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58"/>
  </p:notesMasterIdLst>
  <p:handoutMasterIdLst>
    <p:handoutMasterId r:id="rId59"/>
  </p:handoutMasterIdLst>
  <p:sldIdLst>
    <p:sldId id="299" r:id="rId2"/>
    <p:sldId id="301" r:id="rId3"/>
    <p:sldId id="572" r:id="rId4"/>
    <p:sldId id="353" r:id="rId5"/>
    <p:sldId id="734" r:id="rId6"/>
    <p:sldId id="697" r:id="rId7"/>
    <p:sldId id="1747" r:id="rId8"/>
    <p:sldId id="1748" r:id="rId9"/>
    <p:sldId id="736" r:id="rId10"/>
    <p:sldId id="395" r:id="rId11"/>
    <p:sldId id="739" r:id="rId12"/>
    <p:sldId id="735" r:id="rId13"/>
    <p:sldId id="737" r:id="rId14"/>
    <p:sldId id="699" r:id="rId15"/>
    <p:sldId id="738" r:id="rId16"/>
    <p:sldId id="758" r:id="rId17"/>
    <p:sldId id="759" r:id="rId18"/>
    <p:sldId id="760" r:id="rId19"/>
    <p:sldId id="761" r:id="rId20"/>
    <p:sldId id="740" r:id="rId21"/>
    <p:sldId id="1742" r:id="rId22"/>
    <p:sldId id="765" r:id="rId23"/>
    <p:sldId id="743" r:id="rId24"/>
    <p:sldId id="1749" r:id="rId25"/>
    <p:sldId id="1741" r:id="rId26"/>
    <p:sldId id="744" r:id="rId27"/>
    <p:sldId id="357" r:id="rId28"/>
    <p:sldId id="325" r:id="rId29"/>
    <p:sldId id="1740" r:id="rId30"/>
    <p:sldId id="766" r:id="rId31"/>
    <p:sldId id="745" r:id="rId32"/>
    <p:sldId id="444" r:id="rId33"/>
    <p:sldId id="746" r:id="rId34"/>
    <p:sldId id="354" r:id="rId35"/>
    <p:sldId id="308" r:id="rId36"/>
    <p:sldId id="656" r:id="rId37"/>
    <p:sldId id="748" r:id="rId38"/>
    <p:sldId id="749" r:id="rId39"/>
    <p:sldId id="753" r:id="rId40"/>
    <p:sldId id="1744" r:id="rId41"/>
    <p:sldId id="754" r:id="rId42"/>
    <p:sldId id="674" r:id="rId43"/>
    <p:sldId id="755" r:id="rId44"/>
    <p:sldId id="762" r:id="rId45"/>
    <p:sldId id="678" r:id="rId46"/>
    <p:sldId id="1743" r:id="rId47"/>
    <p:sldId id="636" r:id="rId48"/>
    <p:sldId id="750" r:id="rId49"/>
    <p:sldId id="764" r:id="rId50"/>
    <p:sldId id="763" r:id="rId51"/>
    <p:sldId id="751" r:id="rId52"/>
    <p:sldId id="757" r:id="rId53"/>
    <p:sldId id="756" r:id="rId54"/>
    <p:sldId id="1746" r:id="rId55"/>
    <p:sldId id="1745" r:id="rId56"/>
    <p:sldId id="561" r:id="rId5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cklington, Annie (WSAC)" initials="PA(" lastIdx="1" clrIdx="0">
    <p:extLst>
      <p:ext uri="{19B8F6BF-5375-455C-9EA6-DF929625EA0E}">
        <p15:presenceInfo xmlns:p15="http://schemas.microsoft.com/office/powerpoint/2012/main" userId="S::AnnieP@wsac.wa.gov::7e185bd5-a238-4f03-b3df-ed678da96f94" providerId="AD"/>
      </p:ext>
    </p:extLst>
  </p:cmAuthor>
  <p:cmAuthor id="2" name="Kelly, Beth (WSAC)" initials="KB(" lastIdx="1" clrIdx="1">
    <p:extLst>
      <p:ext uri="{19B8F6BF-5375-455C-9EA6-DF929625EA0E}">
        <p15:presenceInfo xmlns:p15="http://schemas.microsoft.com/office/powerpoint/2012/main" userId="S::BethK@wsac.wa.gov::e33c7e0c-f239-4494-9a02-09a15033a3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66745" autoAdjust="0"/>
  </p:normalViewPr>
  <p:slideViewPr>
    <p:cSldViewPr snapToGrid="0">
      <p:cViewPr varScale="1">
        <p:scale>
          <a:sx n="76" d="100"/>
          <a:sy n="76" d="100"/>
        </p:scale>
        <p:origin x="1788" y="84"/>
      </p:cViewPr>
      <p:guideLst/>
    </p:cSldViewPr>
  </p:slideViewPr>
  <p:notesTextViewPr>
    <p:cViewPr>
      <p:scale>
        <a:sx n="150" d="100"/>
        <a:sy n="150" d="100"/>
      </p:scale>
      <p:origin x="0" y="0"/>
    </p:cViewPr>
  </p:notesTextViewPr>
  <p:sorterViewPr>
    <p:cViewPr>
      <p:scale>
        <a:sx n="75" d="100"/>
        <a:sy n="75" d="100"/>
      </p:scale>
      <p:origin x="0" y="0"/>
    </p:cViewPr>
  </p:sorterViewPr>
  <p:notesViewPr>
    <p:cSldViewPr snapToGrid="0" showGuides="1">
      <p:cViewPr varScale="1">
        <p:scale>
          <a:sx n="86" d="100"/>
          <a:sy n="86"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5.xml.rels><?xml version="1.0" encoding="UTF-8" standalone="yes"?>
<Relationships xmlns="http://schemas.openxmlformats.org/package/2006/relationships"><Relationship Id="rId1" Type="http://schemas.openxmlformats.org/officeDocument/2006/relationships/hyperlink" Target="https://www.pdenroller.org/esd113/catalog/133937" TargetMode="External"/></Relationships>
</file>

<file path=ppt/diagrams/_rels/data6.xml.rels><?xml version="1.0" encoding="UTF-8" standalone="yes"?>
<Relationships xmlns="http://schemas.openxmlformats.org/package/2006/relationships"><Relationship Id="rId3" Type="http://schemas.openxmlformats.org/officeDocument/2006/relationships/hyperlink" Target="https://www.nacacfairs.org/attend/attend-virtual-college-fairs/students/" TargetMode="External"/><Relationship Id="rId2" Type="http://schemas.openxmlformats.org/officeDocument/2006/relationships/hyperlink" Target="https://docs.google.com/spreadsheets/d/1sO7pVos0EvK0BvXoMbnyg00K6r7hXbOQE0HNXF4N4eM/edit#gid=0" TargetMode="External"/><Relationship Id="rId1" Type="http://schemas.openxmlformats.org/officeDocument/2006/relationships/hyperlink" Target="https://gearup.wa.gov/file/washington-state-institutions-offering-virtual-tours" TargetMode="External"/></Relationships>
</file>

<file path=ppt/diagrams/_rels/data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9.xml.rels><?xml version="1.0" encoding="UTF-8" standalone="yes"?>
<Relationships xmlns="http://schemas.openxmlformats.org/package/2006/relationships"><Relationship Id="rId1" Type="http://schemas.openxmlformats.org/officeDocument/2006/relationships/hyperlink" Target="https://docs.google.com/document/d/1oELovlvqYmCD7NY0nDw7A_b1Bbeoj4-M7VNBDaQfxoI/edit?usp=sharing"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1" Type="http://schemas.openxmlformats.org/officeDocument/2006/relationships/hyperlink" Target="https://www.pdenroller.org/esd113/catalog/133937"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https://www.nacacfairs.org/attend/attend-virtual-college-fairs/students/" TargetMode="External"/><Relationship Id="rId2" Type="http://schemas.openxmlformats.org/officeDocument/2006/relationships/hyperlink" Target="https://docs.google.com/spreadsheets/d/1sO7pVos0EvK0BvXoMbnyg00K6r7hXbOQE0HNXF4N4eM/edit#gid=0" TargetMode="External"/><Relationship Id="rId1" Type="http://schemas.openxmlformats.org/officeDocument/2006/relationships/hyperlink" Target="https://gearup.wa.gov/file/washington-state-institutions-offering-virtual-tours" TargetMode="External"/></Relationships>
</file>

<file path=ppt/diagrams/_rels/drawing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9.xml.rels><?xml version="1.0" encoding="UTF-8" standalone="yes"?>
<Relationships xmlns="http://schemas.openxmlformats.org/package/2006/relationships"><Relationship Id="rId1" Type="http://schemas.openxmlformats.org/officeDocument/2006/relationships/hyperlink" Target="https://docs.google.com/document/d/1oELovlvqYmCD7NY0nDw7A_b1Bbeoj4-M7VNBDaQfxoI/edit?usp=sharing"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8D136E-93E4-446A-8AAF-93AA82C39CD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815B068-2295-49CB-B282-8F9F96E996D4}">
      <dgm:prSet custT="1"/>
      <dgm:spPr/>
      <dgm:t>
        <a:bodyPr/>
        <a:lstStyle/>
        <a:p>
          <a:pPr>
            <a:lnSpc>
              <a:spcPct val="100000"/>
            </a:lnSpc>
          </a:pPr>
          <a:r>
            <a:rPr lang="en-US" sz="1600" b="1" dirty="0">
              <a:latin typeface="Tw Cen MT" panose="020B0602020104020603" pitchFamily="34" charset="0"/>
            </a:rPr>
            <a:t>Marcie Sample, </a:t>
          </a:r>
          <a:r>
            <a:rPr lang="en-US" sz="1600" b="0" dirty="0">
              <a:latin typeface="Tw Cen MT" panose="020B0602020104020603" pitchFamily="34" charset="0"/>
            </a:rPr>
            <a:t>GEAR UP Director</a:t>
          </a:r>
        </a:p>
      </dgm:t>
    </dgm:pt>
    <dgm:pt modelId="{E69DD810-6EBA-44DA-B8EF-342D40C8D574}" type="parTrans" cxnId="{100CC926-0D0A-4324-8419-6CB0AB3E3162}">
      <dgm:prSet/>
      <dgm:spPr/>
      <dgm:t>
        <a:bodyPr/>
        <a:lstStyle/>
        <a:p>
          <a:endParaRPr lang="en-US"/>
        </a:p>
      </dgm:t>
    </dgm:pt>
    <dgm:pt modelId="{13CB20D9-1A63-43C0-ADA5-65C499232D14}" type="sibTrans" cxnId="{100CC926-0D0A-4324-8419-6CB0AB3E3162}">
      <dgm:prSet/>
      <dgm:spPr/>
      <dgm:t>
        <a:bodyPr/>
        <a:lstStyle/>
        <a:p>
          <a:endParaRPr lang="en-US"/>
        </a:p>
      </dgm:t>
    </dgm:pt>
    <dgm:pt modelId="{F0A27723-4988-421F-88BB-0A80FBD5CE63}">
      <dgm:prSet custT="1"/>
      <dgm:spPr/>
      <dgm:t>
        <a:bodyPr/>
        <a:lstStyle/>
        <a:p>
          <a:pPr>
            <a:lnSpc>
              <a:spcPct val="100000"/>
            </a:lnSpc>
          </a:pPr>
          <a:r>
            <a:rPr lang="en-US" sz="1600" b="1" dirty="0">
              <a:latin typeface="Tw Cen MT" panose="020B0602020104020603" pitchFamily="34" charset="0"/>
            </a:rPr>
            <a:t>Beth Kelly, </a:t>
          </a:r>
          <a:r>
            <a:rPr lang="en-US" sz="1600" b="0" dirty="0">
              <a:latin typeface="Tw Cen MT" panose="020B0602020104020603" pitchFamily="34" charset="0"/>
            </a:rPr>
            <a:t>Assistant Director for College Access and Support</a:t>
          </a:r>
        </a:p>
      </dgm:t>
    </dgm:pt>
    <dgm:pt modelId="{D46ABD80-15ED-44F2-8E2E-FB34F1B93DC6}" type="parTrans" cxnId="{2D47F524-91C0-4290-87EC-464E8C080765}">
      <dgm:prSet/>
      <dgm:spPr/>
      <dgm:t>
        <a:bodyPr/>
        <a:lstStyle/>
        <a:p>
          <a:endParaRPr lang="en-US"/>
        </a:p>
      </dgm:t>
    </dgm:pt>
    <dgm:pt modelId="{FAEE69DF-AE26-4AC7-89D5-9C405A9C6BCE}" type="sibTrans" cxnId="{2D47F524-91C0-4290-87EC-464E8C080765}">
      <dgm:prSet/>
      <dgm:spPr/>
      <dgm:t>
        <a:bodyPr/>
        <a:lstStyle/>
        <a:p>
          <a:endParaRPr lang="en-US"/>
        </a:p>
      </dgm:t>
    </dgm:pt>
    <dgm:pt modelId="{5E42DB88-4F42-45CE-86D1-C95682752670}">
      <dgm:prSet custT="1"/>
      <dgm:spPr/>
      <dgm:t>
        <a:bodyPr/>
        <a:lstStyle/>
        <a:p>
          <a:pPr>
            <a:lnSpc>
              <a:spcPct val="100000"/>
            </a:lnSpc>
          </a:pPr>
          <a:r>
            <a:rPr lang="en-US" sz="1600" b="1" dirty="0">
              <a:latin typeface="Tw Cen MT" panose="020B0602020104020603" pitchFamily="34" charset="0"/>
            </a:rPr>
            <a:t>Kelly Keeney, </a:t>
          </a:r>
          <a:r>
            <a:rPr lang="en-US" sz="1600" b="0" dirty="0">
              <a:latin typeface="Tw Cen MT" panose="020B0602020104020603" pitchFamily="34" charset="0"/>
            </a:rPr>
            <a:t>Program Specialist</a:t>
          </a:r>
        </a:p>
      </dgm:t>
    </dgm:pt>
    <dgm:pt modelId="{82871074-D073-4BEA-AF64-32B3130D6F05}" type="parTrans" cxnId="{6D083DF2-0C05-41BE-8A11-6E76088A0E83}">
      <dgm:prSet/>
      <dgm:spPr/>
      <dgm:t>
        <a:bodyPr/>
        <a:lstStyle/>
        <a:p>
          <a:endParaRPr lang="en-US"/>
        </a:p>
      </dgm:t>
    </dgm:pt>
    <dgm:pt modelId="{1BF10FE1-CF5F-4A46-8879-4C1CC74DF43C}" type="sibTrans" cxnId="{6D083DF2-0C05-41BE-8A11-6E76088A0E83}">
      <dgm:prSet/>
      <dgm:spPr/>
      <dgm:t>
        <a:bodyPr/>
        <a:lstStyle/>
        <a:p>
          <a:endParaRPr lang="en-US"/>
        </a:p>
      </dgm:t>
    </dgm:pt>
    <dgm:pt modelId="{DCA87D94-1A07-49F4-89B9-70E7D0E13406}">
      <dgm:prSet custT="1"/>
      <dgm:spPr/>
      <dgm:t>
        <a:bodyPr/>
        <a:lstStyle/>
        <a:p>
          <a:pPr>
            <a:lnSpc>
              <a:spcPct val="100000"/>
            </a:lnSpc>
          </a:pPr>
          <a:r>
            <a:rPr lang="en-US" sz="1600" b="1" dirty="0">
              <a:latin typeface="Tw Cen MT" panose="020B0602020104020603" pitchFamily="34" charset="0"/>
            </a:rPr>
            <a:t>Buffy Hatcher, </a:t>
          </a:r>
          <a:r>
            <a:rPr lang="en-US" sz="1600" b="0" dirty="0">
              <a:latin typeface="Tw Cen MT" panose="020B0602020104020603" pitchFamily="34" charset="0"/>
            </a:rPr>
            <a:t>Fiscal Program Manager</a:t>
          </a:r>
        </a:p>
      </dgm:t>
    </dgm:pt>
    <dgm:pt modelId="{1CD827E8-9AD8-450A-9964-7BFBE2BF6D5F}" type="parTrans" cxnId="{EB7A4BE3-EE6A-4A9B-A93E-E04FB9D915C3}">
      <dgm:prSet/>
      <dgm:spPr/>
      <dgm:t>
        <a:bodyPr/>
        <a:lstStyle/>
        <a:p>
          <a:endParaRPr lang="en-US"/>
        </a:p>
      </dgm:t>
    </dgm:pt>
    <dgm:pt modelId="{CE7402C7-F9DC-4342-8FC4-ABCDE6D2887D}" type="sibTrans" cxnId="{EB7A4BE3-EE6A-4A9B-A93E-E04FB9D915C3}">
      <dgm:prSet/>
      <dgm:spPr/>
      <dgm:t>
        <a:bodyPr/>
        <a:lstStyle/>
        <a:p>
          <a:endParaRPr lang="en-US"/>
        </a:p>
      </dgm:t>
    </dgm:pt>
    <dgm:pt modelId="{D5F5FA43-E681-4C60-AA28-BAC8A4185A1B}">
      <dgm:prSet custT="1"/>
      <dgm:spPr/>
      <dgm:t>
        <a:bodyPr/>
        <a:lstStyle/>
        <a:p>
          <a:pPr>
            <a:lnSpc>
              <a:spcPct val="100000"/>
            </a:lnSpc>
          </a:pPr>
          <a:r>
            <a:rPr lang="en-US" sz="1600" b="1" dirty="0">
              <a:latin typeface="Tw Cen MT" panose="020B0602020104020603" pitchFamily="34" charset="0"/>
            </a:rPr>
            <a:t>Annie Pocklington, </a:t>
          </a:r>
          <a:r>
            <a:rPr lang="en-US" sz="1600" b="0" dirty="0">
              <a:latin typeface="Tw Cen MT" panose="020B0602020104020603" pitchFamily="34" charset="0"/>
            </a:rPr>
            <a:t>Program Associate for Student Support Services </a:t>
          </a:r>
        </a:p>
      </dgm:t>
    </dgm:pt>
    <dgm:pt modelId="{A933033A-99D5-40A9-A22E-9F917970AEA0}" type="parTrans" cxnId="{3C3EADA8-E28D-4B36-ACAC-027A0C11A9A2}">
      <dgm:prSet/>
      <dgm:spPr/>
      <dgm:t>
        <a:bodyPr/>
        <a:lstStyle/>
        <a:p>
          <a:endParaRPr lang="en-US"/>
        </a:p>
      </dgm:t>
    </dgm:pt>
    <dgm:pt modelId="{32EBB7DB-8E62-440E-B799-2ED59ADBAF2C}" type="sibTrans" cxnId="{3C3EADA8-E28D-4B36-ACAC-027A0C11A9A2}">
      <dgm:prSet/>
      <dgm:spPr/>
      <dgm:t>
        <a:bodyPr/>
        <a:lstStyle/>
        <a:p>
          <a:endParaRPr lang="en-US"/>
        </a:p>
      </dgm:t>
    </dgm:pt>
    <dgm:pt modelId="{0A7D206D-81B3-405D-BCCA-168A3AC2A865}">
      <dgm:prSet custT="1"/>
      <dgm:spPr/>
      <dgm:t>
        <a:bodyPr/>
        <a:lstStyle/>
        <a:p>
          <a:pPr>
            <a:lnSpc>
              <a:spcPct val="100000"/>
            </a:lnSpc>
          </a:pPr>
          <a:r>
            <a:rPr lang="en-US" sz="1600" b="1" dirty="0">
              <a:latin typeface="Tw Cen MT" panose="020B0602020104020603" pitchFamily="34" charset="0"/>
            </a:rPr>
            <a:t>Christina Winstead, </a:t>
          </a:r>
        </a:p>
        <a:p>
          <a:pPr>
            <a:lnSpc>
              <a:spcPct val="100000"/>
            </a:lnSpc>
          </a:pPr>
          <a:r>
            <a:rPr lang="en-US" sz="1600" b="0" dirty="0">
              <a:latin typeface="Tw Cen MT" panose="020B0602020104020603" pitchFamily="34" charset="0"/>
            </a:rPr>
            <a:t>Assistant Director for Outreach</a:t>
          </a:r>
        </a:p>
      </dgm:t>
    </dgm:pt>
    <dgm:pt modelId="{9EF1EEEB-5328-44A5-8E94-AE776013146D}" type="parTrans" cxnId="{66C907C0-C8F3-4E5A-BE42-D45FADE04C6B}">
      <dgm:prSet/>
      <dgm:spPr/>
      <dgm:t>
        <a:bodyPr/>
        <a:lstStyle/>
        <a:p>
          <a:endParaRPr lang="en-US"/>
        </a:p>
      </dgm:t>
    </dgm:pt>
    <dgm:pt modelId="{56769EC0-F5F1-464E-A6F0-5C3917AEBBB0}" type="sibTrans" cxnId="{66C907C0-C8F3-4E5A-BE42-D45FADE04C6B}">
      <dgm:prSet/>
      <dgm:spPr/>
      <dgm:t>
        <a:bodyPr/>
        <a:lstStyle/>
        <a:p>
          <a:endParaRPr lang="en-US"/>
        </a:p>
      </dgm:t>
    </dgm:pt>
    <dgm:pt modelId="{0E762EA0-0497-4EA3-B7AA-C9DFA18ED222}" type="pres">
      <dgm:prSet presAssocID="{948D136E-93E4-446A-8AAF-93AA82C39CD4}" presName="root" presStyleCnt="0">
        <dgm:presLayoutVars>
          <dgm:dir/>
          <dgm:resizeHandles val="exact"/>
        </dgm:presLayoutVars>
      </dgm:prSet>
      <dgm:spPr/>
    </dgm:pt>
    <dgm:pt modelId="{76B94A1D-91B4-4F1C-A968-CE53E72E9E70}" type="pres">
      <dgm:prSet presAssocID="{6815B068-2295-49CB-B282-8F9F96E996D4}" presName="compNode" presStyleCnt="0"/>
      <dgm:spPr/>
    </dgm:pt>
    <dgm:pt modelId="{7B366406-3BA1-4BA4-90C6-D66C71628CAE}" type="pres">
      <dgm:prSet presAssocID="{6815B068-2295-49CB-B282-8F9F96E996D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4916C64A-49EE-44C5-8ED8-EF8211C72808}" type="pres">
      <dgm:prSet presAssocID="{6815B068-2295-49CB-B282-8F9F96E996D4}" presName="spaceRect" presStyleCnt="0"/>
      <dgm:spPr/>
    </dgm:pt>
    <dgm:pt modelId="{15BF84B7-1A52-4CC1-928A-820B7AD6B47C}" type="pres">
      <dgm:prSet presAssocID="{6815B068-2295-49CB-B282-8F9F96E996D4}" presName="textRect" presStyleLbl="revTx" presStyleIdx="0" presStyleCnt="6">
        <dgm:presLayoutVars>
          <dgm:chMax val="1"/>
          <dgm:chPref val="1"/>
        </dgm:presLayoutVars>
      </dgm:prSet>
      <dgm:spPr/>
    </dgm:pt>
    <dgm:pt modelId="{4BA76C5A-DA99-4DA1-9148-D79A57A5621D}" type="pres">
      <dgm:prSet presAssocID="{13CB20D9-1A63-43C0-ADA5-65C499232D14}" presName="sibTrans" presStyleCnt="0"/>
      <dgm:spPr/>
    </dgm:pt>
    <dgm:pt modelId="{B6A9E7E0-BBC9-451C-8758-79EFBDCE5583}" type="pres">
      <dgm:prSet presAssocID="{F0A27723-4988-421F-88BB-0A80FBD5CE63}" presName="compNode" presStyleCnt="0"/>
      <dgm:spPr/>
    </dgm:pt>
    <dgm:pt modelId="{41298BA9-FB0E-40D7-B977-6E0FA5406B1D}" type="pres">
      <dgm:prSet presAssocID="{F0A27723-4988-421F-88BB-0A80FBD5CE6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3353984A-B8A9-42DB-92EF-E07C05669E26}" type="pres">
      <dgm:prSet presAssocID="{F0A27723-4988-421F-88BB-0A80FBD5CE63}" presName="spaceRect" presStyleCnt="0"/>
      <dgm:spPr/>
    </dgm:pt>
    <dgm:pt modelId="{F29EE7D3-C5B0-4B38-BF0A-16B356C8B57D}" type="pres">
      <dgm:prSet presAssocID="{F0A27723-4988-421F-88BB-0A80FBD5CE63}" presName="textRect" presStyleLbl="revTx" presStyleIdx="1" presStyleCnt="6">
        <dgm:presLayoutVars>
          <dgm:chMax val="1"/>
          <dgm:chPref val="1"/>
        </dgm:presLayoutVars>
      </dgm:prSet>
      <dgm:spPr/>
    </dgm:pt>
    <dgm:pt modelId="{58DFB1FA-EBD3-4CBA-A8F0-E59EF0057C3F}" type="pres">
      <dgm:prSet presAssocID="{FAEE69DF-AE26-4AC7-89D5-9C405A9C6BCE}" presName="sibTrans" presStyleCnt="0"/>
      <dgm:spPr/>
    </dgm:pt>
    <dgm:pt modelId="{F026A443-08D1-4FFB-B67A-3B3F7F22751E}" type="pres">
      <dgm:prSet presAssocID="{5E42DB88-4F42-45CE-86D1-C95682752670}" presName="compNode" presStyleCnt="0"/>
      <dgm:spPr/>
    </dgm:pt>
    <dgm:pt modelId="{2F3F49A4-0F79-4270-A94F-38172BA92A03}" type="pres">
      <dgm:prSet presAssocID="{5E42DB88-4F42-45CE-86D1-C9568275267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A08BAC53-B9F0-49C3-AD7F-303D37602206}" type="pres">
      <dgm:prSet presAssocID="{5E42DB88-4F42-45CE-86D1-C95682752670}" presName="spaceRect" presStyleCnt="0"/>
      <dgm:spPr/>
    </dgm:pt>
    <dgm:pt modelId="{AC0CB3B1-747D-4BB2-9D54-A6C74358728D}" type="pres">
      <dgm:prSet presAssocID="{5E42DB88-4F42-45CE-86D1-C95682752670}" presName="textRect" presStyleLbl="revTx" presStyleIdx="2" presStyleCnt="6">
        <dgm:presLayoutVars>
          <dgm:chMax val="1"/>
          <dgm:chPref val="1"/>
        </dgm:presLayoutVars>
      </dgm:prSet>
      <dgm:spPr/>
    </dgm:pt>
    <dgm:pt modelId="{59B9AAE9-D0AB-4EDE-BE53-FC780840C269}" type="pres">
      <dgm:prSet presAssocID="{1BF10FE1-CF5F-4A46-8879-4C1CC74DF43C}" presName="sibTrans" presStyleCnt="0"/>
      <dgm:spPr/>
    </dgm:pt>
    <dgm:pt modelId="{DEDE6593-57FA-4A7D-94B6-03662BBFF563}" type="pres">
      <dgm:prSet presAssocID="{DCA87D94-1A07-49F4-89B9-70E7D0E13406}" presName="compNode" presStyleCnt="0"/>
      <dgm:spPr/>
    </dgm:pt>
    <dgm:pt modelId="{D4CD3153-F5AA-4556-810A-A9A361F1D669}" type="pres">
      <dgm:prSet presAssocID="{DCA87D94-1A07-49F4-89B9-70E7D0E1340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92384513-5F10-4B5B-ABAD-D4BE68D87A72}" type="pres">
      <dgm:prSet presAssocID="{DCA87D94-1A07-49F4-89B9-70E7D0E13406}" presName="spaceRect" presStyleCnt="0"/>
      <dgm:spPr/>
    </dgm:pt>
    <dgm:pt modelId="{321BE6D1-7D32-4924-9913-A5B3F3C77F82}" type="pres">
      <dgm:prSet presAssocID="{DCA87D94-1A07-49F4-89B9-70E7D0E13406}" presName="textRect" presStyleLbl="revTx" presStyleIdx="3" presStyleCnt="6">
        <dgm:presLayoutVars>
          <dgm:chMax val="1"/>
          <dgm:chPref val="1"/>
        </dgm:presLayoutVars>
      </dgm:prSet>
      <dgm:spPr/>
    </dgm:pt>
    <dgm:pt modelId="{04991E9F-3764-490D-8484-5719DCCCD5EA}" type="pres">
      <dgm:prSet presAssocID="{CE7402C7-F9DC-4342-8FC4-ABCDE6D2887D}" presName="sibTrans" presStyleCnt="0"/>
      <dgm:spPr/>
    </dgm:pt>
    <dgm:pt modelId="{8A04959F-05B3-4BD7-AEFC-63CEC31773A9}" type="pres">
      <dgm:prSet presAssocID="{D5F5FA43-E681-4C60-AA28-BAC8A4185A1B}" presName="compNode" presStyleCnt="0"/>
      <dgm:spPr/>
    </dgm:pt>
    <dgm:pt modelId="{78E7B6EC-54D7-4BC6-84B7-BF78E28FCEAB}" type="pres">
      <dgm:prSet presAssocID="{D5F5FA43-E681-4C60-AA28-BAC8A4185A1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uburban scene"/>
        </a:ext>
      </dgm:extLst>
    </dgm:pt>
    <dgm:pt modelId="{467C0949-58B5-4C32-AA55-8FBDB082AC5A}" type="pres">
      <dgm:prSet presAssocID="{D5F5FA43-E681-4C60-AA28-BAC8A4185A1B}" presName="spaceRect" presStyleCnt="0"/>
      <dgm:spPr/>
    </dgm:pt>
    <dgm:pt modelId="{5B1765E4-49AE-44E2-8747-E4F586E7BEF5}" type="pres">
      <dgm:prSet presAssocID="{D5F5FA43-E681-4C60-AA28-BAC8A4185A1B}" presName="textRect" presStyleLbl="revTx" presStyleIdx="4" presStyleCnt="6">
        <dgm:presLayoutVars>
          <dgm:chMax val="1"/>
          <dgm:chPref val="1"/>
        </dgm:presLayoutVars>
      </dgm:prSet>
      <dgm:spPr/>
    </dgm:pt>
    <dgm:pt modelId="{296EE7BC-35BF-4C3B-AA92-19672C52CCAF}" type="pres">
      <dgm:prSet presAssocID="{32EBB7DB-8E62-440E-B799-2ED59ADBAF2C}" presName="sibTrans" presStyleCnt="0"/>
      <dgm:spPr/>
    </dgm:pt>
    <dgm:pt modelId="{F85B1302-A3F4-4A26-AE8C-324E0C4B8F2D}" type="pres">
      <dgm:prSet presAssocID="{0A7D206D-81B3-405D-BCCA-168A3AC2A865}" presName="compNode" presStyleCnt="0"/>
      <dgm:spPr/>
    </dgm:pt>
    <dgm:pt modelId="{1AEEFD69-A69F-429E-820E-57C6AFE45C85}" type="pres">
      <dgm:prSet presAssocID="{0A7D206D-81B3-405D-BCCA-168A3AC2A86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rum Set"/>
        </a:ext>
      </dgm:extLst>
    </dgm:pt>
    <dgm:pt modelId="{D880994C-9816-4376-B10B-E302358CF8E9}" type="pres">
      <dgm:prSet presAssocID="{0A7D206D-81B3-405D-BCCA-168A3AC2A865}" presName="spaceRect" presStyleCnt="0"/>
      <dgm:spPr/>
    </dgm:pt>
    <dgm:pt modelId="{94427EEE-8EAF-4CB7-83AB-77D9DADC6F3A}" type="pres">
      <dgm:prSet presAssocID="{0A7D206D-81B3-405D-BCCA-168A3AC2A865}" presName="textRect" presStyleLbl="revTx" presStyleIdx="5" presStyleCnt="6">
        <dgm:presLayoutVars>
          <dgm:chMax val="1"/>
          <dgm:chPref val="1"/>
        </dgm:presLayoutVars>
      </dgm:prSet>
      <dgm:spPr/>
    </dgm:pt>
  </dgm:ptLst>
  <dgm:cxnLst>
    <dgm:cxn modelId="{2D47F524-91C0-4290-87EC-464E8C080765}" srcId="{948D136E-93E4-446A-8AAF-93AA82C39CD4}" destId="{F0A27723-4988-421F-88BB-0A80FBD5CE63}" srcOrd="1" destOrd="0" parTransId="{D46ABD80-15ED-44F2-8E2E-FB34F1B93DC6}" sibTransId="{FAEE69DF-AE26-4AC7-89D5-9C405A9C6BCE}"/>
    <dgm:cxn modelId="{100CC926-0D0A-4324-8419-6CB0AB3E3162}" srcId="{948D136E-93E4-446A-8AAF-93AA82C39CD4}" destId="{6815B068-2295-49CB-B282-8F9F96E996D4}" srcOrd="0" destOrd="0" parTransId="{E69DD810-6EBA-44DA-B8EF-342D40C8D574}" sibTransId="{13CB20D9-1A63-43C0-ADA5-65C499232D14}"/>
    <dgm:cxn modelId="{6FCCD862-35C1-4A08-86A0-84F457099E43}" type="presOf" srcId="{DCA87D94-1A07-49F4-89B9-70E7D0E13406}" destId="{321BE6D1-7D32-4924-9913-A5B3F3C77F82}" srcOrd="0" destOrd="0" presId="urn:microsoft.com/office/officeart/2018/2/layout/IconLabelList"/>
    <dgm:cxn modelId="{07352A77-B854-4148-9103-BA4B68E4F366}" type="presOf" srcId="{948D136E-93E4-446A-8AAF-93AA82C39CD4}" destId="{0E762EA0-0497-4EA3-B7AA-C9DFA18ED222}" srcOrd="0" destOrd="0" presId="urn:microsoft.com/office/officeart/2018/2/layout/IconLabelList"/>
    <dgm:cxn modelId="{3C3EADA8-E28D-4B36-ACAC-027A0C11A9A2}" srcId="{948D136E-93E4-446A-8AAF-93AA82C39CD4}" destId="{D5F5FA43-E681-4C60-AA28-BAC8A4185A1B}" srcOrd="4" destOrd="0" parTransId="{A933033A-99D5-40A9-A22E-9F917970AEA0}" sibTransId="{32EBB7DB-8E62-440E-B799-2ED59ADBAF2C}"/>
    <dgm:cxn modelId="{D01B0BAD-11F6-4AD8-BCDA-5FB04764A9BA}" type="presOf" srcId="{6815B068-2295-49CB-B282-8F9F96E996D4}" destId="{15BF84B7-1A52-4CC1-928A-820B7AD6B47C}" srcOrd="0" destOrd="0" presId="urn:microsoft.com/office/officeart/2018/2/layout/IconLabelList"/>
    <dgm:cxn modelId="{66C907C0-C8F3-4E5A-BE42-D45FADE04C6B}" srcId="{948D136E-93E4-446A-8AAF-93AA82C39CD4}" destId="{0A7D206D-81B3-405D-BCCA-168A3AC2A865}" srcOrd="5" destOrd="0" parTransId="{9EF1EEEB-5328-44A5-8E94-AE776013146D}" sibTransId="{56769EC0-F5F1-464E-A6F0-5C3917AEBBB0}"/>
    <dgm:cxn modelId="{EB7A4BE3-EE6A-4A9B-A93E-E04FB9D915C3}" srcId="{948D136E-93E4-446A-8AAF-93AA82C39CD4}" destId="{DCA87D94-1A07-49F4-89B9-70E7D0E13406}" srcOrd="3" destOrd="0" parTransId="{1CD827E8-9AD8-450A-9964-7BFBE2BF6D5F}" sibTransId="{CE7402C7-F9DC-4342-8FC4-ABCDE6D2887D}"/>
    <dgm:cxn modelId="{FE39DCE3-A15C-4CC8-89C7-378B6F10DFFB}" type="presOf" srcId="{D5F5FA43-E681-4C60-AA28-BAC8A4185A1B}" destId="{5B1765E4-49AE-44E2-8747-E4F586E7BEF5}" srcOrd="0" destOrd="0" presId="urn:microsoft.com/office/officeart/2018/2/layout/IconLabelList"/>
    <dgm:cxn modelId="{9190DEE7-6915-49D2-8CE4-FE61A41F8661}" type="presOf" srcId="{5E42DB88-4F42-45CE-86D1-C95682752670}" destId="{AC0CB3B1-747D-4BB2-9D54-A6C74358728D}" srcOrd="0" destOrd="0" presId="urn:microsoft.com/office/officeart/2018/2/layout/IconLabelList"/>
    <dgm:cxn modelId="{6D083DF2-0C05-41BE-8A11-6E76088A0E83}" srcId="{948D136E-93E4-446A-8AAF-93AA82C39CD4}" destId="{5E42DB88-4F42-45CE-86D1-C95682752670}" srcOrd="2" destOrd="0" parTransId="{82871074-D073-4BEA-AF64-32B3130D6F05}" sibTransId="{1BF10FE1-CF5F-4A46-8879-4C1CC74DF43C}"/>
    <dgm:cxn modelId="{AA22DFF5-36A8-41A5-A543-B7A0762804CF}" type="presOf" srcId="{0A7D206D-81B3-405D-BCCA-168A3AC2A865}" destId="{94427EEE-8EAF-4CB7-83AB-77D9DADC6F3A}" srcOrd="0" destOrd="0" presId="urn:microsoft.com/office/officeart/2018/2/layout/IconLabelList"/>
    <dgm:cxn modelId="{EE5C35F8-6841-4D54-82F5-6A472DF3495A}" type="presOf" srcId="{F0A27723-4988-421F-88BB-0A80FBD5CE63}" destId="{F29EE7D3-C5B0-4B38-BF0A-16B356C8B57D}" srcOrd="0" destOrd="0" presId="urn:microsoft.com/office/officeart/2018/2/layout/IconLabelList"/>
    <dgm:cxn modelId="{FF4577EB-F81B-43A5-A5DE-EE2DD12A8862}" type="presParOf" srcId="{0E762EA0-0497-4EA3-B7AA-C9DFA18ED222}" destId="{76B94A1D-91B4-4F1C-A968-CE53E72E9E70}" srcOrd="0" destOrd="0" presId="urn:microsoft.com/office/officeart/2018/2/layout/IconLabelList"/>
    <dgm:cxn modelId="{9C95F5DA-2769-4CC3-85BD-6A4807A07177}" type="presParOf" srcId="{76B94A1D-91B4-4F1C-A968-CE53E72E9E70}" destId="{7B366406-3BA1-4BA4-90C6-D66C71628CAE}" srcOrd="0" destOrd="0" presId="urn:microsoft.com/office/officeart/2018/2/layout/IconLabelList"/>
    <dgm:cxn modelId="{49BC7F5B-7E77-4296-BE85-61089B252D5E}" type="presParOf" srcId="{76B94A1D-91B4-4F1C-A968-CE53E72E9E70}" destId="{4916C64A-49EE-44C5-8ED8-EF8211C72808}" srcOrd="1" destOrd="0" presId="urn:microsoft.com/office/officeart/2018/2/layout/IconLabelList"/>
    <dgm:cxn modelId="{74636B01-E847-4702-BBC6-B194096B6616}" type="presParOf" srcId="{76B94A1D-91B4-4F1C-A968-CE53E72E9E70}" destId="{15BF84B7-1A52-4CC1-928A-820B7AD6B47C}" srcOrd="2" destOrd="0" presId="urn:microsoft.com/office/officeart/2018/2/layout/IconLabelList"/>
    <dgm:cxn modelId="{E3BED842-2953-4D51-A248-4523DC5B9289}" type="presParOf" srcId="{0E762EA0-0497-4EA3-B7AA-C9DFA18ED222}" destId="{4BA76C5A-DA99-4DA1-9148-D79A57A5621D}" srcOrd="1" destOrd="0" presId="urn:microsoft.com/office/officeart/2018/2/layout/IconLabelList"/>
    <dgm:cxn modelId="{C89A1DA2-8146-4AE5-B2B9-B385E5559E07}" type="presParOf" srcId="{0E762EA0-0497-4EA3-B7AA-C9DFA18ED222}" destId="{B6A9E7E0-BBC9-451C-8758-79EFBDCE5583}" srcOrd="2" destOrd="0" presId="urn:microsoft.com/office/officeart/2018/2/layout/IconLabelList"/>
    <dgm:cxn modelId="{9B59283C-249A-439D-AFFA-19FAE7362BF4}" type="presParOf" srcId="{B6A9E7E0-BBC9-451C-8758-79EFBDCE5583}" destId="{41298BA9-FB0E-40D7-B977-6E0FA5406B1D}" srcOrd="0" destOrd="0" presId="urn:microsoft.com/office/officeart/2018/2/layout/IconLabelList"/>
    <dgm:cxn modelId="{3D0EE738-CE9D-4C8E-B48D-4F8539392E69}" type="presParOf" srcId="{B6A9E7E0-BBC9-451C-8758-79EFBDCE5583}" destId="{3353984A-B8A9-42DB-92EF-E07C05669E26}" srcOrd="1" destOrd="0" presId="urn:microsoft.com/office/officeart/2018/2/layout/IconLabelList"/>
    <dgm:cxn modelId="{0CB555C7-7D69-46E9-BAFF-D33B91CA1BBC}" type="presParOf" srcId="{B6A9E7E0-BBC9-451C-8758-79EFBDCE5583}" destId="{F29EE7D3-C5B0-4B38-BF0A-16B356C8B57D}" srcOrd="2" destOrd="0" presId="urn:microsoft.com/office/officeart/2018/2/layout/IconLabelList"/>
    <dgm:cxn modelId="{3B856BCC-9BAB-42A6-8E5A-F66C27466002}" type="presParOf" srcId="{0E762EA0-0497-4EA3-B7AA-C9DFA18ED222}" destId="{58DFB1FA-EBD3-4CBA-A8F0-E59EF0057C3F}" srcOrd="3" destOrd="0" presId="urn:microsoft.com/office/officeart/2018/2/layout/IconLabelList"/>
    <dgm:cxn modelId="{BD49040C-E658-4736-B5EE-7CE8BAFA76FF}" type="presParOf" srcId="{0E762EA0-0497-4EA3-B7AA-C9DFA18ED222}" destId="{F026A443-08D1-4FFB-B67A-3B3F7F22751E}" srcOrd="4" destOrd="0" presId="urn:microsoft.com/office/officeart/2018/2/layout/IconLabelList"/>
    <dgm:cxn modelId="{6A69653F-424D-4C72-A21E-081382500E41}" type="presParOf" srcId="{F026A443-08D1-4FFB-B67A-3B3F7F22751E}" destId="{2F3F49A4-0F79-4270-A94F-38172BA92A03}" srcOrd="0" destOrd="0" presId="urn:microsoft.com/office/officeart/2018/2/layout/IconLabelList"/>
    <dgm:cxn modelId="{B6673BB7-355D-4A61-9569-A195E8169401}" type="presParOf" srcId="{F026A443-08D1-4FFB-B67A-3B3F7F22751E}" destId="{A08BAC53-B9F0-49C3-AD7F-303D37602206}" srcOrd="1" destOrd="0" presId="urn:microsoft.com/office/officeart/2018/2/layout/IconLabelList"/>
    <dgm:cxn modelId="{A46164DD-6634-4210-B23A-0B1C3097DD6F}" type="presParOf" srcId="{F026A443-08D1-4FFB-B67A-3B3F7F22751E}" destId="{AC0CB3B1-747D-4BB2-9D54-A6C74358728D}" srcOrd="2" destOrd="0" presId="urn:microsoft.com/office/officeart/2018/2/layout/IconLabelList"/>
    <dgm:cxn modelId="{446FE572-623C-4FA7-825B-EF9E6ADCD6D1}" type="presParOf" srcId="{0E762EA0-0497-4EA3-B7AA-C9DFA18ED222}" destId="{59B9AAE9-D0AB-4EDE-BE53-FC780840C269}" srcOrd="5" destOrd="0" presId="urn:microsoft.com/office/officeart/2018/2/layout/IconLabelList"/>
    <dgm:cxn modelId="{51B6FF79-0619-4FFF-AFF5-D2417E5975BA}" type="presParOf" srcId="{0E762EA0-0497-4EA3-B7AA-C9DFA18ED222}" destId="{DEDE6593-57FA-4A7D-94B6-03662BBFF563}" srcOrd="6" destOrd="0" presId="urn:microsoft.com/office/officeart/2018/2/layout/IconLabelList"/>
    <dgm:cxn modelId="{A3F81EB2-3951-4060-8A39-4EA07AE55939}" type="presParOf" srcId="{DEDE6593-57FA-4A7D-94B6-03662BBFF563}" destId="{D4CD3153-F5AA-4556-810A-A9A361F1D669}" srcOrd="0" destOrd="0" presId="urn:microsoft.com/office/officeart/2018/2/layout/IconLabelList"/>
    <dgm:cxn modelId="{D5973FBD-CE32-47CC-8019-89D2BEA64444}" type="presParOf" srcId="{DEDE6593-57FA-4A7D-94B6-03662BBFF563}" destId="{92384513-5F10-4B5B-ABAD-D4BE68D87A72}" srcOrd="1" destOrd="0" presId="urn:microsoft.com/office/officeart/2018/2/layout/IconLabelList"/>
    <dgm:cxn modelId="{0E0CC1C9-5E3E-4216-B5A3-954CCAB60F41}" type="presParOf" srcId="{DEDE6593-57FA-4A7D-94B6-03662BBFF563}" destId="{321BE6D1-7D32-4924-9913-A5B3F3C77F82}" srcOrd="2" destOrd="0" presId="urn:microsoft.com/office/officeart/2018/2/layout/IconLabelList"/>
    <dgm:cxn modelId="{1BE5B3C1-9687-426E-A3D3-A7ED081BF958}" type="presParOf" srcId="{0E762EA0-0497-4EA3-B7AA-C9DFA18ED222}" destId="{04991E9F-3764-490D-8484-5719DCCCD5EA}" srcOrd="7" destOrd="0" presId="urn:microsoft.com/office/officeart/2018/2/layout/IconLabelList"/>
    <dgm:cxn modelId="{AA7AE170-0377-419F-B712-BF5AD62B879D}" type="presParOf" srcId="{0E762EA0-0497-4EA3-B7AA-C9DFA18ED222}" destId="{8A04959F-05B3-4BD7-AEFC-63CEC31773A9}" srcOrd="8" destOrd="0" presId="urn:microsoft.com/office/officeart/2018/2/layout/IconLabelList"/>
    <dgm:cxn modelId="{060CBA7B-0D21-4EFC-B7AA-914F6375B850}" type="presParOf" srcId="{8A04959F-05B3-4BD7-AEFC-63CEC31773A9}" destId="{78E7B6EC-54D7-4BC6-84B7-BF78E28FCEAB}" srcOrd="0" destOrd="0" presId="urn:microsoft.com/office/officeart/2018/2/layout/IconLabelList"/>
    <dgm:cxn modelId="{8BF4BE26-ED73-4BF4-BC09-0EDC39083B50}" type="presParOf" srcId="{8A04959F-05B3-4BD7-AEFC-63CEC31773A9}" destId="{467C0949-58B5-4C32-AA55-8FBDB082AC5A}" srcOrd="1" destOrd="0" presId="urn:microsoft.com/office/officeart/2018/2/layout/IconLabelList"/>
    <dgm:cxn modelId="{EE3BD217-4FB4-46DA-92BF-25ECDE64284D}" type="presParOf" srcId="{8A04959F-05B3-4BD7-AEFC-63CEC31773A9}" destId="{5B1765E4-49AE-44E2-8747-E4F586E7BEF5}" srcOrd="2" destOrd="0" presId="urn:microsoft.com/office/officeart/2018/2/layout/IconLabelList"/>
    <dgm:cxn modelId="{9713D0EF-8C10-4549-B2AC-5A06A2291619}" type="presParOf" srcId="{0E762EA0-0497-4EA3-B7AA-C9DFA18ED222}" destId="{296EE7BC-35BF-4C3B-AA92-19672C52CCAF}" srcOrd="9" destOrd="0" presId="urn:microsoft.com/office/officeart/2018/2/layout/IconLabelList"/>
    <dgm:cxn modelId="{8F8CF256-94A2-4B5B-9633-B1CCC9A15B82}" type="presParOf" srcId="{0E762EA0-0497-4EA3-B7AA-C9DFA18ED222}" destId="{F85B1302-A3F4-4A26-AE8C-324E0C4B8F2D}" srcOrd="10" destOrd="0" presId="urn:microsoft.com/office/officeart/2018/2/layout/IconLabelList"/>
    <dgm:cxn modelId="{E7497D69-B5C5-49FC-9398-A9893EE21CEA}" type="presParOf" srcId="{F85B1302-A3F4-4A26-AE8C-324E0C4B8F2D}" destId="{1AEEFD69-A69F-429E-820E-57C6AFE45C85}" srcOrd="0" destOrd="0" presId="urn:microsoft.com/office/officeart/2018/2/layout/IconLabelList"/>
    <dgm:cxn modelId="{10EF86F3-F4AB-4ECA-8A55-B77A0978E404}" type="presParOf" srcId="{F85B1302-A3F4-4A26-AE8C-324E0C4B8F2D}" destId="{D880994C-9816-4376-B10B-E302358CF8E9}" srcOrd="1" destOrd="0" presId="urn:microsoft.com/office/officeart/2018/2/layout/IconLabelList"/>
    <dgm:cxn modelId="{6B7FE773-8E7C-4036-8129-EEC57C661E4F}" type="presParOf" srcId="{F85B1302-A3F4-4A26-AE8C-324E0C4B8F2D}" destId="{94427EEE-8EAF-4CB7-83AB-77D9DADC6F3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38C1B1-41BE-4D0A-96B4-B4330A0396E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3687D3A-FDB9-4407-869F-27E8F52F12D6}">
      <dgm:prSet phldrT="[Text]" custT="1"/>
      <dgm:spPr/>
      <dgm:t>
        <a:bodyPr/>
        <a:lstStyle/>
        <a:p>
          <a:r>
            <a:rPr lang="en-US" sz="3300" dirty="0">
              <a:latin typeface="+mj-lt"/>
            </a:rPr>
            <a:t>Examples of District Information Requirements </a:t>
          </a:r>
        </a:p>
      </dgm:t>
    </dgm:pt>
    <dgm:pt modelId="{4C412D0F-CD95-4A90-B886-6BA960B070BA}" type="parTrans" cxnId="{98BBDD1D-FE65-4846-BD87-59BBE1D30C15}">
      <dgm:prSet/>
      <dgm:spPr/>
      <dgm:t>
        <a:bodyPr/>
        <a:lstStyle/>
        <a:p>
          <a:endParaRPr lang="en-US"/>
        </a:p>
      </dgm:t>
    </dgm:pt>
    <dgm:pt modelId="{2EE83E09-AAD2-44D2-B3E4-F4727C786559}" type="sibTrans" cxnId="{98BBDD1D-FE65-4846-BD87-59BBE1D30C15}">
      <dgm:prSet/>
      <dgm:spPr/>
      <dgm:t>
        <a:bodyPr/>
        <a:lstStyle/>
        <a:p>
          <a:endParaRPr lang="en-US"/>
        </a:p>
      </dgm:t>
    </dgm:pt>
    <dgm:pt modelId="{2AE2616B-F23D-48B9-A0D3-1BFAEEE5ADB3}">
      <dgm:prSet phldrT="[Text]" custT="1"/>
      <dgm:spPr/>
      <dgm:t>
        <a:bodyPr/>
        <a:lstStyle/>
        <a:p>
          <a:r>
            <a:rPr lang="en-US" sz="2400" dirty="0">
              <a:latin typeface="+mj-lt"/>
            </a:rPr>
            <a:t>Eligibility for WCG</a:t>
          </a:r>
        </a:p>
      </dgm:t>
    </dgm:pt>
    <dgm:pt modelId="{B5376F9A-C8CF-43D0-9237-B5D8DE0E1873}" type="parTrans" cxnId="{F60C2554-A570-4F6B-BC33-9E59E8DCB1F3}">
      <dgm:prSet/>
      <dgm:spPr/>
      <dgm:t>
        <a:bodyPr/>
        <a:lstStyle/>
        <a:p>
          <a:endParaRPr lang="en-US"/>
        </a:p>
      </dgm:t>
    </dgm:pt>
    <dgm:pt modelId="{52072247-01C9-473B-ABD4-5712C83405E1}" type="sibTrans" cxnId="{F60C2554-A570-4F6B-BC33-9E59E8DCB1F3}">
      <dgm:prSet/>
      <dgm:spPr/>
      <dgm:t>
        <a:bodyPr/>
        <a:lstStyle/>
        <a:p>
          <a:endParaRPr lang="en-US"/>
        </a:p>
      </dgm:t>
    </dgm:pt>
    <dgm:pt modelId="{50A37DAB-5F3A-4F14-B51B-E31A7A66EAC6}">
      <dgm:prSet phldrT="[Text]" custT="1"/>
      <dgm:spPr/>
      <dgm:t>
        <a:bodyPr/>
        <a:lstStyle/>
        <a:p>
          <a:r>
            <a:rPr lang="en-US" sz="2400" dirty="0">
              <a:latin typeface="+mj-lt"/>
            </a:rPr>
            <a:t>Financial aid applications</a:t>
          </a:r>
        </a:p>
      </dgm:t>
    </dgm:pt>
    <dgm:pt modelId="{DCDDC2DC-1CD3-4246-9AEB-63E52E632A93}" type="parTrans" cxnId="{C00E32FA-359A-492B-BDE2-A10DC105E743}">
      <dgm:prSet/>
      <dgm:spPr/>
      <dgm:t>
        <a:bodyPr/>
        <a:lstStyle/>
        <a:p>
          <a:endParaRPr lang="en-US"/>
        </a:p>
      </dgm:t>
    </dgm:pt>
    <dgm:pt modelId="{E8BC9993-DAC9-4BFD-8F7F-5509E7D99509}" type="sibTrans" cxnId="{C00E32FA-359A-492B-BDE2-A10DC105E743}">
      <dgm:prSet/>
      <dgm:spPr/>
      <dgm:t>
        <a:bodyPr/>
        <a:lstStyle/>
        <a:p>
          <a:endParaRPr lang="en-US"/>
        </a:p>
      </dgm:t>
    </dgm:pt>
    <dgm:pt modelId="{5FDC8EFC-47F2-4156-A45B-C4CC74EA6665}">
      <dgm:prSet phldrT="[Text]" custT="1"/>
      <dgm:spPr/>
      <dgm:t>
        <a:bodyPr/>
        <a:lstStyle/>
        <a:p>
          <a:r>
            <a:rPr lang="en-US" sz="3300" dirty="0">
              <a:latin typeface="+mj-lt"/>
            </a:rPr>
            <a:t>Notification Requirements </a:t>
          </a:r>
        </a:p>
      </dgm:t>
    </dgm:pt>
    <dgm:pt modelId="{94F766C0-69C9-4ABF-B4A3-526D1DAA73BF}" type="parTrans" cxnId="{8F4EDB0F-BF0F-4CC9-B7E6-044AABE07D5F}">
      <dgm:prSet/>
      <dgm:spPr/>
      <dgm:t>
        <a:bodyPr/>
        <a:lstStyle/>
        <a:p>
          <a:endParaRPr lang="en-US"/>
        </a:p>
      </dgm:t>
    </dgm:pt>
    <dgm:pt modelId="{6B1FC2C5-7EB1-4C6B-A865-40DF59C825AF}" type="sibTrans" cxnId="{8F4EDB0F-BF0F-4CC9-B7E6-044AABE07D5F}">
      <dgm:prSet/>
      <dgm:spPr/>
      <dgm:t>
        <a:bodyPr/>
        <a:lstStyle/>
        <a:p>
          <a:endParaRPr lang="en-US"/>
        </a:p>
      </dgm:t>
    </dgm:pt>
    <dgm:pt modelId="{718C511E-8E0C-4A13-B0D0-0A0DC378389B}">
      <dgm:prSet phldrT="[Text]" custT="1"/>
      <dgm:spPr/>
      <dgm:t>
        <a:bodyPr/>
        <a:lstStyle/>
        <a:p>
          <a:r>
            <a:rPr lang="en-US" sz="2400" dirty="0">
              <a:latin typeface="+mj-lt"/>
            </a:rPr>
            <a:t>School time, encouraged to support filing events with families outside of the school day</a:t>
          </a:r>
        </a:p>
      </dgm:t>
    </dgm:pt>
    <dgm:pt modelId="{C4BE73F5-96C8-4AE5-BE00-E94582C51EE6}" type="parTrans" cxnId="{07A3DADE-EF7F-4893-954A-80612E16A19D}">
      <dgm:prSet/>
      <dgm:spPr/>
      <dgm:t>
        <a:bodyPr/>
        <a:lstStyle/>
        <a:p>
          <a:endParaRPr lang="en-US"/>
        </a:p>
      </dgm:t>
    </dgm:pt>
    <dgm:pt modelId="{4BC0431B-DCE4-4607-BD42-4F038E4F3939}" type="sibTrans" cxnId="{07A3DADE-EF7F-4893-954A-80612E16A19D}">
      <dgm:prSet/>
      <dgm:spPr/>
      <dgm:t>
        <a:bodyPr/>
        <a:lstStyle/>
        <a:p>
          <a:endParaRPr lang="en-US"/>
        </a:p>
      </dgm:t>
    </dgm:pt>
    <dgm:pt modelId="{B9492237-C801-44F5-A5B9-6585CCC61092}">
      <dgm:prSet phldrT="[Text]" custT="1"/>
      <dgm:spPr/>
      <dgm:t>
        <a:bodyPr/>
        <a:lstStyle/>
        <a:p>
          <a:r>
            <a:rPr lang="en-US" sz="2400" dirty="0">
              <a:latin typeface="+mj-lt"/>
            </a:rPr>
            <a:t>District process for opting out</a:t>
          </a:r>
        </a:p>
      </dgm:t>
    </dgm:pt>
    <dgm:pt modelId="{9EC72D15-4E94-44D5-836A-DD489F086DE3}" type="parTrans" cxnId="{7C39928B-69D5-47C8-BC4D-346865F0C9F8}">
      <dgm:prSet/>
      <dgm:spPr/>
      <dgm:t>
        <a:bodyPr/>
        <a:lstStyle/>
        <a:p>
          <a:endParaRPr lang="en-US"/>
        </a:p>
      </dgm:t>
    </dgm:pt>
    <dgm:pt modelId="{282D76F9-43CA-44C8-A6BC-227A80563F82}" type="sibTrans" cxnId="{7C39928B-69D5-47C8-BC4D-346865F0C9F8}">
      <dgm:prSet/>
      <dgm:spPr/>
      <dgm:t>
        <a:bodyPr/>
        <a:lstStyle/>
        <a:p>
          <a:endParaRPr lang="en-US"/>
        </a:p>
      </dgm:t>
    </dgm:pt>
    <dgm:pt modelId="{FCC8478F-6926-4C17-960E-6E5AD16AA7E0}">
      <dgm:prSet phldrT="[Text]" custT="1"/>
      <dgm:spPr/>
      <dgm:t>
        <a:bodyPr/>
        <a:lstStyle/>
        <a:p>
          <a:r>
            <a:rPr lang="en-US" sz="3300" dirty="0">
              <a:latin typeface="+mj-lt"/>
            </a:rPr>
            <a:t>Assistance </a:t>
          </a:r>
        </a:p>
      </dgm:t>
    </dgm:pt>
    <dgm:pt modelId="{3C503C37-6B80-49EB-986A-9B55B7D8B5AE}" type="parTrans" cxnId="{6F6316C2-41AA-42D4-96AD-FB04F04F513E}">
      <dgm:prSet/>
      <dgm:spPr/>
      <dgm:t>
        <a:bodyPr/>
        <a:lstStyle/>
        <a:p>
          <a:endParaRPr lang="en-US"/>
        </a:p>
      </dgm:t>
    </dgm:pt>
    <dgm:pt modelId="{3BE55BD5-CDBE-4F1F-905B-90C33E0BE603}" type="sibTrans" cxnId="{6F6316C2-41AA-42D4-96AD-FB04F04F513E}">
      <dgm:prSet/>
      <dgm:spPr/>
      <dgm:t>
        <a:bodyPr/>
        <a:lstStyle/>
        <a:p>
          <a:endParaRPr lang="en-US"/>
        </a:p>
      </dgm:t>
    </dgm:pt>
    <dgm:pt modelId="{14D411D8-3F7C-403F-B59B-90B6431CF00A}">
      <dgm:prSet phldrT="[Text]" custT="1"/>
      <dgm:spPr/>
      <dgm:t>
        <a:bodyPr/>
        <a:lstStyle/>
        <a:p>
          <a:r>
            <a:rPr lang="en-US" sz="2400" dirty="0">
              <a:latin typeface="+mj-lt"/>
            </a:rPr>
            <a:t>Many already doing similar work!</a:t>
          </a:r>
        </a:p>
      </dgm:t>
    </dgm:pt>
    <dgm:pt modelId="{052177B3-69E8-4EC3-B0A9-6431AE748C31}" type="parTrans" cxnId="{A21DF7CB-8663-454A-986D-E372035DE466}">
      <dgm:prSet/>
      <dgm:spPr/>
      <dgm:t>
        <a:bodyPr/>
        <a:lstStyle/>
        <a:p>
          <a:endParaRPr lang="en-US"/>
        </a:p>
      </dgm:t>
    </dgm:pt>
    <dgm:pt modelId="{43164ADD-F21F-487F-9E4B-5A03C1292923}" type="sibTrans" cxnId="{A21DF7CB-8663-454A-986D-E372035DE466}">
      <dgm:prSet/>
      <dgm:spPr/>
      <dgm:t>
        <a:bodyPr/>
        <a:lstStyle/>
        <a:p>
          <a:endParaRPr lang="en-US"/>
        </a:p>
      </dgm:t>
    </dgm:pt>
    <dgm:pt modelId="{AF0A8D46-9CCC-4926-8130-34887FFA57DD}">
      <dgm:prSet phldrT="[Text]" custT="1"/>
      <dgm:spPr/>
      <dgm:t>
        <a:bodyPr/>
        <a:lstStyle/>
        <a:p>
          <a:r>
            <a:rPr lang="en-US" sz="2400" dirty="0">
              <a:latin typeface="+mj-lt"/>
            </a:rPr>
            <a:t>12</a:t>
          </a:r>
          <a:r>
            <a:rPr lang="en-US" sz="2400" baseline="30000" dirty="0">
              <a:latin typeface="+mj-lt"/>
            </a:rPr>
            <a:t>th</a:t>
          </a:r>
          <a:r>
            <a:rPr lang="en-US" sz="2400" dirty="0">
              <a:latin typeface="+mj-lt"/>
            </a:rPr>
            <a:t> Year Campaign resources and statewide hosted financial aid completion events</a:t>
          </a:r>
        </a:p>
      </dgm:t>
    </dgm:pt>
    <dgm:pt modelId="{D999F9B0-CCA8-473A-83F9-7C948ABAA1CA}" type="parTrans" cxnId="{36027839-CEE0-4C75-9789-895D36C28B6E}">
      <dgm:prSet/>
      <dgm:spPr/>
      <dgm:t>
        <a:bodyPr/>
        <a:lstStyle/>
        <a:p>
          <a:endParaRPr lang="en-US"/>
        </a:p>
      </dgm:t>
    </dgm:pt>
    <dgm:pt modelId="{74D10C59-8670-4D07-979C-5FEBD243CFFD}" type="sibTrans" cxnId="{36027839-CEE0-4C75-9789-895D36C28B6E}">
      <dgm:prSet/>
      <dgm:spPr/>
      <dgm:t>
        <a:bodyPr/>
        <a:lstStyle/>
        <a:p>
          <a:endParaRPr lang="en-US"/>
        </a:p>
      </dgm:t>
    </dgm:pt>
    <dgm:pt modelId="{6B26AF5F-C333-4E06-9A89-CFEEF3E2F056}">
      <dgm:prSet phldrT="[Text]" custT="1"/>
      <dgm:spPr/>
      <dgm:t>
        <a:bodyPr/>
        <a:lstStyle/>
        <a:p>
          <a:r>
            <a:rPr lang="en-US" sz="2400" dirty="0">
              <a:latin typeface="+mj-lt"/>
            </a:rPr>
            <a:t>New financial aid calculator </a:t>
          </a:r>
        </a:p>
      </dgm:t>
    </dgm:pt>
    <dgm:pt modelId="{82E8EB63-5CCA-4F76-8B8B-38A4D9B9716F}" type="parTrans" cxnId="{AEA3D6C9-6C3C-4FEE-A749-E0F150BB9CCA}">
      <dgm:prSet/>
      <dgm:spPr/>
      <dgm:t>
        <a:bodyPr/>
        <a:lstStyle/>
        <a:p>
          <a:endParaRPr lang="en-US"/>
        </a:p>
      </dgm:t>
    </dgm:pt>
    <dgm:pt modelId="{AE8583BC-94C4-4BAC-BE89-D469FF6F004D}" type="sibTrans" cxnId="{AEA3D6C9-6C3C-4FEE-A749-E0F150BB9CCA}">
      <dgm:prSet/>
      <dgm:spPr/>
      <dgm:t>
        <a:bodyPr/>
        <a:lstStyle/>
        <a:p>
          <a:endParaRPr lang="en-US"/>
        </a:p>
      </dgm:t>
    </dgm:pt>
    <dgm:pt modelId="{9CD229BB-5540-467E-A9E4-6FF533C3A1D9}" type="pres">
      <dgm:prSet presAssocID="{3F38C1B1-41BE-4D0A-96B4-B4330A0396E3}" presName="Name0" presStyleCnt="0">
        <dgm:presLayoutVars>
          <dgm:dir/>
          <dgm:animLvl val="lvl"/>
          <dgm:resizeHandles val="exact"/>
        </dgm:presLayoutVars>
      </dgm:prSet>
      <dgm:spPr/>
    </dgm:pt>
    <dgm:pt modelId="{A93ECF9B-0567-4F47-BBDB-F680A7FB207E}" type="pres">
      <dgm:prSet presAssocID="{E3687D3A-FDB9-4407-869F-27E8F52F12D6}" presName="linNode" presStyleCnt="0"/>
      <dgm:spPr/>
    </dgm:pt>
    <dgm:pt modelId="{45B9B4E8-4BEB-4E13-93C4-EBA1BFD19E06}" type="pres">
      <dgm:prSet presAssocID="{E3687D3A-FDB9-4407-869F-27E8F52F12D6}" presName="parentText" presStyleLbl="node1" presStyleIdx="0" presStyleCnt="3">
        <dgm:presLayoutVars>
          <dgm:chMax val="1"/>
          <dgm:bulletEnabled val="1"/>
        </dgm:presLayoutVars>
      </dgm:prSet>
      <dgm:spPr/>
    </dgm:pt>
    <dgm:pt modelId="{C38663B8-24EF-4890-B9B1-86A2C74D9799}" type="pres">
      <dgm:prSet presAssocID="{E3687D3A-FDB9-4407-869F-27E8F52F12D6}" presName="descendantText" presStyleLbl="alignAccFollowNode1" presStyleIdx="0" presStyleCnt="3">
        <dgm:presLayoutVars>
          <dgm:bulletEnabled val="1"/>
        </dgm:presLayoutVars>
      </dgm:prSet>
      <dgm:spPr/>
    </dgm:pt>
    <dgm:pt modelId="{F5A0FCF2-5A4E-4A1D-85CE-61C1F1CEFDD4}" type="pres">
      <dgm:prSet presAssocID="{2EE83E09-AAD2-44D2-B3E4-F4727C786559}" presName="sp" presStyleCnt="0"/>
      <dgm:spPr/>
    </dgm:pt>
    <dgm:pt modelId="{FCC34986-C7C9-47B0-8076-9EA0CC8FE776}" type="pres">
      <dgm:prSet presAssocID="{5FDC8EFC-47F2-4156-A45B-C4CC74EA6665}" presName="linNode" presStyleCnt="0"/>
      <dgm:spPr/>
    </dgm:pt>
    <dgm:pt modelId="{83887BC7-D440-4689-8BFE-9CCB6D5FC37E}" type="pres">
      <dgm:prSet presAssocID="{5FDC8EFC-47F2-4156-A45B-C4CC74EA6665}" presName="parentText" presStyleLbl="node1" presStyleIdx="1" presStyleCnt="3">
        <dgm:presLayoutVars>
          <dgm:chMax val="1"/>
          <dgm:bulletEnabled val="1"/>
        </dgm:presLayoutVars>
      </dgm:prSet>
      <dgm:spPr/>
    </dgm:pt>
    <dgm:pt modelId="{A8A71BC1-869F-4147-BCF0-4869D1EF05C9}" type="pres">
      <dgm:prSet presAssocID="{5FDC8EFC-47F2-4156-A45B-C4CC74EA6665}" presName="descendantText" presStyleLbl="alignAccFollowNode1" presStyleIdx="1" presStyleCnt="3">
        <dgm:presLayoutVars>
          <dgm:bulletEnabled val="1"/>
        </dgm:presLayoutVars>
      </dgm:prSet>
      <dgm:spPr/>
    </dgm:pt>
    <dgm:pt modelId="{4A3AB807-F7D7-4995-9681-B5E2758783EB}" type="pres">
      <dgm:prSet presAssocID="{6B1FC2C5-7EB1-4C6B-A865-40DF59C825AF}" presName="sp" presStyleCnt="0"/>
      <dgm:spPr/>
    </dgm:pt>
    <dgm:pt modelId="{33223500-0A03-4830-BD55-71CA55AC7B42}" type="pres">
      <dgm:prSet presAssocID="{FCC8478F-6926-4C17-960E-6E5AD16AA7E0}" presName="linNode" presStyleCnt="0"/>
      <dgm:spPr/>
    </dgm:pt>
    <dgm:pt modelId="{6D5A7FE1-3704-490A-A208-8C7A1E843F55}" type="pres">
      <dgm:prSet presAssocID="{FCC8478F-6926-4C17-960E-6E5AD16AA7E0}" presName="parentText" presStyleLbl="node1" presStyleIdx="2" presStyleCnt="3">
        <dgm:presLayoutVars>
          <dgm:chMax val="1"/>
          <dgm:bulletEnabled val="1"/>
        </dgm:presLayoutVars>
      </dgm:prSet>
      <dgm:spPr/>
    </dgm:pt>
    <dgm:pt modelId="{57E14DED-9AF0-4F4F-9E22-3489713E7A01}" type="pres">
      <dgm:prSet presAssocID="{FCC8478F-6926-4C17-960E-6E5AD16AA7E0}" presName="descendantText" presStyleLbl="alignAccFollowNode1" presStyleIdx="2" presStyleCnt="3">
        <dgm:presLayoutVars>
          <dgm:bulletEnabled val="1"/>
        </dgm:presLayoutVars>
      </dgm:prSet>
      <dgm:spPr/>
    </dgm:pt>
  </dgm:ptLst>
  <dgm:cxnLst>
    <dgm:cxn modelId="{8F4EDB0F-BF0F-4CC9-B7E6-044AABE07D5F}" srcId="{3F38C1B1-41BE-4D0A-96B4-B4330A0396E3}" destId="{5FDC8EFC-47F2-4156-A45B-C4CC74EA6665}" srcOrd="1" destOrd="0" parTransId="{94F766C0-69C9-4ABF-B4A3-526D1DAA73BF}" sibTransId="{6B1FC2C5-7EB1-4C6B-A865-40DF59C825AF}"/>
    <dgm:cxn modelId="{98BBDD1D-FE65-4846-BD87-59BBE1D30C15}" srcId="{3F38C1B1-41BE-4D0A-96B4-B4330A0396E3}" destId="{E3687D3A-FDB9-4407-869F-27E8F52F12D6}" srcOrd="0" destOrd="0" parTransId="{4C412D0F-CD95-4A90-B886-6BA960B070BA}" sibTransId="{2EE83E09-AAD2-44D2-B3E4-F4727C786559}"/>
    <dgm:cxn modelId="{36027839-CEE0-4C75-9789-895D36C28B6E}" srcId="{FCC8478F-6926-4C17-960E-6E5AD16AA7E0}" destId="{AF0A8D46-9CCC-4926-8130-34887FFA57DD}" srcOrd="1" destOrd="0" parTransId="{D999F9B0-CCA8-473A-83F9-7C948ABAA1CA}" sibTransId="{74D10C59-8670-4D07-979C-5FEBD243CFFD}"/>
    <dgm:cxn modelId="{5F5C3B3C-0B36-46EF-903C-4EAE5310999D}" type="presOf" srcId="{2AE2616B-F23D-48B9-A0D3-1BFAEEE5ADB3}" destId="{C38663B8-24EF-4890-B9B1-86A2C74D9799}" srcOrd="0" destOrd="0" presId="urn:microsoft.com/office/officeart/2005/8/layout/vList5"/>
    <dgm:cxn modelId="{D10A4B41-F575-43B5-90A7-D6443550D09F}" type="presOf" srcId="{5FDC8EFC-47F2-4156-A45B-C4CC74EA6665}" destId="{83887BC7-D440-4689-8BFE-9CCB6D5FC37E}" srcOrd="0" destOrd="0" presId="urn:microsoft.com/office/officeart/2005/8/layout/vList5"/>
    <dgm:cxn modelId="{32516264-CC0B-48D7-A368-2CCF37295AC6}" type="presOf" srcId="{3F38C1B1-41BE-4D0A-96B4-B4330A0396E3}" destId="{9CD229BB-5540-467E-A9E4-6FF533C3A1D9}" srcOrd="0" destOrd="0" presId="urn:microsoft.com/office/officeart/2005/8/layout/vList5"/>
    <dgm:cxn modelId="{334CDD4D-EDBD-4A84-9926-4E509EF1116C}" type="presOf" srcId="{14D411D8-3F7C-403F-B59B-90B6431CF00A}" destId="{57E14DED-9AF0-4F4F-9E22-3489713E7A01}" srcOrd="0" destOrd="0" presId="urn:microsoft.com/office/officeart/2005/8/layout/vList5"/>
    <dgm:cxn modelId="{916B2570-CC61-43C4-805F-11FA0603A211}" type="presOf" srcId="{AF0A8D46-9CCC-4926-8130-34887FFA57DD}" destId="{57E14DED-9AF0-4F4F-9E22-3489713E7A01}" srcOrd="0" destOrd="1" presId="urn:microsoft.com/office/officeart/2005/8/layout/vList5"/>
    <dgm:cxn modelId="{F60C2554-A570-4F6B-BC33-9E59E8DCB1F3}" srcId="{E3687D3A-FDB9-4407-869F-27E8F52F12D6}" destId="{2AE2616B-F23D-48B9-A0D3-1BFAEEE5ADB3}" srcOrd="0" destOrd="0" parTransId="{B5376F9A-C8CF-43D0-9237-B5D8DE0E1873}" sibTransId="{52072247-01C9-473B-ABD4-5712C83405E1}"/>
    <dgm:cxn modelId="{1A57027D-C807-40E1-B443-CE22C3068331}" type="presOf" srcId="{B9492237-C801-44F5-A5B9-6585CCC61092}" destId="{A8A71BC1-869F-4147-BCF0-4869D1EF05C9}" srcOrd="0" destOrd="1" presId="urn:microsoft.com/office/officeart/2005/8/layout/vList5"/>
    <dgm:cxn modelId="{7C39928B-69D5-47C8-BC4D-346865F0C9F8}" srcId="{5FDC8EFC-47F2-4156-A45B-C4CC74EA6665}" destId="{B9492237-C801-44F5-A5B9-6585CCC61092}" srcOrd="1" destOrd="0" parTransId="{9EC72D15-4E94-44D5-836A-DD489F086DE3}" sibTransId="{282D76F9-43CA-44C8-A6BC-227A80563F82}"/>
    <dgm:cxn modelId="{AB9B1997-51D4-4661-857A-078FFBD3EA6A}" type="presOf" srcId="{6B26AF5F-C333-4E06-9A89-CFEEF3E2F056}" destId="{C38663B8-24EF-4890-B9B1-86A2C74D9799}" srcOrd="0" destOrd="2" presId="urn:microsoft.com/office/officeart/2005/8/layout/vList5"/>
    <dgm:cxn modelId="{2FC3E4B0-B0B1-442D-8C27-A933494FEA68}" type="presOf" srcId="{718C511E-8E0C-4A13-B0D0-0A0DC378389B}" destId="{A8A71BC1-869F-4147-BCF0-4869D1EF05C9}" srcOrd="0" destOrd="0" presId="urn:microsoft.com/office/officeart/2005/8/layout/vList5"/>
    <dgm:cxn modelId="{6F6316C2-41AA-42D4-96AD-FB04F04F513E}" srcId="{3F38C1B1-41BE-4D0A-96B4-B4330A0396E3}" destId="{FCC8478F-6926-4C17-960E-6E5AD16AA7E0}" srcOrd="2" destOrd="0" parTransId="{3C503C37-6B80-49EB-986A-9B55B7D8B5AE}" sibTransId="{3BE55BD5-CDBE-4F1F-905B-90C33E0BE603}"/>
    <dgm:cxn modelId="{DBA4D0C4-B892-45D8-978D-A9B5AE4153F4}" type="presOf" srcId="{E3687D3A-FDB9-4407-869F-27E8F52F12D6}" destId="{45B9B4E8-4BEB-4E13-93C4-EBA1BFD19E06}" srcOrd="0" destOrd="0" presId="urn:microsoft.com/office/officeart/2005/8/layout/vList5"/>
    <dgm:cxn modelId="{AEA3D6C9-6C3C-4FEE-A749-E0F150BB9CCA}" srcId="{E3687D3A-FDB9-4407-869F-27E8F52F12D6}" destId="{6B26AF5F-C333-4E06-9A89-CFEEF3E2F056}" srcOrd="2" destOrd="0" parTransId="{82E8EB63-5CCA-4F76-8B8B-38A4D9B9716F}" sibTransId="{AE8583BC-94C4-4BAC-BE89-D469FF6F004D}"/>
    <dgm:cxn modelId="{A21DF7CB-8663-454A-986D-E372035DE466}" srcId="{FCC8478F-6926-4C17-960E-6E5AD16AA7E0}" destId="{14D411D8-3F7C-403F-B59B-90B6431CF00A}" srcOrd="0" destOrd="0" parTransId="{052177B3-69E8-4EC3-B0A9-6431AE748C31}" sibTransId="{43164ADD-F21F-487F-9E4B-5A03C1292923}"/>
    <dgm:cxn modelId="{095A97DB-C46F-4F80-BDF3-B640D9911346}" type="presOf" srcId="{FCC8478F-6926-4C17-960E-6E5AD16AA7E0}" destId="{6D5A7FE1-3704-490A-A208-8C7A1E843F55}" srcOrd="0" destOrd="0" presId="urn:microsoft.com/office/officeart/2005/8/layout/vList5"/>
    <dgm:cxn modelId="{07A3DADE-EF7F-4893-954A-80612E16A19D}" srcId="{5FDC8EFC-47F2-4156-A45B-C4CC74EA6665}" destId="{718C511E-8E0C-4A13-B0D0-0A0DC378389B}" srcOrd="0" destOrd="0" parTransId="{C4BE73F5-96C8-4AE5-BE00-E94582C51EE6}" sibTransId="{4BC0431B-DCE4-4607-BD42-4F038E4F3939}"/>
    <dgm:cxn modelId="{C00E32FA-359A-492B-BDE2-A10DC105E743}" srcId="{E3687D3A-FDB9-4407-869F-27E8F52F12D6}" destId="{50A37DAB-5F3A-4F14-B51B-E31A7A66EAC6}" srcOrd="1" destOrd="0" parTransId="{DCDDC2DC-1CD3-4246-9AEB-63E52E632A93}" sibTransId="{E8BC9993-DAC9-4BFD-8F7F-5509E7D99509}"/>
    <dgm:cxn modelId="{97F7DFFA-5CF6-4619-A1E1-AE39B01B68E5}" type="presOf" srcId="{50A37DAB-5F3A-4F14-B51B-E31A7A66EAC6}" destId="{C38663B8-24EF-4890-B9B1-86A2C74D9799}" srcOrd="0" destOrd="1" presId="urn:microsoft.com/office/officeart/2005/8/layout/vList5"/>
    <dgm:cxn modelId="{F192EEFF-345D-4813-B898-0AC1E8C48152}" type="presParOf" srcId="{9CD229BB-5540-467E-A9E4-6FF533C3A1D9}" destId="{A93ECF9B-0567-4F47-BBDB-F680A7FB207E}" srcOrd="0" destOrd="0" presId="urn:microsoft.com/office/officeart/2005/8/layout/vList5"/>
    <dgm:cxn modelId="{03B80F47-4169-41F9-96D3-8E1D52DE0140}" type="presParOf" srcId="{A93ECF9B-0567-4F47-BBDB-F680A7FB207E}" destId="{45B9B4E8-4BEB-4E13-93C4-EBA1BFD19E06}" srcOrd="0" destOrd="0" presId="urn:microsoft.com/office/officeart/2005/8/layout/vList5"/>
    <dgm:cxn modelId="{36EEACAC-DBB1-4FA2-9096-A89C4B7C3FAA}" type="presParOf" srcId="{A93ECF9B-0567-4F47-BBDB-F680A7FB207E}" destId="{C38663B8-24EF-4890-B9B1-86A2C74D9799}" srcOrd="1" destOrd="0" presId="urn:microsoft.com/office/officeart/2005/8/layout/vList5"/>
    <dgm:cxn modelId="{4B5C5A8C-D156-4C26-8B07-F23E5E1B2748}" type="presParOf" srcId="{9CD229BB-5540-467E-A9E4-6FF533C3A1D9}" destId="{F5A0FCF2-5A4E-4A1D-85CE-61C1F1CEFDD4}" srcOrd="1" destOrd="0" presId="urn:microsoft.com/office/officeart/2005/8/layout/vList5"/>
    <dgm:cxn modelId="{28019EA8-6197-4717-9158-45A644B82C15}" type="presParOf" srcId="{9CD229BB-5540-467E-A9E4-6FF533C3A1D9}" destId="{FCC34986-C7C9-47B0-8076-9EA0CC8FE776}" srcOrd="2" destOrd="0" presId="urn:microsoft.com/office/officeart/2005/8/layout/vList5"/>
    <dgm:cxn modelId="{A2E498E5-7844-4341-B9C4-7BFDC68A9021}" type="presParOf" srcId="{FCC34986-C7C9-47B0-8076-9EA0CC8FE776}" destId="{83887BC7-D440-4689-8BFE-9CCB6D5FC37E}" srcOrd="0" destOrd="0" presId="urn:microsoft.com/office/officeart/2005/8/layout/vList5"/>
    <dgm:cxn modelId="{F5CC1312-91C8-4B7F-98EC-4A427CA6B8E8}" type="presParOf" srcId="{FCC34986-C7C9-47B0-8076-9EA0CC8FE776}" destId="{A8A71BC1-869F-4147-BCF0-4869D1EF05C9}" srcOrd="1" destOrd="0" presId="urn:microsoft.com/office/officeart/2005/8/layout/vList5"/>
    <dgm:cxn modelId="{DB44965F-840C-4D98-A41D-15DBF015E993}" type="presParOf" srcId="{9CD229BB-5540-467E-A9E4-6FF533C3A1D9}" destId="{4A3AB807-F7D7-4995-9681-B5E2758783EB}" srcOrd="3" destOrd="0" presId="urn:microsoft.com/office/officeart/2005/8/layout/vList5"/>
    <dgm:cxn modelId="{72CFA6AE-6BAF-4B3C-9888-D76A473F6ACD}" type="presParOf" srcId="{9CD229BB-5540-467E-A9E4-6FF533C3A1D9}" destId="{33223500-0A03-4830-BD55-71CA55AC7B42}" srcOrd="4" destOrd="0" presId="urn:microsoft.com/office/officeart/2005/8/layout/vList5"/>
    <dgm:cxn modelId="{C119306F-DA70-4110-921E-76C155610D78}" type="presParOf" srcId="{33223500-0A03-4830-BD55-71CA55AC7B42}" destId="{6D5A7FE1-3704-490A-A208-8C7A1E843F55}" srcOrd="0" destOrd="0" presId="urn:microsoft.com/office/officeart/2005/8/layout/vList5"/>
    <dgm:cxn modelId="{19212112-1E97-4380-A67A-9A80E4CF2A96}" type="presParOf" srcId="{33223500-0A03-4830-BD55-71CA55AC7B42}" destId="{57E14DED-9AF0-4F4F-9E22-3489713E7A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FC3132-887D-49D2-8984-15021A3FDCB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FFC7B7D-92D4-46F6-92D0-AAADE115EA06}">
      <dgm:prSet phldrT="[Text]"/>
      <dgm:spPr/>
      <dgm:t>
        <a:bodyPr/>
        <a:lstStyle/>
        <a:p>
          <a:r>
            <a:rPr lang="en-US" dirty="0">
              <a:latin typeface="+mj-lt"/>
            </a:rPr>
            <a:t>Wednesday, 9/15, 9-10:30am </a:t>
          </a:r>
        </a:p>
      </dgm:t>
    </dgm:pt>
    <dgm:pt modelId="{8AA1C364-B31A-4DE1-B5A7-1F524E119564}" type="parTrans" cxnId="{5F5DDE4C-9B8D-4ABA-AECA-73A1ACF69885}">
      <dgm:prSet/>
      <dgm:spPr/>
      <dgm:t>
        <a:bodyPr/>
        <a:lstStyle/>
        <a:p>
          <a:endParaRPr lang="en-US"/>
        </a:p>
      </dgm:t>
    </dgm:pt>
    <dgm:pt modelId="{A2D5E8FE-9662-4274-A05E-B89CB0A58B47}" type="sibTrans" cxnId="{5F5DDE4C-9B8D-4ABA-AECA-73A1ACF69885}">
      <dgm:prSet/>
      <dgm:spPr/>
      <dgm:t>
        <a:bodyPr/>
        <a:lstStyle/>
        <a:p>
          <a:endParaRPr lang="en-US"/>
        </a:p>
      </dgm:t>
    </dgm:pt>
    <dgm:pt modelId="{04FA1EAC-E5CC-4F64-99B8-C52FA11C7858}">
      <dgm:prSet phldrT="[Text]"/>
      <dgm:spPr/>
      <dgm:t>
        <a:bodyPr/>
        <a:lstStyle/>
        <a:p>
          <a:r>
            <a:rPr lang="en-US" dirty="0">
              <a:latin typeface="+mj-lt"/>
            </a:rPr>
            <a:t>1.5 clock hours available </a:t>
          </a:r>
        </a:p>
      </dgm:t>
    </dgm:pt>
    <dgm:pt modelId="{A15C0238-3E50-40AA-A854-B9C81B3C195E}" type="parTrans" cxnId="{5C967067-B87B-4BB3-8390-5ECDBFBF85AB}">
      <dgm:prSet/>
      <dgm:spPr/>
      <dgm:t>
        <a:bodyPr/>
        <a:lstStyle/>
        <a:p>
          <a:endParaRPr lang="en-US"/>
        </a:p>
      </dgm:t>
    </dgm:pt>
    <dgm:pt modelId="{5E26B668-F256-4C31-8D1F-D77B563717CE}" type="sibTrans" cxnId="{5C967067-B87B-4BB3-8390-5ECDBFBF85AB}">
      <dgm:prSet/>
      <dgm:spPr/>
      <dgm:t>
        <a:bodyPr/>
        <a:lstStyle/>
        <a:p>
          <a:endParaRPr lang="en-US"/>
        </a:p>
      </dgm:t>
    </dgm:pt>
    <dgm:pt modelId="{022F155B-467D-4D5F-8FF1-401100A6B070}">
      <dgm:prSet phldrT="[Text]"/>
      <dgm:spPr/>
      <dgm:t>
        <a:bodyPr/>
        <a:lstStyle/>
        <a:p>
          <a:r>
            <a:rPr lang="en-US">
              <a:latin typeface="Tw Cen MT" panose="020B0602020104020603" pitchFamily="34" charset="0"/>
            </a:rPr>
            <a:t>www.wsac.wa.gov/12th-year-campaign</a:t>
          </a:r>
          <a:endParaRPr lang="en-US" dirty="0">
            <a:latin typeface="+mj-lt"/>
          </a:endParaRPr>
        </a:p>
      </dgm:t>
    </dgm:pt>
    <dgm:pt modelId="{8F6734AE-18F4-480D-8B78-D80FA81BFEFA}" type="parTrans" cxnId="{FEEB7739-BFB8-4785-9DFF-8F0472582ACC}">
      <dgm:prSet/>
      <dgm:spPr/>
    </dgm:pt>
    <dgm:pt modelId="{53102A97-1F2B-409D-AA1F-CDBF90630732}" type="sibTrans" cxnId="{FEEB7739-BFB8-4785-9DFF-8F0472582ACC}">
      <dgm:prSet/>
      <dgm:spPr/>
    </dgm:pt>
    <dgm:pt modelId="{CA19C95F-027A-48CE-A068-1CAE04346FA8}" type="pres">
      <dgm:prSet presAssocID="{40FC3132-887D-49D2-8984-15021A3FDCB9}" presName="vert0" presStyleCnt="0">
        <dgm:presLayoutVars>
          <dgm:dir/>
          <dgm:animOne val="branch"/>
          <dgm:animLvl val="lvl"/>
        </dgm:presLayoutVars>
      </dgm:prSet>
      <dgm:spPr/>
    </dgm:pt>
    <dgm:pt modelId="{90BEE0E5-FFF1-44FA-A769-EC7139C5E1E5}" type="pres">
      <dgm:prSet presAssocID="{9FFC7B7D-92D4-46F6-92D0-AAADE115EA06}" presName="thickLine" presStyleLbl="alignNode1" presStyleIdx="0" presStyleCnt="3"/>
      <dgm:spPr/>
    </dgm:pt>
    <dgm:pt modelId="{FC5FDE90-9A65-4AC6-9CC5-C45E3B87CDD4}" type="pres">
      <dgm:prSet presAssocID="{9FFC7B7D-92D4-46F6-92D0-AAADE115EA06}" presName="horz1" presStyleCnt="0"/>
      <dgm:spPr/>
    </dgm:pt>
    <dgm:pt modelId="{0CCBE224-2EEF-41BC-8FD3-77139ACEE676}" type="pres">
      <dgm:prSet presAssocID="{9FFC7B7D-92D4-46F6-92D0-AAADE115EA06}" presName="tx1" presStyleLbl="revTx" presStyleIdx="0" presStyleCnt="3"/>
      <dgm:spPr/>
    </dgm:pt>
    <dgm:pt modelId="{AFD7E2CC-7958-453B-9807-538F9DAE9D98}" type="pres">
      <dgm:prSet presAssocID="{9FFC7B7D-92D4-46F6-92D0-AAADE115EA06}" presName="vert1" presStyleCnt="0"/>
      <dgm:spPr/>
    </dgm:pt>
    <dgm:pt modelId="{F75F3D02-2FED-4F1B-9F26-AACA580E7DC1}" type="pres">
      <dgm:prSet presAssocID="{04FA1EAC-E5CC-4F64-99B8-C52FA11C7858}" presName="thickLine" presStyleLbl="alignNode1" presStyleIdx="1" presStyleCnt="3"/>
      <dgm:spPr/>
    </dgm:pt>
    <dgm:pt modelId="{597E9D25-FFA4-4FAC-B3A0-2AB438DF0F6E}" type="pres">
      <dgm:prSet presAssocID="{04FA1EAC-E5CC-4F64-99B8-C52FA11C7858}" presName="horz1" presStyleCnt="0"/>
      <dgm:spPr/>
    </dgm:pt>
    <dgm:pt modelId="{29FAEC44-27A4-4249-982B-63660971530B}" type="pres">
      <dgm:prSet presAssocID="{04FA1EAC-E5CC-4F64-99B8-C52FA11C7858}" presName="tx1" presStyleLbl="revTx" presStyleIdx="1" presStyleCnt="3"/>
      <dgm:spPr/>
    </dgm:pt>
    <dgm:pt modelId="{6C4EBEC5-DAAC-4C74-BB74-756C542C7825}" type="pres">
      <dgm:prSet presAssocID="{04FA1EAC-E5CC-4F64-99B8-C52FA11C7858}" presName="vert1" presStyleCnt="0"/>
      <dgm:spPr/>
    </dgm:pt>
    <dgm:pt modelId="{A97C543B-C67D-42E6-91AB-7E44A4C8C474}" type="pres">
      <dgm:prSet presAssocID="{022F155B-467D-4D5F-8FF1-401100A6B070}" presName="thickLine" presStyleLbl="alignNode1" presStyleIdx="2" presStyleCnt="3"/>
      <dgm:spPr/>
    </dgm:pt>
    <dgm:pt modelId="{608BE5C9-3310-4000-8F54-8ED50D916312}" type="pres">
      <dgm:prSet presAssocID="{022F155B-467D-4D5F-8FF1-401100A6B070}" presName="horz1" presStyleCnt="0"/>
      <dgm:spPr/>
    </dgm:pt>
    <dgm:pt modelId="{5CE12213-9777-44D0-B951-398251C5BE43}" type="pres">
      <dgm:prSet presAssocID="{022F155B-467D-4D5F-8FF1-401100A6B070}" presName="tx1" presStyleLbl="revTx" presStyleIdx="2" presStyleCnt="3"/>
      <dgm:spPr/>
    </dgm:pt>
    <dgm:pt modelId="{F3B88631-F01A-423A-9A04-593DDE0090A7}" type="pres">
      <dgm:prSet presAssocID="{022F155B-467D-4D5F-8FF1-401100A6B070}" presName="vert1" presStyleCnt="0"/>
      <dgm:spPr/>
    </dgm:pt>
  </dgm:ptLst>
  <dgm:cxnLst>
    <dgm:cxn modelId="{1F85C611-876F-4A20-9F83-DC7B7CED2C7F}" type="presOf" srcId="{40FC3132-887D-49D2-8984-15021A3FDCB9}" destId="{CA19C95F-027A-48CE-A068-1CAE04346FA8}" srcOrd="0" destOrd="0" presId="urn:microsoft.com/office/officeart/2008/layout/LinedList"/>
    <dgm:cxn modelId="{FEEB7739-BFB8-4785-9DFF-8F0472582ACC}" srcId="{40FC3132-887D-49D2-8984-15021A3FDCB9}" destId="{022F155B-467D-4D5F-8FF1-401100A6B070}" srcOrd="2" destOrd="0" parTransId="{8F6734AE-18F4-480D-8B78-D80FA81BFEFA}" sibTransId="{53102A97-1F2B-409D-AA1F-CDBF90630732}"/>
    <dgm:cxn modelId="{5C967067-B87B-4BB3-8390-5ECDBFBF85AB}" srcId="{40FC3132-887D-49D2-8984-15021A3FDCB9}" destId="{04FA1EAC-E5CC-4F64-99B8-C52FA11C7858}" srcOrd="1" destOrd="0" parTransId="{A15C0238-3E50-40AA-A854-B9C81B3C195E}" sibTransId="{5E26B668-F256-4C31-8D1F-D77B563717CE}"/>
    <dgm:cxn modelId="{5F5DDE4C-9B8D-4ABA-AECA-73A1ACF69885}" srcId="{40FC3132-887D-49D2-8984-15021A3FDCB9}" destId="{9FFC7B7D-92D4-46F6-92D0-AAADE115EA06}" srcOrd="0" destOrd="0" parTransId="{8AA1C364-B31A-4DE1-B5A7-1F524E119564}" sibTransId="{A2D5E8FE-9662-4274-A05E-B89CB0A58B47}"/>
    <dgm:cxn modelId="{CA54F278-0570-4F45-9314-FB9F36F5BBFB}" type="presOf" srcId="{04FA1EAC-E5CC-4F64-99B8-C52FA11C7858}" destId="{29FAEC44-27A4-4249-982B-63660971530B}" srcOrd="0" destOrd="0" presId="urn:microsoft.com/office/officeart/2008/layout/LinedList"/>
    <dgm:cxn modelId="{6AFE2D8A-D59D-433C-B8CA-9F054D844E3F}" type="presOf" srcId="{9FFC7B7D-92D4-46F6-92D0-AAADE115EA06}" destId="{0CCBE224-2EEF-41BC-8FD3-77139ACEE676}" srcOrd="0" destOrd="0" presId="urn:microsoft.com/office/officeart/2008/layout/LinedList"/>
    <dgm:cxn modelId="{01EE6B8B-5129-42E4-9931-133904C279F7}" type="presOf" srcId="{022F155B-467D-4D5F-8FF1-401100A6B070}" destId="{5CE12213-9777-44D0-B951-398251C5BE43}" srcOrd="0" destOrd="0" presId="urn:microsoft.com/office/officeart/2008/layout/LinedList"/>
    <dgm:cxn modelId="{FF021315-762D-4DA9-AAA1-ED59C8A97864}" type="presParOf" srcId="{CA19C95F-027A-48CE-A068-1CAE04346FA8}" destId="{90BEE0E5-FFF1-44FA-A769-EC7139C5E1E5}" srcOrd="0" destOrd="0" presId="urn:microsoft.com/office/officeart/2008/layout/LinedList"/>
    <dgm:cxn modelId="{A7BB1711-8912-4F0C-B111-3D743A718F42}" type="presParOf" srcId="{CA19C95F-027A-48CE-A068-1CAE04346FA8}" destId="{FC5FDE90-9A65-4AC6-9CC5-C45E3B87CDD4}" srcOrd="1" destOrd="0" presId="urn:microsoft.com/office/officeart/2008/layout/LinedList"/>
    <dgm:cxn modelId="{860348A2-4C1E-4EE7-B520-FABB42EF2367}" type="presParOf" srcId="{FC5FDE90-9A65-4AC6-9CC5-C45E3B87CDD4}" destId="{0CCBE224-2EEF-41BC-8FD3-77139ACEE676}" srcOrd="0" destOrd="0" presId="urn:microsoft.com/office/officeart/2008/layout/LinedList"/>
    <dgm:cxn modelId="{75B322A8-7E12-4759-9A3A-D24C72A94CE6}" type="presParOf" srcId="{FC5FDE90-9A65-4AC6-9CC5-C45E3B87CDD4}" destId="{AFD7E2CC-7958-453B-9807-538F9DAE9D98}" srcOrd="1" destOrd="0" presId="urn:microsoft.com/office/officeart/2008/layout/LinedList"/>
    <dgm:cxn modelId="{6197C5EC-FED8-4F92-AF54-002C58C9FCB0}" type="presParOf" srcId="{CA19C95F-027A-48CE-A068-1CAE04346FA8}" destId="{F75F3D02-2FED-4F1B-9F26-AACA580E7DC1}" srcOrd="2" destOrd="0" presId="urn:microsoft.com/office/officeart/2008/layout/LinedList"/>
    <dgm:cxn modelId="{4B9C0EC4-E623-40AC-AA07-A9BEB7F38E6B}" type="presParOf" srcId="{CA19C95F-027A-48CE-A068-1CAE04346FA8}" destId="{597E9D25-FFA4-4FAC-B3A0-2AB438DF0F6E}" srcOrd="3" destOrd="0" presId="urn:microsoft.com/office/officeart/2008/layout/LinedList"/>
    <dgm:cxn modelId="{06A4F520-A405-4B19-83DF-120041B60E60}" type="presParOf" srcId="{597E9D25-FFA4-4FAC-B3A0-2AB438DF0F6E}" destId="{29FAEC44-27A4-4249-982B-63660971530B}" srcOrd="0" destOrd="0" presId="urn:microsoft.com/office/officeart/2008/layout/LinedList"/>
    <dgm:cxn modelId="{8E8FF525-F303-43B3-BBC7-1F70F7457116}" type="presParOf" srcId="{597E9D25-FFA4-4FAC-B3A0-2AB438DF0F6E}" destId="{6C4EBEC5-DAAC-4C74-BB74-756C542C7825}" srcOrd="1" destOrd="0" presId="urn:microsoft.com/office/officeart/2008/layout/LinedList"/>
    <dgm:cxn modelId="{36419463-D990-492E-9BB4-FD6F0EB21E61}" type="presParOf" srcId="{CA19C95F-027A-48CE-A068-1CAE04346FA8}" destId="{A97C543B-C67D-42E6-91AB-7E44A4C8C474}" srcOrd="4" destOrd="0" presId="urn:microsoft.com/office/officeart/2008/layout/LinedList"/>
    <dgm:cxn modelId="{0526D7DF-EFDB-4ABA-B4B2-6F351EDA32BD}" type="presParOf" srcId="{CA19C95F-027A-48CE-A068-1CAE04346FA8}" destId="{608BE5C9-3310-4000-8F54-8ED50D916312}" srcOrd="5" destOrd="0" presId="urn:microsoft.com/office/officeart/2008/layout/LinedList"/>
    <dgm:cxn modelId="{47DAD6C7-04DC-4E42-803B-C2B914F7F97A}" type="presParOf" srcId="{608BE5C9-3310-4000-8F54-8ED50D916312}" destId="{5CE12213-9777-44D0-B951-398251C5BE43}" srcOrd="0" destOrd="0" presId="urn:microsoft.com/office/officeart/2008/layout/LinedList"/>
    <dgm:cxn modelId="{4A9A9761-CEF7-4D67-AC96-3DC20E3F1121}" type="presParOf" srcId="{608BE5C9-3310-4000-8F54-8ED50D916312}" destId="{F3B88631-F01A-423A-9A04-593DDE0090A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5B9EFA-9EBB-4F67-A21D-E0F6C2702F6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98856DD-76FF-4503-9E6A-928F016A7630}">
      <dgm:prSet phldrT="[Text]"/>
      <dgm:spPr/>
      <dgm:t>
        <a:bodyPr/>
        <a:lstStyle/>
        <a:p>
          <a:r>
            <a:rPr lang="en-US" dirty="0"/>
            <a:t>Financial Aid Basics</a:t>
          </a:r>
        </a:p>
      </dgm:t>
    </dgm:pt>
    <dgm:pt modelId="{0F4543E5-966C-47B2-A1DB-17E53FE12FC8}" type="parTrans" cxnId="{0C318947-3273-4483-B097-D8ADDA754F81}">
      <dgm:prSet/>
      <dgm:spPr/>
      <dgm:t>
        <a:bodyPr/>
        <a:lstStyle/>
        <a:p>
          <a:endParaRPr lang="en-US"/>
        </a:p>
      </dgm:t>
    </dgm:pt>
    <dgm:pt modelId="{13E2A347-BCB5-4CD7-83B0-2EAC3CCB47BB}" type="sibTrans" cxnId="{0C318947-3273-4483-B097-D8ADDA754F81}">
      <dgm:prSet/>
      <dgm:spPr/>
      <dgm:t>
        <a:bodyPr/>
        <a:lstStyle/>
        <a:p>
          <a:endParaRPr lang="en-US"/>
        </a:p>
      </dgm:t>
    </dgm:pt>
    <dgm:pt modelId="{DEA6EB92-4CA0-429C-A092-11A08BC15EE9}">
      <dgm:prSet phldrT="[Text]"/>
      <dgm:spPr/>
      <dgm:t>
        <a:bodyPr/>
        <a:lstStyle/>
        <a:p>
          <a:r>
            <a:rPr lang="en-US" dirty="0"/>
            <a:t>Financial Aid Navigation</a:t>
          </a:r>
        </a:p>
      </dgm:t>
    </dgm:pt>
    <dgm:pt modelId="{AEF397E7-960A-43C2-BFB8-3ACFAED9F40B}" type="parTrans" cxnId="{9E0E18E1-4015-480A-AA27-5593B1E11990}">
      <dgm:prSet/>
      <dgm:spPr/>
      <dgm:t>
        <a:bodyPr/>
        <a:lstStyle/>
        <a:p>
          <a:endParaRPr lang="en-US"/>
        </a:p>
      </dgm:t>
    </dgm:pt>
    <dgm:pt modelId="{624F7855-0B04-4C91-BF3B-7CA8D6B1AC94}" type="sibTrans" cxnId="{9E0E18E1-4015-480A-AA27-5593B1E11990}">
      <dgm:prSet/>
      <dgm:spPr/>
      <dgm:t>
        <a:bodyPr/>
        <a:lstStyle/>
        <a:p>
          <a:endParaRPr lang="en-US"/>
        </a:p>
      </dgm:t>
    </dgm:pt>
    <dgm:pt modelId="{42514746-39A8-4C4F-BCC1-F01BF771DCD3}">
      <dgm:prSet phldrT="[Text]" custT="1"/>
      <dgm:spPr/>
      <dgm:t>
        <a:bodyPr/>
        <a:lstStyle/>
        <a:p>
          <a:r>
            <a:rPr lang="en-US" sz="2800" dirty="0"/>
            <a:t>August 24</a:t>
          </a:r>
          <a:r>
            <a:rPr lang="en-US" sz="2800" baseline="30000" dirty="0"/>
            <a:t>th</a:t>
          </a:r>
          <a:endParaRPr lang="en-US" sz="2800" dirty="0"/>
        </a:p>
      </dgm:t>
    </dgm:pt>
    <dgm:pt modelId="{8B894415-3EB2-4D38-96C7-E084A721764D}" type="parTrans" cxnId="{B466540E-EFC7-44FB-94DA-1CBDE03B0798}">
      <dgm:prSet/>
      <dgm:spPr/>
      <dgm:t>
        <a:bodyPr/>
        <a:lstStyle/>
        <a:p>
          <a:endParaRPr lang="en-US"/>
        </a:p>
      </dgm:t>
    </dgm:pt>
    <dgm:pt modelId="{CF9B85D0-33E4-40D1-9631-6A081EEE75DF}" type="sibTrans" cxnId="{B466540E-EFC7-44FB-94DA-1CBDE03B0798}">
      <dgm:prSet/>
      <dgm:spPr/>
      <dgm:t>
        <a:bodyPr/>
        <a:lstStyle/>
        <a:p>
          <a:endParaRPr lang="en-US"/>
        </a:p>
      </dgm:t>
    </dgm:pt>
    <dgm:pt modelId="{CFAFECBE-3C84-4CE1-9FA2-E26FF38563AE}">
      <dgm:prSet phldrT="[Text]" custT="1"/>
      <dgm:spPr/>
      <dgm:t>
        <a:bodyPr/>
        <a:lstStyle/>
        <a:p>
          <a:r>
            <a:rPr lang="en-US" sz="2800" dirty="0"/>
            <a:t>11:00am-12:00pm</a:t>
          </a:r>
        </a:p>
      </dgm:t>
    </dgm:pt>
    <dgm:pt modelId="{31F5A5CD-31FD-4B6A-A940-595AEA5E611D}" type="parTrans" cxnId="{E7E73158-5B23-43C2-AF77-97F0785AEDA7}">
      <dgm:prSet/>
      <dgm:spPr/>
      <dgm:t>
        <a:bodyPr/>
        <a:lstStyle/>
        <a:p>
          <a:endParaRPr lang="en-US"/>
        </a:p>
      </dgm:t>
    </dgm:pt>
    <dgm:pt modelId="{AC02B41A-281E-4709-B167-DF25ED598F60}" type="sibTrans" cxnId="{E7E73158-5B23-43C2-AF77-97F0785AEDA7}">
      <dgm:prSet/>
      <dgm:spPr/>
      <dgm:t>
        <a:bodyPr/>
        <a:lstStyle/>
        <a:p>
          <a:endParaRPr lang="en-US"/>
        </a:p>
      </dgm:t>
    </dgm:pt>
    <dgm:pt modelId="{8B6D85F6-1C84-4156-8290-FE94D0BF2324}">
      <dgm:prSet phldrT="[Text]" custT="1"/>
      <dgm:spPr/>
      <dgm:t>
        <a:bodyPr/>
        <a:lstStyle/>
        <a:p>
          <a:r>
            <a:rPr lang="en-US" sz="2800" dirty="0"/>
            <a:t>August 25</a:t>
          </a:r>
          <a:r>
            <a:rPr lang="en-US" sz="2800" baseline="30000" dirty="0"/>
            <a:t>th</a:t>
          </a:r>
          <a:r>
            <a:rPr lang="en-US" sz="2800" dirty="0"/>
            <a:t> </a:t>
          </a:r>
        </a:p>
      </dgm:t>
    </dgm:pt>
    <dgm:pt modelId="{D667AAAD-E477-4F9E-9B9E-D61672EA9208}" type="parTrans" cxnId="{1FEA0AEB-F723-4198-9CFC-ECEB8EDA33A5}">
      <dgm:prSet/>
      <dgm:spPr/>
      <dgm:t>
        <a:bodyPr/>
        <a:lstStyle/>
        <a:p>
          <a:endParaRPr lang="en-US"/>
        </a:p>
      </dgm:t>
    </dgm:pt>
    <dgm:pt modelId="{EED88758-13C7-404D-B215-1827ACD5513D}" type="sibTrans" cxnId="{1FEA0AEB-F723-4198-9CFC-ECEB8EDA33A5}">
      <dgm:prSet/>
      <dgm:spPr/>
      <dgm:t>
        <a:bodyPr/>
        <a:lstStyle/>
        <a:p>
          <a:endParaRPr lang="en-US"/>
        </a:p>
      </dgm:t>
    </dgm:pt>
    <dgm:pt modelId="{9CD0F0B0-FB47-4937-9615-3228B7A8FA4D}">
      <dgm:prSet phldrT="[Text]" custT="1"/>
      <dgm:spPr/>
      <dgm:t>
        <a:bodyPr/>
        <a:lstStyle/>
        <a:p>
          <a:r>
            <a:rPr lang="en-US" sz="2800" dirty="0"/>
            <a:t>10:00am-12:00pm</a:t>
          </a:r>
        </a:p>
      </dgm:t>
    </dgm:pt>
    <dgm:pt modelId="{68488B32-7869-42D4-B65B-09FA5A5D1323}" type="parTrans" cxnId="{265E3A96-EB4F-433C-963A-737E63A1C3F0}">
      <dgm:prSet/>
      <dgm:spPr/>
      <dgm:t>
        <a:bodyPr/>
        <a:lstStyle/>
        <a:p>
          <a:endParaRPr lang="en-US"/>
        </a:p>
      </dgm:t>
    </dgm:pt>
    <dgm:pt modelId="{5EC82616-C330-4C9E-BB09-4960A4817709}" type="sibTrans" cxnId="{265E3A96-EB4F-433C-963A-737E63A1C3F0}">
      <dgm:prSet/>
      <dgm:spPr/>
      <dgm:t>
        <a:bodyPr/>
        <a:lstStyle/>
        <a:p>
          <a:endParaRPr lang="en-US"/>
        </a:p>
      </dgm:t>
    </dgm:pt>
    <dgm:pt modelId="{4BB57170-8FD0-4A84-A665-0AC9504709A8}" type="pres">
      <dgm:prSet presAssocID="{BC5B9EFA-9EBB-4F67-A21D-E0F6C2702F62}" presName="Name0" presStyleCnt="0">
        <dgm:presLayoutVars>
          <dgm:dir/>
          <dgm:animLvl val="lvl"/>
          <dgm:resizeHandles val="exact"/>
        </dgm:presLayoutVars>
      </dgm:prSet>
      <dgm:spPr/>
    </dgm:pt>
    <dgm:pt modelId="{D615AFA6-9814-4591-A28E-EDC391A0ED63}" type="pres">
      <dgm:prSet presAssocID="{A98856DD-76FF-4503-9E6A-928F016A7630}" presName="composite" presStyleCnt="0"/>
      <dgm:spPr/>
    </dgm:pt>
    <dgm:pt modelId="{5465BFC2-E160-4FED-B61A-8AC24F451306}" type="pres">
      <dgm:prSet presAssocID="{A98856DD-76FF-4503-9E6A-928F016A7630}" presName="parTx" presStyleLbl="alignNode1" presStyleIdx="0" presStyleCnt="2">
        <dgm:presLayoutVars>
          <dgm:chMax val="0"/>
          <dgm:chPref val="0"/>
          <dgm:bulletEnabled val="1"/>
        </dgm:presLayoutVars>
      </dgm:prSet>
      <dgm:spPr/>
    </dgm:pt>
    <dgm:pt modelId="{412F91EC-293F-4C3E-8C44-68E516680497}" type="pres">
      <dgm:prSet presAssocID="{A98856DD-76FF-4503-9E6A-928F016A7630}" presName="desTx" presStyleLbl="alignAccFollowNode1" presStyleIdx="0" presStyleCnt="2">
        <dgm:presLayoutVars>
          <dgm:bulletEnabled val="1"/>
        </dgm:presLayoutVars>
      </dgm:prSet>
      <dgm:spPr/>
    </dgm:pt>
    <dgm:pt modelId="{9929684B-297D-47CA-BE65-7F2674DF382E}" type="pres">
      <dgm:prSet presAssocID="{13E2A347-BCB5-4CD7-83B0-2EAC3CCB47BB}" presName="space" presStyleCnt="0"/>
      <dgm:spPr/>
    </dgm:pt>
    <dgm:pt modelId="{645D29B7-38D7-4979-884B-65357B315FE1}" type="pres">
      <dgm:prSet presAssocID="{DEA6EB92-4CA0-429C-A092-11A08BC15EE9}" presName="composite" presStyleCnt="0"/>
      <dgm:spPr/>
    </dgm:pt>
    <dgm:pt modelId="{FAE9C61E-F262-47F8-8172-2CF68600682E}" type="pres">
      <dgm:prSet presAssocID="{DEA6EB92-4CA0-429C-A092-11A08BC15EE9}" presName="parTx" presStyleLbl="alignNode1" presStyleIdx="1" presStyleCnt="2">
        <dgm:presLayoutVars>
          <dgm:chMax val="0"/>
          <dgm:chPref val="0"/>
          <dgm:bulletEnabled val="1"/>
        </dgm:presLayoutVars>
      </dgm:prSet>
      <dgm:spPr/>
    </dgm:pt>
    <dgm:pt modelId="{F40BC530-07D9-4DA4-929F-05D244D02CC1}" type="pres">
      <dgm:prSet presAssocID="{DEA6EB92-4CA0-429C-A092-11A08BC15EE9}" presName="desTx" presStyleLbl="alignAccFollowNode1" presStyleIdx="1" presStyleCnt="2">
        <dgm:presLayoutVars>
          <dgm:bulletEnabled val="1"/>
        </dgm:presLayoutVars>
      </dgm:prSet>
      <dgm:spPr/>
    </dgm:pt>
  </dgm:ptLst>
  <dgm:cxnLst>
    <dgm:cxn modelId="{B466540E-EFC7-44FB-94DA-1CBDE03B0798}" srcId="{A98856DD-76FF-4503-9E6A-928F016A7630}" destId="{42514746-39A8-4C4F-BCC1-F01BF771DCD3}" srcOrd="0" destOrd="0" parTransId="{8B894415-3EB2-4D38-96C7-E084A721764D}" sibTransId="{CF9B85D0-33E4-40D1-9631-6A081EEE75DF}"/>
    <dgm:cxn modelId="{49D25A44-6B23-4A86-B4CA-F01CC70E762A}" type="presOf" srcId="{DEA6EB92-4CA0-429C-A092-11A08BC15EE9}" destId="{FAE9C61E-F262-47F8-8172-2CF68600682E}" srcOrd="0" destOrd="0" presId="urn:microsoft.com/office/officeart/2005/8/layout/hList1"/>
    <dgm:cxn modelId="{0C318947-3273-4483-B097-D8ADDA754F81}" srcId="{BC5B9EFA-9EBB-4F67-A21D-E0F6C2702F62}" destId="{A98856DD-76FF-4503-9E6A-928F016A7630}" srcOrd="0" destOrd="0" parTransId="{0F4543E5-966C-47B2-A1DB-17E53FE12FC8}" sibTransId="{13E2A347-BCB5-4CD7-83B0-2EAC3CCB47BB}"/>
    <dgm:cxn modelId="{E7E73158-5B23-43C2-AF77-97F0785AEDA7}" srcId="{A98856DD-76FF-4503-9E6A-928F016A7630}" destId="{CFAFECBE-3C84-4CE1-9FA2-E26FF38563AE}" srcOrd="1" destOrd="0" parTransId="{31F5A5CD-31FD-4B6A-A940-595AEA5E611D}" sibTransId="{AC02B41A-281E-4709-B167-DF25ED598F60}"/>
    <dgm:cxn modelId="{CB375E95-795A-45CF-9603-C07021680663}" type="presOf" srcId="{CFAFECBE-3C84-4CE1-9FA2-E26FF38563AE}" destId="{412F91EC-293F-4C3E-8C44-68E516680497}" srcOrd="0" destOrd="1" presId="urn:microsoft.com/office/officeart/2005/8/layout/hList1"/>
    <dgm:cxn modelId="{265E3A96-EB4F-433C-963A-737E63A1C3F0}" srcId="{DEA6EB92-4CA0-429C-A092-11A08BC15EE9}" destId="{9CD0F0B0-FB47-4937-9615-3228B7A8FA4D}" srcOrd="1" destOrd="0" parTransId="{68488B32-7869-42D4-B65B-09FA5A5D1323}" sibTransId="{5EC82616-C330-4C9E-BB09-4960A4817709}"/>
    <dgm:cxn modelId="{340BE5A0-0E3F-40A3-B762-E98BD3697204}" type="presOf" srcId="{8B6D85F6-1C84-4156-8290-FE94D0BF2324}" destId="{F40BC530-07D9-4DA4-929F-05D244D02CC1}" srcOrd="0" destOrd="0" presId="urn:microsoft.com/office/officeart/2005/8/layout/hList1"/>
    <dgm:cxn modelId="{7B5463C6-8061-4A0D-BCA7-BDEBCADF756A}" type="presOf" srcId="{42514746-39A8-4C4F-BCC1-F01BF771DCD3}" destId="{412F91EC-293F-4C3E-8C44-68E516680497}" srcOrd="0" destOrd="0" presId="urn:microsoft.com/office/officeart/2005/8/layout/hList1"/>
    <dgm:cxn modelId="{9E0E18E1-4015-480A-AA27-5593B1E11990}" srcId="{BC5B9EFA-9EBB-4F67-A21D-E0F6C2702F62}" destId="{DEA6EB92-4CA0-429C-A092-11A08BC15EE9}" srcOrd="1" destOrd="0" parTransId="{AEF397E7-960A-43C2-BFB8-3ACFAED9F40B}" sibTransId="{624F7855-0B04-4C91-BF3B-7CA8D6B1AC94}"/>
    <dgm:cxn modelId="{04DB88E1-5753-408D-AC6C-C1D5E083F2C8}" type="presOf" srcId="{9CD0F0B0-FB47-4937-9615-3228B7A8FA4D}" destId="{F40BC530-07D9-4DA4-929F-05D244D02CC1}" srcOrd="0" destOrd="1" presId="urn:microsoft.com/office/officeart/2005/8/layout/hList1"/>
    <dgm:cxn modelId="{62AAD6E8-A7D6-4794-952A-511A50DD1413}" type="presOf" srcId="{A98856DD-76FF-4503-9E6A-928F016A7630}" destId="{5465BFC2-E160-4FED-B61A-8AC24F451306}" srcOrd="0" destOrd="0" presId="urn:microsoft.com/office/officeart/2005/8/layout/hList1"/>
    <dgm:cxn modelId="{1FEA0AEB-F723-4198-9CFC-ECEB8EDA33A5}" srcId="{DEA6EB92-4CA0-429C-A092-11A08BC15EE9}" destId="{8B6D85F6-1C84-4156-8290-FE94D0BF2324}" srcOrd="0" destOrd="0" parTransId="{D667AAAD-E477-4F9E-9B9E-D61672EA9208}" sibTransId="{EED88758-13C7-404D-B215-1827ACD5513D}"/>
    <dgm:cxn modelId="{4668CBEE-4AA6-4F76-8FAA-C6BC003BA031}" type="presOf" srcId="{BC5B9EFA-9EBB-4F67-A21D-E0F6C2702F62}" destId="{4BB57170-8FD0-4A84-A665-0AC9504709A8}" srcOrd="0" destOrd="0" presId="urn:microsoft.com/office/officeart/2005/8/layout/hList1"/>
    <dgm:cxn modelId="{19CDEE50-8722-43C7-B5E5-16030C9BA261}" type="presParOf" srcId="{4BB57170-8FD0-4A84-A665-0AC9504709A8}" destId="{D615AFA6-9814-4591-A28E-EDC391A0ED63}" srcOrd="0" destOrd="0" presId="urn:microsoft.com/office/officeart/2005/8/layout/hList1"/>
    <dgm:cxn modelId="{0F3679E3-8CEA-4C2E-82E5-30697F4B8C46}" type="presParOf" srcId="{D615AFA6-9814-4591-A28E-EDC391A0ED63}" destId="{5465BFC2-E160-4FED-B61A-8AC24F451306}" srcOrd="0" destOrd="0" presId="urn:microsoft.com/office/officeart/2005/8/layout/hList1"/>
    <dgm:cxn modelId="{CD23BB13-2005-447A-A191-366F96BBF732}" type="presParOf" srcId="{D615AFA6-9814-4591-A28E-EDC391A0ED63}" destId="{412F91EC-293F-4C3E-8C44-68E516680497}" srcOrd="1" destOrd="0" presId="urn:microsoft.com/office/officeart/2005/8/layout/hList1"/>
    <dgm:cxn modelId="{47018605-1B31-4F56-95E5-6123C8DDA582}" type="presParOf" srcId="{4BB57170-8FD0-4A84-A665-0AC9504709A8}" destId="{9929684B-297D-47CA-BE65-7F2674DF382E}" srcOrd="1" destOrd="0" presId="urn:microsoft.com/office/officeart/2005/8/layout/hList1"/>
    <dgm:cxn modelId="{9B870779-7E47-43C6-8179-CD0E0917C2DA}" type="presParOf" srcId="{4BB57170-8FD0-4A84-A665-0AC9504709A8}" destId="{645D29B7-38D7-4979-884B-65357B315FE1}" srcOrd="2" destOrd="0" presId="urn:microsoft.com/office/officeart/2005/8/layout/hList1"/>
    <dgm:cxn modelId="{D88AE8B8-4AD3-49BF-80BD-F8749537A1AD}" type="presParOf" srcId="{645D29B7-38D7-4979-884B-65357B315FE1}" destId="{FAE9C61E-F262-47F8-8172-2CF68600682E}" srcOrd="0" destOrd="0" presId="urn:microsoft.com/office/officeart/2005/8/layout/hList1"/>
    <dgm:cxn modelId="{3441305B-F956-4CAC-8F5C-915EDD1406DF}" type="presParOf" srcId="{645D29B7-38D7-4979-884B-65357B315FE1}" destId="{F40BC530-07D9-4DA4-929F-05D244D02CC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8C43436-7578-434B-8303-2795C72BED4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1698290F-E378-41AA-BDCE-A6725053A580}" type="pres">
      <dgm:prSet presAssocID="{28C43436-7578-434B-8303-2795C72BED40}" presName="linear" presStyleCnt="0">
        <dgm:presLayoutVars>
          <dgm:dir/>
          <dgm:resizeHandles val="exact"/>
        </dgm:presLayoutVars>
      </dgm:prSet>
      <dgm:spPr/>
    </dgm:pt>
  </dgm:ptLst>
  <dgm:cxnLst>
    <dgm:cxn modelId="{55EE090A-47AE-4314-914F-71CFA187C55F}" type="presOf" srcId="{28C43436-7578-434B-8303-2795C72BED40}" destId="{1698290F-E378-41AA-BDCE-A6725053A580}"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E7A7BD1-2669-4DAD-84D8-BB18ED0617F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E806BF80-08AC-41F4-93E9-AF09A6DD74DB}">
      <dgm:prSet phldrT="[Text]"/>
      <dgm:spPr/>
      <dgm:t>
        <a:bodyPr/>
        <a:lstStyle/>
        <a:p>
          <a:r>
            <a:rPr lang="en-US" b="1" i="1">
              <a:latin typeface="Tw Cen MT" panose="020B0602020104020603" pitchFamily="34" charset="0"/>
            </a:rPr>
            <a:t>Step</a:t>
          </a:r>
          <a:r>
            <a:rPr lang="en-US"/>
            <a:t> </a:t>
          </a:r>
          <a:r>
            <a:rPr lang="en-US" b="1" i="1">
              <a:latin typeface="Tw Cen MT" panose="020B0602020104020603" pitchFamily="34" charset="0"/>
            </a:rPr>
            <a:t>One</a:t>
          </a:r>
        </a:p>
      </dgm:t>
    </dgm:pt>
    <dgm:pt modelId="{8B909DC2-8EC0-461B-A7E6-3258FB32B0A3}" type="parTrans" cxnId="{E8957C36-5315-4A13-8DF1-1659020D746B}">
      <dgm:prSet/>
      <dgm:spPr/>
      <dgm:t>
        <a:bodyPr/>
        <a:lstStyle/>
        <a:p>
          <a:endParaRPr lang="en-US"/>
        </a:p>
      </dgm:t>
    </dgm:pt>
    <dgm:pt modelId="{B09CE747-DB44-4FB4-B3DB-C29B1AA522C2}" type="sibTrans" cxnId="{E8957C36-5315-4A13-8DF1-1659020D746B}">
      <dgm:prSet/>
      <dgm:spPr/>
      <dgm:t>
        <a:bodyPr/>
        <a:lstStyle/>
        <a:p>
          <a:endParaRPr lang="en-US"/>
        </a:p>
      </dgm:t>
    </dgm:pt>
    <dgm:pt modelId="{7018BFCE-3151-4EFD-A920-CD6FF3DEB587}">
      <dgm:prSet phldrT="[Text]"/>
      <dgm:spPr/>
      <dgm:t>
        <a:bodyPr/>
        <a:lstStyle/>
        <a:p>
          <a:r>
            <a:rPr lang="en-US">
              <a:latin typeface="Tw Cen MT" panose="020B0602020104020603" pitchFamily="34" charset="0"/>
            </a:rPr>
            <a:t>Auto-enrollment for eligible public-school students. </a:t>
          </a:r>
        </a:p>
      </dgm:t>
    </dgm:pt>
    <dgm:pt modelId="{9578FC2F-F2D1-4B14-A30F-B4E9108E83ED}" type="parTrans" cxnId="{7AAB669C-1575-40AF-81CC-8F8D664AF5DE}">
      <dgm:prSet/>
      <dgm:spPr/>
      <dgm:t>
        <a:bodyPr/>
        <a:lstStyle/>
        <a:p>
          <a:endParaRPr lang="en-US"/>
        </a:p>
      </dgm:t>
    </dgm:pt>
    <dgm:pt modelId="{206A5549-230A-4412-8F54-47EC706AE619}" type="sibTrans" cxnId="{7AAB669C-1575-40AF-81CC-8F8D664AF5DE}">
      <dgm:prSet/>
      <dgm:spPr/>
      <dgm:t>
        <a:bodyPr/>
        <a:lstStyle/>
        <a:p>
          <a:endParaRPr lang="en-US"/>
        </a:p>
      </dgm:t>
    </dgm:pt>
    <dgm:pt modelId="{3915B093-F4FC-429D-A5C7-91FB2B86F067}">
      <dgm:prSet phldrT="[Text]"/>
      <dgm:spPr/>
      <dgm:t>
        <a:bodyPr/>
        <a:lstStyle/>
        <a:p>
          <a:r>
            <a:rPr lang="en-US" b="1" i="1">
              <a:latin typeface="Tw Cen MT" panose="020B0602020104020603" pitchFamily="34" charset="0"/>
            </a:rPr>
            <a:t>Step Two </a:t>
          </a:r>
          <a:endParaRPr lang="en-US">
            <a:latin typeface="Tw Cen MT" panose="020B0602020104020603" pitchFamily="34" charset="0"/>
          </a:endParaRPr>
        </a:p>
      </dgm:t>
    </dgm:pt>
    <dgm:pt modelId="{C0D3B505-ED2E-442E-A6BF-4790C1540D7E}" type="parTrans" cxnId="{EB656E28-9CBD-49D7-B40C-DEDA9FCE939A}">
      <dgm:prSet/>
      <dgm:spPr/>
      <dgm:t>
        <a:bodyPr/>
        <a:lstStyle/>
        <a:p>
          <a:endParaRPr lang="en-US"/>
        </a:p>
      </dgm:t>
    </dgm:pt>
    <dgm:pt modelId="{43AC0386-2EA6-4CD0-9019-70802BAD4546}" type="sibTrans" cxnId="{EB656E28-9CBD-49D7-B40C-DEDA9FCE939A}">
      <dgm:prSet/>
      <dgm:spPr/>
      <dgm:t>
        <a:bodyPr/>
        <a:lstStyle/>
        <a:p>
          <a:endParaRPr lang="en-US"/>
        </a:p>
      </dgm:t>
    </dgm:pt>
    <dgm:pt modelId="{E5D87DDB-A63C-44C5-86B5-0B58887442E5}">
      <dgm:prSet phldrT="[Text]"/>
      <dgm:spPr/>
      <dgm:t>
        <a:bodyPr/>
        <a:lstStyle/>
        <a:p>
          <a:r>
            <a:rPr lang="en-US">
              <a:latin typeface="Tw Cen MT" panose="020B0602020104020603" pitchFamily="34" charset="0"/>
            </a:rPr>
            <a:t>Meet income and residency requirements. </a:t>
          </a:r>
        </a:p>
      </dgm:t>
    </dgm:pt>
    <dgm:pt modelId="{110FCF46-E0F9-47AF-9D36-3D0ABDEA59DA}" type="parTrans" cxnId="{2F1521AE-5B59-4311-8D29-36DA113BC6E8}">
      <dgm:prSet/>
      <dgm:spPr/>
      <dgm:t>
        <a:bodyPr/>
        <a:lstStyle/>
        <a:p>
          <a:endParaRPr lang="en-US"/>
        </a:p>
      </dgm:t>
    </dgm:pt>
    <dgm:pt modelId="{D459E8EC-4F5D-47B3-8812-B841F44A422D}" type="sibTrans" cxnId="{2F1521AE-5B59-4311-8D29-36DA113BC6E8}">
      <dgm:prSet/>
      <dgm:spPr/>
      <dgm:t>
        <a:bodyPr/>
        <a:lstStyle/>
        <a:p>
          <a:endParaRPr lang="en-US"/>
        </a:p>
      </dgm:t>
    </dgm:pt>
    <dgm:pt modelId="{2E14FACA-E58C-43A7-BD47-7B22009400DF}">
      <dgm:prSet phldrT="[Text]"/>
      <dgm:spPr/>
      <dgm:t>
        <a:bodyPr/>
        <a:lstStyle/>
        <a:p>
          <a:r>
            <a:rPr lang="en-US">
              <a:latin typeface="Tw Cen MT" panose="020B0602020104020603" pitchFamily="34" charset="0"/>
            </a:rPr>
            <a:t>Fulfill the College Bound Pledge.</a:t>
          </a:r>
        </a:p>
      </dgm:t>
    </dgm:pt>
    <dgm:pt modelId="{B7103FD7-EE87-4028-97E2-B8399C47031C}" type="parTrans" cxnId="{C88789D8-E87A-43FC-9E4F-56E9E7AEDC67}">
      <dgm:prSet/>
      <dgm:spPr/>
      <dgm:t>
        <a:bodyPr/>
        <a:lstStyle/>
        <a:p>
          <a:endParaRPr lang="en-US"/>
        </a:p>
      </dgm:t>
    </dgm:pt>
    <dgm:pt modelId="{9755DFE8-4A95-432C-83B3-8B51978DEFE1}" type="sibTrans" cxnId="{C88789D8-E87A-43FC-9E4F-56E9E7AEDC67}">
      <dgm:prSet/>
      <dgm:spPr/>
      <dgm:t>
        <a:bodyPr/>
        <a:lstStyle/>
        <a:p>
          <a:endParaRPr lang="en-US"/>
        </a:p>
      </dgm:t>
    </dgm:pt>
    <dgm:pt modelId="{36129A6E-1385-4742-981E-A970E51AD31A}">
      <dgm:prSet phldrT="[Text]"/>
      <dgm:spPr/>
      <dgm:t>
        <a:bodyPr/>
        <a:lstStyle/>
        <a:p>
          <a:r>
            <a:rPr lang="en-US">
              <a:latin typeface="Tw Cen MT" panose="020B0602020104020603" pitchFamily="34" charset="0"/>
            </a:rPr>
            <a:t>Foster Youth are auto-enrolled through HS graduation.</a:t>
          </a:r>
        </a:p>
      </dgm:t>
    </dgm:pt>
    <dgm:pt modelId="{26156EDA-4933-4CF1-B820-11D2523A418C}" type="parTrans" cxnId="{B17149EC-38ED-4787-BE3C-3894C15E91E5}">
      <dgm:prSet/>
      <dgm:spPr/>
      <dgm:t>
        <a:bodyPr/>
        <a:lstStyle/>
        <a:p>
          <a:endParaRPr lang="en-US"/>
        </a:p>
      </dgm:t>
    </dgm:pt>
    <dgm:pt modelId="{1CEDCFA7-C09B-4F8E-A700-DFE9B5C07BCC}" type="sibTrans" cxnId="{B17149EC-38ED-4787-BE3C-3894C15E91E5}">
      <dgm:prSet/>
      <dgm:spPr/>
      <dgm:t>
        <a:bodyPr/>
        <a:lstStyle/>
        <a:p>
          <a:endParaRPr lang="en-US"/>
        </a:p>
      </dgm:t>
    </dgm:pt>
    <dgm:pt modelId="{8555AF0B-D7F7-4103-9E06-D22A873DF252}">
      <dgm:prSet phldrT="[Text]"/>
      <dgm:spPr/>
      <dgm:t>
        <a:bodyPr/>
        <a:lstStyle/>
        <a:p>
          <a:r>
            <a:rPr lang="en-US">
              <a:latin typeface="Tw Cen MT" panose="020B0602020104020603" pitchFamily="34" charset="0"/>
            </a:rPr>
            <a:t>Eligible for FRPL in 7</a:t>
          </a:r>
          <a:r>
            <a:rPr lang="en-US" baseline="30000">
              <a:latin typeface="Tw Cen MT" panose="020B0602020104020603" pitchFamily="34" charset="0"/>
            </a:rPr>
            <a:t>th</a:t>
          </a:r>
          <a:r>
            <a:rPr lang="en-US">
              <a:latin typeface="Tw Cen MT" panose="020B0602020104020603" pitchFamily="34" charset="0"/>
            </a:rPr>
            <a:t>, 8</a:t>
          </a:r>
          <a:r>
            <a:rPr lang="en-US" baseline="30000">
              <a:latin typeface="Tw Cen MT" panose="020B0602020104020603" pitchFamily="34" charset="0"/>
            </a:rPr>
            <a:t>th</a:t>
          </a:r>
          <a:r>
            <a:rPr lang="en-US">
              <a:latin typeface="Tw Cen MT" panose="020B0602020104020603" pitchFamily="34" charset="0"/>
            </a:rPr>
            <a:t>, or newly eligible in 9</a:t>
          </a:r>
          <a:r>
            <a:rPr lang="en-US" baseline="30000">
              <a:latin typeface="Tw Cen MT" panose="020B0602020104020603" pitchFamily="34" charset="0"/>
            </a:rPr>
            <a:t>th</a:t>
          </a:r>
          <a:r>
            <a:rPr lang="en-US">
              <a:latin typeface="Tw Cen MT" panose="020B0602020104020603" pitchFamily="34" charset="0"/>
            </a:rPr>
            <a:t> grade.  </a:t>
          </a:r>
        </a:p>
      </dgm:t>
    </dgm:pt>
    <dgm:pt modelId="{311C11AB-BA40-49E9-9A9A-8BE88A88723B}" type="parTrans" cxnId="{DE5C6467-3F7C-4325-893F-9091022A9CE3}">
      <dgm:prSet/>
      <dgm:spPr/>
      <dgm:t>
        <a:bodyPr/>
        <a:lstStyle/>
        <a:p>
          <a:endParaRPr lang="en-US"/>
        </a:p>
      </dgm:t>
    </dgm:pt>
    <dgm:pt modelId="{44C50C1C-1CC1-4E00-BB55-57B54145F78C}" type="sibTrans" cxnId="{DE5C6467-3F7C-4325-893F-9091022A9CE3}">
      <dgm:prSet/>
      <dgm:spPr/>
      <dgm:t>
        <a:bodyPr/>
        <a:lstStyle/>
        <a:p>
          <a:endParaRPr lang="en-US"/>
        </a:p>
      </dgm:t>
    </dgm:pt>
    <dgm:pt modelId="{5EBD846C-9ADE-4010-89CC-37574EDB1ADF}">
      <dgm:prSet phldrT="[Text]"/>
      <dgm:spPr/>
      <dgm:t>
        <a:bodyPr/>
        <a:lstStyle/>
        <a:p>
          <a:r>
            <a:rPr lang="en-US">
              <a:latin typeface="Tw Cen MT" panose="020B0602020104020603" pitchFamily="34" charset="0"/>
            </a:rPr>
            <a:t>Be accepted to and attend an eligible college. </a:t>
          </a:r>
        </a:p>
      </dgm:t>
    </dgm:pt>
    <dgm:pt modelId="{59AD4A52-42E5-458D-8624-D0B8C86AE04C}" type="parTrans" cxnId="{DDD27318-6A52-47C7-A54C-56B9A07B9E47}">
      <dgm:prSet/>
      <dgm:spPr/>
      <dgm:t>
        <a:bodyPr/>
        <a:lstStyle/>
        <a:p>
          <a:endParaRPr lang="en-US"/>
        </a:p>
      </dgm:t>
    </dgm:pt>
    <dgm:pt modelId="{616B2BE0-F203-4AB5-9132-0222281DD0B2}" type="sibTrans" cxnId="{DDD27318-6A52-47C7-A54C-56B9A07B9E47}">
      <dgm:prSet/>
      <dgm:spPr/>
      <dgm:t>
        <a:bodyPr/>
        <a:lstStyle/>
        <a:p>
          <a:endParaRPr lang="en-US"/>
        </a:p>
      </dgm:t>
    </dgm:pt>
    <dgm:pt modelId="{7704ED59-4654-4CD2-BE6E-14775C2FFBF4}" type="pres">
      <dgm:prSet presAssocID="{4E7A7BD1-2669-4DAD-84D8-BB18ED0617FB}" presName="linear" presStyleCnt="0">
        <dgm:presLayoutVars>
          <dgm:dir/>
          <dgm:animLvl val="lvl"/>
          <dgm:resizeHandles val="exact"/>
        </dgm:presLayoutVars>
      </dgm:prSet>
      <dgm:spPr/>
    </dgm:pt>
    <dgm:pt modelId="{6E12ECA4-82AE-4417-B3D4-EF38B21458EA}" type="pres">
      <dgm:prSet presAssocID="{E806BF80-08AC-41F4-93E9-AF09A6DD74DB}" presName="parentLin" presStyleCnt="0"/>
      <dgm:spPr/>
    </dgm:pt>
    <dgm:pt modelId="{0B730CAC-7EF4-46A9-A7D5-904A4330EBFB}" type="pres">
      <dgm:prSet presAssocID="{E806BF80-08AC-41F4-93E9-AF09A6DD74DB}" presName="parentLeftMargin" presStyleLbl="node1" presStyleIdx="0" presStyleCnt="2"/>
      <dgm:spPr/>
    </dgm:pt>
    <dgm:pt modelId="{DFC2D537-52AF-4F8D-A516-4D7E6437D7E4}" type="pres">
      <dgm:prSet presAssocID="{E806BF80-08AC-41F4-93E9-AF09A6DD74DB}" presName="parentText" presStyleLbl="node1" presStyleIdx="0" presStyleCnt="2">
        <dgm:presLayoutVars>
          <dgm:chMax val="0"/>
          <dgm:bulletEnabled val="1"/>
        </dgm:presLayoutVars>
      </dgm:prSet>
      <dgm:spPr/>
    </dgm:pt>
    <dgm:pt modelId="{DA9D18AF-078F-4A10-B9F2-52191642F0CB}" type="pres">
      <dgm:prSet presAssocID="{E806BF80-08AC-41F4-93E9-AF09A6DD74DB}" presName="negativeSpace" presStyleCnt="0"/>
      <dgm:spPr/>
    </dgm:pt>
    <dgm:pt modelId="{CFCC8CC9-1DFA-4BBF-8916-16D9F93FF4A0}" type="pres">
      <dgm:prSet presAssocID="{E806BF80-08AC-41F4-93E9-AF09A6DD74DB}" presName="childText" presStyleLbl="conFgAcc1" presStyleIdx="0" presStyleCnt="2">
        <dgm:presLayoutVars>
          <dgm:bulletEnabled val="1"/>
        </dgm:presLayoutVars>
      </dgm:prSet>
      <dgm:spPr/>
    </dgm:pt>
    <dgm:pt modelId="{288387D5-C756-4D0D-BBC5-4F6FB267F324}" type="pres">
      <dgm:prSet presAssocID="{B09CE747-DB44-4FB4-B3DB-C29B1AA522C2}" presName="spaceBetweenRectangles" presStyleCnt="0"/>
      <dgm:spPr/>
    </dgm:pt>
    <dgm:pt modelId="{88C16B8D-C687-455C-87EE-D76984433701}" type="pres">
      <dgm:prSet presAssocID="{3915B093-F4FC-429D-A5C7-91FB2B86F067}" presName="parentLin" presStyleCnt="0"/>
      <dgm:spPr/>
    </dgm:pt>
    <dgm:pt modelId="{38877563-02E8-4091-B8A4-1A615B2317AD}" type="pres">
      <dgm:prSet presAssocID="{3915B093-F4FC-429D-A5C7-91FB2B86F067}" presName="parentLeftMargin" presStyleLbl="node1" presStyleIdx="0" presStyleCnt="2"/>
      <dgm:spPr/>
    </dgm:pt>
    <dgm:pt modelId="{E01D4CED-5D90-4E03-8C9C-C4583B81FE0E}" type="pres">
      <dgm:prSet presAssocID="{3915B093-F4FC-429D-A5C7-91FB2B86F067}" presName="parentText" presStyleLbl="node1" presStyleIdx="1" presStyleCnt="2">
        <dgm:presLayoutVars>
          <dgm:chMax val="0"/>
          <dgm:bulletEnabled val="1"/>
        </dgm:presLayoutVars>
      </dgm:prSet>
      <dgm:spPr/>
    </dgm:pt>
    <dgm:pt modelId="{DA2AA574-9085-4782-91D3-4945AA8196A9}" type="pres">
      <dgm:prSet presAssocID="{3915B093-F4FC-429D-A5C7-91FB2B86F067}" presName="negativeSpace" presStyleCnt="0"/>
      <dgm:spPr/>
    </dgm:pt>
    <dgm:pt modelId="{4E69BA87-F391-4C9C-8485-BB96A65BABE6}" type="pres">
      <dgm:prSet presAssocID="{3915B093-F4FC-429D-A5C7-91FB2B86F067}" presName="childText" presStyleLbl="conFgAcc1" presStyleIdx="1" presStyleCnt="2">
        <dgm:presLayoutVars>
          <dgm:bulletEnabled val="1"/>
        </dgm:presLayoutVars>
      </dgm:prSet>
      <dgm:spPr/>
    </dgm:pt>
  </dgm:ptLst>
  <dgm:cxnLst>
    <dgm:cxn modelId="{C6DFF014-9E46-47CC-BC21-65903871CABE}" type="presOf" srcId="{4E7A7BD1-2669-4DAD-84D8-BB18ED0617FB}" destId="{7704ED59-4654-4CD2-BE6E-14775C2FFBF4}" srcOrd="0" destOrd="0" presId="urn:microsoft.com/office/officeart/2005/8/layout/list1"/>
    <dgm:cxn modelId="{DDD27318-6A52-47C7-A54C-56B9A07B9E47}" srcId="{3915B093-F4FC-429D-A5C7-91FB2B86F067}" destId="{5EBD846C-9ADE-4010-89CC-37574EDB1ADF}" srcOrd="2" destOrd="0" parTransId="{59AD4A52-42E5-458D-8624-D0B8C86AE04C}" sibTransId="{616B2BE0-F203-4AB5-9132-0222281DD0B2}"/>
    <dgm:cxn modelId="{EB656E28-9CBD-49D7-B40C-DEDA9FCE939A}" srcId="{4E7A7BD1-2669-4DAD-84D8-BB18ED0617FB}" destId="{3915B093-F4FC-429D-A5C7-91FB2B86F067}" srcOrd="1" destOrd="0" parTransId="{C0D3B505-ED2E-442E-A6BF-4790C1540D7E}" sibTransId="{43AC0386-2EA6-4CD0-9019-70802BAD4546}"/>
    <dgm:cxn modelId="{B0209F30-D17C-45FA-839B-BE5D8B2E845C}" type="presOf" srcId="{E5D87DDB-A63C-44C5-86B5-0B58887442E5}" destId="{4E69BA87-F391-4C9C-8485-BB96A65BABE6}" srcOrd="0" destOrd="1" presId="urn:microsoft.com/office/officeart/2005/8/layout/list1"/>
    <dgm:cxn modelId="{E8957C36-5315-4A13-8DF1-1659020D746B}" srcId="{4E7A7BD1-2669-4DAD-84D8-BB18ED0617FB}" destId="{E806BF80-08AC-41F4-93E9-AF09A6DD74DB}" srcOrd="0" destOrd="0" parTransId="{8B909DC2-8EC0-461B-A7E6-3258FB32B0A3}" sibTransId="{B09CE747-DB44-4FB4-B3DB-C29B1AA522C2}"/>
    <dgm:cxn modelId="{DE5C6467-3F7C-4325-893F-9091022A9CE3}" srcId="{E806BF80-08AC-41F4-93E9-AF09A6DD74DB}" destId="{8555AF0B-D7F7-4103-9E06-D22A873DF252}" srcOrd="1" destOrd="0" parTransId="{311C11AB-BA40-49E9-9A9A-8BE88A88723B}" sibTransId="{44C50C1C-1CC1-4E00-BB55-57B54145F78C}"/>
    <dgm:cxn modelId="{3049FD67-F228-4290-82BA-E05EA8970605}" type="presOf" srcId="{36129A6E-1385-4742-981E-A970E51AD31A}" destId="{CFCC8CC9-1DFA-4BBF-8916-16D9F93FF4A0}" srcOrd="0" destOrd="2" presId="urn:microsoft.com/office/officeart/2005/8/layout/list1"/>
    <dgm:cxn modelId="{EF2D1B6E-AFE0-4453-AB16-C10A472FFFBF}" type="presOf" srcId="{E806BF80-08AC-41F4-93E9-AF09A6DD74DB}" destId="{DFC2D537-52AF-4F8D-A516-4D7E6437D7E4}" srcOrd="1" destOrd="0" presId="urn:microsoft.com/office/officeart/2005/8/layout/list1"/>
    <dgm:cxn modelId="{7BE38D9B-BDC5-4091-9EC8-BD33DA3F025F}" type="presOf" srcId="{2E14FACA-E58C-43A7-BD47-7B22009400DF}" destId="{4E69BA87-F391-4C9C-8485-BB96A65BABE6}" srcOrd="0" destOrd="0" presId="urn:microsoft.com/office/officeart/2005/8/layout/list1"/>
    <dgm:cxn modelId="{7AAB669C-1575-40AF-81CC-8F8D664AF5DE}" srcId="{E806BF80-08AC-41F4-93E9-AF09A6DD74DB}" destId="{7018BFCE-3151-4EFD-A920-CD6FF3DEB587}" srcOrd="0" destOrd="0" parTransId="{9578FC2F-F2D1-4B14-A30F-B4E9108E83ED}" sibTransId="{206A5549-230A-4412-8F54-47EC706AE619}"/>
    <dgm:cxn modelId="{AD1401A2-9D3E-4B58-9451-D7A1E1EBE665}" type="presOf" srcId="{3915B093-F4FC-429D-A5C7-91FB2B86F067}" destId="{E01D4CED-5D90-4E03-8C9C-C4583B81FE0E}" srcOrd="1" destOrd="0" presId="urn:microsoft.com/office/officeart/2005/8/layout/list1"/>
    <dgm:cxn modelId="{2F1521AE-5B59-4311-8D29-36DA113BC6E8}" srcId="{3915B093-F4FC-429D-A5C7-91FB2B86F067}" destId="{E5D87DDB-A63C-44C5-86B5-0B58887442E5}" srcOrd="1" destOrd="0" parTransId="{110FCF46-E0F9-47AF-9D36-3D0ABDEA59DA}" sibTransId="{D459E8EC-4F5D-47B3-8812-B841F44A422D}"/>
    <dgm:cxn modelId="{3ED94DAF-3DEB-4643-9306-754F800DA441}" type="presOf" srcId="{5EBD846C-9ADE-4010-89CC-37574EDB1ADF}" destId="{4E69BA87-F391-4C9C-8485-BB96A65BABE6}" srcOrd="0" destOrd="2" presId="urn:microsoft.com/office/officeart/2005/8/layout/list1"/>
    <dgm:cxn modelId="{E71BBAB6-5E5C-4736-920F-508E4A4893A2}" type="presOf" srcId="{E806BF80-08AC-41F4-93E9-AF09A6DD74DB}" destId="{0B730CAC-7EF4-46A9-A7D5-904A4330EBFB}" srcOrd="0" destOrd="0" presId="urn:microsoft.com/office/officeart/2005/8/layout/list1"/>
    <dgm:cxn modelId="{F8859BBD-EA27-47CC-855F-81A124656F6A}" type="presOf" srcId="{3915B093-F4FC-429D-A5C7-91FB2B86F067}" destId="{38877563-02E8-4091-B8A4-1A615B2317AD}" srcOrd="0" destOrd="0" presId="urn:microsoft.com/office/officeart/2005/8/layout/list1"/>
    <dgm:cxn modelId="{FEC3B3C6-36FC-40A2-AEFD-D259FA2472A6}" type="presOf" srcId="{7018BFCE-3151-4EFD-A920-CD6FF3DEB587}" destId="{CFCC8CC9-1DFA-4BBF-8916-16D9F93FF4A0}" srcOrd="0" destOrd="0" presId="urn:microsoft.com/office/officeart/2005/8/layout/list1"/>
    <dgm:cxn modelId="{D30EE1CB-77BC-4F7E-8C29-E26832EBE5C5}" type="presOf" srcId="{8555AF0B-D7F7-4103-9E06-D22A873DF252}" destId="{CFCC8CC9-1DFA-4BBF-8916-16D9F93FF4A0}" srcOrd="0" destOrd="1" presId="urn:microsoft.com/office/officeart/2005/8/layout/list1"/>
    <dgm:cxn modelId="{C88789D8-E87A-43FC-9E4F-56E9E7AEDC67}" srcId="{3915B093-F4FC-429D-A5C7-91FB2B86F067}" destId="{2E14FACA-E58C-43A7-BD47-7B22009400DF}" srcOrd="0" destOrd="0" parTransId="{B7103FD7-EE87-4028-97E2-B8399C47031C}" sibTransId="{9755DFE8-4A95-432C-83B3-8B51978DEFE1}"/>
    <dgm:cxn modelId="{B17149EC-38ED-4787-BE3C-3894C15E91E5}" srcId="{E806BF80-08AC-41F4-93E9-AF09A6DD74DB}" destId="{36129A6E-1385-4742-981E-A970E51AD31A}" srcOrd="2" destOrd="0" parTransId="{26156EDA-4933-4CF1-B820-11D2523A418C}" sibTransId="{1CEDCFA7-C09B-4F8E-A700-DFE9B5C07BCC}"/>
    <dgm:cxn modelId="{E8148D15-A112-47B7-81B6-2349703ED5AF}" type="presParOf" srcId="{7704ED59-4654-4CD2-BE6E-14775C2FFBF4}" destId="{6E12ECA4-82AE-4417-B3D4-EF38B21458EA}" srcOrd="0" destOrd="0" presId="urn:microsoft.com/office/officeart/2005/8/layout/list1"/>
    <dgm:cxn modelId="{853D69D4-A530-43DA-AC0D-B279ADC5339A}" type="presParOf" srcId="{6E12ECA4-82AE-4417-B3D4-EF38B21458EA}" destId="{0B730CAC-7EF4-46A9-A7D5-904A4330EBFB}" srcOrd="0" destOrd="0" presId="urn:microsoft.com/office/officeart/2005/8/layout/list1"/>
    <dgm:cxn modelId="{7574A754-85AD-42A6-8918-5D35DAB931E0}" type="presParOf" srcId="{6E12ECA4-82AE-4417-B3D4-EF38B21458EA}" destId="{DFC2D537-52AF-4F8D-A516-4D7E6437D7E4}" srcOrd="1" destOrd="0" presId="urn:microsoft.com/office/officeart/2005/8/layout/list1"/>
    <dgm:cxn modelId="{042E03F6-F542-4BBD-AD5F-DFC508CACD09}" type="presParOf" srcId="{7704ED59-4654-4CD2-BE6E-14775C2FFBF4}" destId="{DA9D18AF-078F-4A10-B9F2-52191642F0CB}" srcOrd="1" destOrd="0" presId="urn:microsoft.com/office/officeart/2005/8/layout/list1"/>
    <dgm:cxn modelId="{6F3CB470-F498-46EB-8290-658B168EA5EB}" type="presParOf" srcId="{7704ED59-4654-4CD2-BE6E-14775C2FFBF4}" destId="{CFCC8CC9-1DFA-4BBF-8916-16D9F93FF4A0}" srcOrd="2" destOrd="0" presId="urn:microsoft.com/office/officeart/2005/8/layout/list1"/>
    <dgm:cxn modelId="{C39F953E-1402-4F66-BBD2-3F12FA7F8121}" type="presParOf" srcId="{7704ED59-4654-4CD2-BE6E-14775C2FFBF4}" destId="{288387D5-C756-4D0D-BBC5-4F6FB267F324}" srcOrd="3" destOrd="0" presId="urn:microsoft.com/office/officeart/2005/8/layout/list1"/>
    <dgm:cxn modelId="{A74D3466-81FF-4270-90BA-B4F6A788716A}" type="presParOf" srcId="{7704ED59-4654-4CD2-BE6E-14775C2FFBF4}" destId="{88C16B8D-C687-455C-87EE-D76984433701}" srcOrd="4" destOrd="0" presId="urn:microsoft.com/office/officeart/2005/8/layout/list1"/>
    <dgm:cxn modelId="{8E2041F6-89E2-4055-85F3-ED311C42461D}" type="presParOf" srcId="{88C16B8D-C687-455C-87EE-D76984433701}" destId="{38877563-02E8-4091-B8A4-1A615B2317AD}" srcOrd="0" destOrd="0" presId="urn:microsoft.com/office/officeart/2005/8/layout/list1"/>
    <dgm:cxn modelId="{5AA378EE-7763-43B1-8464-D4C129C85BE0}" type="presParOf" srcId="{88C16B8D-C687-455C-87EE-D76984433701}" destId="{E01D4CED-5D90-4E03-8C9C-C4583B81FE0E}" srcOrd="1" destOrd="0" presId="urn:microsoft.com/office/officeart/2005/8/layout/list1"/>
    <dgm:cxn modelId="{1731F978-B3D6-49A9-842D-95F87B36BA40}" type="presParOf" srcId="{7704ED59-4654-4CD2-BE6E-14775C2FFBF4}" destId="{DA2AA574-9085-4782-91D3-4945AA8196A9}" srcOrd="5" destOrd="0" presId="urn:microsoft.com/office/officeart/2005/8/layout/list1"/>
    <dgm:cxn modelId="{4D3B8A6D-4D45-4696-B46D-19E452CE262B}" type="presParOf" srcId="{7704ED59-4654-4CD2-BE6E-14775C2FFBF4}" destId="{4E69BA87-F391-4C9C-8485-BB96A65BABE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6A7BDA4-271A-4E07-8F76-017B7EF9B6EC}"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1FC819BC-0D44-4EA2-BB04-8901B15DBA34}">
      <dgm:prSet phldrT="[Text]" custT="1"/>
      <dgm:spPr/>
      <dgm:t>
        <a:bodyPr/>
        <a:lstStyle/>
        <a:p>
          <a:pPr algn="l"/>
          <a:r>
            <a:rPr lang="en-US" sz="2400" b="1" dirty="0">
              <a:latin typeface="Tw Cen MT" panose="020B0602020104020603" pitchFamily="34" charset="0"/>
            </a:rPr>
            <a:t>Combines</a:t>
          </a:r>
          <a:r>
            <a:rPr lang="en-US" sz="2400" dirty="0">
              <a:latin typeface="Tw Cen MT" panose="020B0602020104020603" pitchFamily="34" charset="0"/>
            </a:rPr>
            <a:t> with other state financial aid to cover the average cost of tuition (at public rates), some fees, and a small book allowance = </a:t>
          </a:r>
          <a:r>
            <a:rPr lang="en-US" sz="2400" b="1" dirty="0">
              <a:latin typeface="Tw Cen MT" panose="020B0602020104020603" pitchFamily="34" charset="0"/>
            </a:rPr>
            <a:t>commitment. </a:t>
          </a:r>
          <a:endParaRPr lang="en-US" sz="2400" dirty="0">
            <a:latin typeface="Tw Cen MT" panose="020B0602020104020603" pitchFamily="34" charset="0"/>
          </a:endParaRPr>
        </a:p>
      </dgm:t>
    </dgm:pt>
    <dgm:pt modelId="{84B5E11B-E027-4EE9-AC5F-2D6B3F8C169C}" type="parTrans" cxnId="{25C9604E-3306-46FF-BF5D-36A9A0631098}">
      <dgm:prSet/>
      <dgm:spPr/>
      <dgm:t>
        <a:bodyPr/>
        <a:lstStyle/>
        <a:p>
          <a:endParaRPr lang="en-US"/>
        </a:p>
      </dgm:t>
    </dgm:pt>
    <dgm:pt modelId="{7F66B284-5A76-4984-AD9C-082ECF183A3B}" type="sibTrans" cxnId="{25C9604E-3306-46FF-BF5D-36A9A0631098}">
      <dgm:prSet/>
      <dgm:spPr/>
      <dgm:t>
        <a:bodyPr/>
        <a:lstStyle/>
        <a:p>
          <a:endParaRPr lang="en-US"/>
        </a:p>
      </dgm:t>
    </dgm:pt>
    <dgm:pt modelId="{80CF6681-A9D7-48FB-AF6B-D6CEDDE2989A}">
      <dgm:prSet phldrT="[Text]" custT="1"/>
      <dgm:spPr/>
      <dgm:t>
        <a:bodyPr/>
        <a:lstStyle/>
        <a:p>
          <a:pPr algn="l"/>
          <a:r>
            <a:rPr lang="en-US" sz="2400" dirty="0">
              <a:latin typeface="Tw Cen MT" panose="020B0602020104020603" pitchFamily="34" charset="0"/>
            </a:rPr>
            <a:t>Can be used at over </a:t>
          </a:r>
          <a:r>
            <a:rPr lang="en-US" sz="2400" b="1" dirty="0">
              <a:latin typeface="Tw Cen MT" panose="020B0602020104020603" pitchFamily="34" charset="0"/>
            </a:rPr>
            <a:t>65</a:t>
          </a:r>
          <a:r>
            <a:rPr lang="en-US" sz="2400" dirty="0">
              <a:latin typeface="Tw Cen MT" panose="020B0602020104020603" pitchFamily="34" charset="0"/>
            </a:rPr>
            <a:t> two- and four-year public and private colleges and universities. </a:t>
          </a:r>
        </a:p>
      </dgm:t>
    </dgm:pt>
    <dgm:pt modelId="{582AAA5E-72C7-4247-A179-0161B2F70C33}" type="parTrans" cxnId="{272462AE-0DD8-4FFA-A7AB-0BCCF426A996}">
      <dgm:prSet/>
      <dgm:spPr/>
      <dgm:t>
        <a:bodyPr/>
        <a:lstStyle/>
        <a:p>
          <a:endParaRPr lang="en-US"/>
        </a:p>
      </dgm:t>
    </dgm:pt>
    <dgm:pt modelId="{69EB67BA-7473-416E-A781-C77396CC0B5E}" type="sibTrans" cxnId="{272462AE-0DD8-4FFA-A7AB-0BCCF426A996}">
      <dgm:prSet/>
      <dgm:spPr/>
      <dgm:t>
        <a:bodyPr/>
        <a:lstStyle/>
        <a:p>
          <a:endParaRPr lang="en-US"/>
        </a:p>
      </dgm:t>
    </dgm:pt>
    <dgm:pt modelId="{DD2B1303-70B8-49C0-9DF9-E590CD277A7B}" type="pres">
      <dgm:prSet presAssocID="{96A7BDA4-271A-4E07-8F76-017B7EF9B6EC}" presName="linear" presStyleCnt="0">
        <dgm:presLayoutVars>
          <dgm:dir/>
          <dgm:resizeHandles val="exact"/>
        </dgm:presLayoutVars>
      </dgm:prSet>
      <dgm:spPr/>
    </dgm:pt>
    <dgm:pt modelId="{DA842161-B6BB-43D4-B6E2-0C1D1BC29C80}" type="pres">
      <dgm:prSet presAssocID="{1FC819BC-0D44-4EA2-BB04-8901B15DBA34}" presName="comp" presStyleCnt="0"/>
      <dgm:spPr/>
    </dgm:pt>
    <dgm:pt modelId="{EEA2DB17-2112-43FC-A132-9388CC70958C}" type="pres">
      <dgm:prSet presAssocID="{1FC819BC-0D44-4EA2-BB04-8901B15DBA34}" presName="box" presStyleLbl="node1" presStyleIdx="0" presStyleCnt="2"/>
      <dgm:spPr/>
    </dgm:pt>
    <dgm:pt modelId="{3C518B8F-484F-482F-8D40-B5CAB51E65FE}" type="pres">
      <dgm:prSet presAssocID="{1FC819BC-0D44-4EA2-BB04-8901B15DBA34}" presName="img" presStyleLbl="fgImgPlace1" presStyleIdx="0" presStyleCnt="2" custScaleX="73074" custScaleY="47434"/>
      <dgm:spPr/>
    </dgm:pt>
    <dgm:pt modelId="{5813E988-654A-4764-8F30-A92C48225034}" type="pres">
      <dgm:prSet presAssocID="{1FC819BC-0D44-4EA2-BB04-8901B15DBA34}" presName="text" presStyleLbl="node1" presStyleIdx="0" presStyleCnt="2">
        <dgm:presLayoutVars>
          <dgm:bulletEnabled val="1"/>
        </dgm:presLayoutVars>
      </dgm:prSet>
      <dgm:spPr/>
    </dgm:pt>
    <dgm:pt modelId="{0DC7101A-D5F5-46F4-8B73-9E5125206287}" type="pres">
      <dgm:prSet presAssocID="{7F66B284-5A76-4984-AD9C-082ECF183A3B}" presName="spacer" presStyleCnt="0"/>
      <dgm:spPr/>
    </dgm:pt>
    <dgm:pt modelId="{D4DFE307-20F7-4FCC-A2CB-BDB4ECAA5917}" type="pres">
      <dgm:prSet presAssocID="{80CF6681-A9D7-48FB-AF6B-D6CEDDE2989A}" presName="comp" presStyleCnt="0"/>
      <dgm:spPr/>
    </dgm:pt>
    <dgm:pt modelId="{90BB8750-7AEB-4CEE-8D21-AADC1C207532}" type="pres">
      <dgm:prSet presAssocID="{80CF6681-A9D7-48FB-AF6B-D6CEDDE2989A}" presName="box" presStyleLbl="node1" presStyleIdx="1" presStyleCnt="2"/>
      <dgm:spPr/>
    </dgm:pt>
    <dgm:pt modelId="{284AE6AC-588C-41F5-9507-A1575D957F90}" type="pres">
      <dgm:prSet presAssocID="{80CF6681-A9D7-48FB-AF6B-D6CEDDE2989A}" presName="img" presStyleLbl="fgImgPlace1" presStyleIdx="1" presStyleCnt="2" custScaleX="73074" custScaleY="67811"/>
      <dgm:spPr/>
    </dgm:pt>
    <dgm:pt modelId="{4D0D7B43-090C-47FA-9397-A8FCD57829C5}" type="pres">
      <dgm:prSet presAssocID="{80CF6681-A9D7-48FB-AF6B-D6CEDDE2989A}" presName="text" presStyleLbl="node1" presStyleIdx="1" presStyleCnt="2">
        <dgm:presLayoutVars>
          <dgm:bulletEnabled val="1"/>
        </dgm:presLayoutVars>
      </dgm:prSet>
      <dgm:spPr/>
    </dgm:pt>
  </dgm:ptLst>
  <dgm:cxnLst>
    <dgm:cxn modelId="{761CAE00-82F2-4CB1-8406-F618E7691E28}" type="presOf" srcId="{1FC819BC-0D44-4EA2-BB04-8901B15DBA34}" destId="{EEA2DB17-2112-43FC-A132-9388CC70958C}" srcOrd="0" destOrd="0" presId="urn:microsoft.com/office/officeart/2005/8/layout/vList4"/>
    <dgm:cxn modelId="{69773B03-33CF-433E-9C8C-39B1AB5636E3}" type="presOf" srcId="{96A7BDA4-271A-4E07-8F76-017B7EF9B6EC}" destId="{DD2B1303-70B8-49C0-9DF9-E590CD277A7B}" srcOrd="0" destOrd="0" presId="urn:microsoft.com/office/officeart/2005/8/layout/vList4"/>
    <dgm:cxn modelId="{87D39318-8D50-486B-8606-C2CE023832E4}" type="presOf" srcId="{1FC819BC-0D44-4EA2-BB04-8901B15DBA34}" destId="{5813E988-654A-4764-8F30-A92C48225034}" srcOrd="1" destOrd="0" presId="urn:microsoft.com/office/officeart/2005/8/layout/vList4"/>
    <dgm:cxn modelId="{3D4FD15C-C6D8-4B11-9D99-A8DF6158C5C2}" type="presOf" srcId="{80CF6681-A9D7-48FB-AF6B-D6CEDDE2989A}" destId="{4D0D7B43-090C-47FA-9397-A8FCD57829C5}" srcOrd="1" destOrd="0" presId="urn:microsoft.com/office/officeart/2005/8/layout/vList4"/>
    <dgm:cxn modelId="{25C9604E-3306-46FF-BF5D-36A9A0631098}" srcId="{96A7BDA4-271A-4E07-8F76-017B7EF9B6EC}" destId="{1FC819BC-0D44-4EA2-BB04-8901B15DBA34}" srcOrd="0" destOrd="0" parTransId="{84B5E11B-E027-4EE9-AC5F-2D6B3F8C169C}" sibTransId="{7F66B284-5A76-4984-AD9C-082ECF183A3B}"/>
    <dgm:cxn modelId="{F5281653-F75E-4465-BAEA-7A78CF8CF4E0}" type="presOf" srcId="{80CF6681-A9D7-48FB-AF6B-D6CEDDE2989A}" destId="{90BB8750-7AEB-4CEE-8D21-AADC1C207532}" srcOrd="0" destOrd="0" presId="urn:microsoft.com/office/officeart/2005/8/layout/vList4"/>
    <dgm:cxn modelId="{272462AE-0DD8-4FFA-A7AB-0BCCF426A996}" srcId="{96A7BDA4-271A-4E07-8F76-017B7EF9B6EC}" destId="{80CF6681-A9D7-48FB-AF6B-D6CEDDE2989A}" srcOrd="1" destOrd="0" parTransId="{582AAA5E-72C7-4247-A179-0161B2F70C33}" sibTransId="{69EB67BA-7473-416E-A781-C77396CC0B5E}"/>
    <dgm:cxn modelId="{8823DE1B-A68C-4801-BF07-87E5870F49AA}" type="presParOf" srcId="{DD2B1303-70B8-49C0-9DF9-E590CD277A7B}" destId="{DA842161-B6BB-43D4-B6E2-0C1D1BC29C80}" srcOrd="0" destOrd="0" presId="urn:microsoft.com/office/officeart/2005/8/layout/vList4"/>
    <dgm:cxn modelId="{32ED0849-DBAE-4994-822B-C53703C3873C}" type="presParOf" srcId="{DA842161-B6BB-43D4-B6E2-0C1D1BC29C80}" destId="{EEA2DB17-2112-43FC-A132-9388CC70958C}" srcOrd="0" destOrd="0" presId="urn:microsoft.com/office/officeart/2005/8/layout/vList4"/>
    <dgm:cxn modelId="{6DA603A0-5167-47E2-A0B0-A0AB15083B87}" type="presParOf" srcId="{DA842161-B6BB-43D4-B6E2-0C1D1BC29C80}" destId="{3C518B8F-484F-482F-8D40-B5CAB51E65FE}" srcOrd="1" destOrd="0" presId="urn:microsoft.com/office/officeart/2005/8/layout/vList4"/>
    <dgm:cxn modelId="{661F5287-7AF2-4BD5-9B71-18DDE72B0651}" type="presParOf" srcId="{DA842161-B6BB-43D4-B6E2-0C1D1BC29C80}" destId="{5813E988-654A-4764-8F30-A92C48225034}" srcOrd="2" destOrd="0" presId="urn:microsoft.com/office/officeart/2005/8/layout/vList4"/>
    <dgm:cxn modelId="{6AF5F99E-924E-43D3-9A6D-E824147B4948}" type="presParOf" srcId="{DD2B1303-70B8-49C0-9DF9-E590CD277A7B}" destId="{0DC7101A-D5F5-46F4-8B73-9E5125206287}" srcOrd="1" destOrd="0" presId="urn:microsoft.com/office/officeart/2005/8/layout/vList4"/>
    <dgm:cxn modelId="{6F507B9D-D852-4DFE-A56A-8CB278DA1563}" type="presParOf" srcId="{DD2B1303-70B8-49C0-9DF9-E590CD277A7B}" destId="{D4DFE307-20F7-4FCC-A2CB-BDB4ECAA5917}" srcOrd="2" destOrd="0" presId="urn:microsoft.com/office/officeart/2005/8/layout/vList4"/>
    <dgm:cxn modelId="{6A2238A7-77DC-49FD-9676-990D2D4C852A}" type="presParOf" srcId="{D4DFE307-20F7-4FCC-A2CB-BDB4ECAA5917}" destId="{90BB8750-7AEB-4CEE-8D21-AADC1C207532}" srcOrd="0" destOrd="0" presId="urn:microsoft.com/office/officeart/2005/8/layout/vList4"/>
    <dgm:cxn modelId="{C04431D7-0938-4E76-9AE3-AC126A921F27}" type="presParOf" srcId="{D4DFE307-20F7-4FCC-A2CB-BDB4ECAA5917}" destId="{284AE6AC-588C-41F5-9507-A1575D957F90}" srcOrd="1" destOrd="0" presId="urn:microsoft.com/office/officeart/2005/8/layout/vList4"/>
    <dgm:cxn modelId="{E9D2E6CB-7A8B-4301-A615-1C7CC0D6AFB3}" type="presParOf" srcId="{D4DFE307-20F7-4FCC-A2CB-BDB4ECAA5917}" destId="{4D0D7B43-090C-47FA-9397-A8FCD57829C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BB434F2-9046-4A6C-A0F5-1169E46C75A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2EBC43F-55C6-470C-92FA-4668397FF357}">
      <dgm:prSet phldrT="[Text]"/>
      <dgm:spPr/>
      <dgm:t>
        <a:bodyPr/>
        <a:lstStyle/>
        <a:p>
          <a:r>
            <a:rPr lang="en-US" b="1" u="sng" dirty="0"/>
            <a:t>2021 Fall HS Counselor Virtual Workshops </a:t>
          </a:r>
        </a:p>
      </dgm:t>
    </dgm:pt>
    <dgm:pt modelId="{F0D9DC27-9AE8-42A3-A0B7-3A6F5B3BE847}" type="parTrans" cxnId="{7FAB4916-1220-4240-A206-D9AAFC3FCFFF}">
      <dgm:prSet/>
      <dgm:spPr/>
      <dgm:t>
        <a:bodyPr/>
        <a:lstStyle/>
        <a:p>
          <a:endParaRPr lang="en-US"/>
        </a:p>
      </dgm:t>
    </dgm:pt>
    <dgm:pt modelId="{A957E40B-6E93-4DB1-8BB6-F0AD1A1F76A1}" type="sibTrans" cxnId="{7FAB4916-1220-4240-A206-D9AAFC3FCFFF}">
      <dgm:prSet/>
      <dgm:spPr/>
      <dgm:t>
        <a:bodyPr/>
        <a:lstStyle/>
        <a:p>
          <a:endParaRPr lang="en-US"/>
        </a:p>
      </dgm:t>
    </dgm:pt>
    <dgm:pt modelId="{1CDFDA00-B614-4360-8913-C1C2C5014317}">
      <dgm:prSet/>
      <dgm:spPr/>
      <dgm:t>
        <a:bodyPr/>
        <a:lstStyle/>
        <a:p>
          <a:r>
            <a:rPr lang="en-US" b="1" u="sng" dirty="0"/>
            <a:t>NACAC Virtual College Fair Counselor Preview </a:t>
          </a:r>
          <a:endParaRPr lang="en-US" dirty="0"/>
        </a:p>
      </dgm:t>
    </dgm:pt>
    <dgm:pt modelId="{26A404EF-2FB4-4548-8317-28706F12780D}" type="parTrans" cxnId="{43092B68-3384-4D17-95A2-80A554553CBB}">
      <dgm:prSet/>
      <dgm:spPr/>
      <dgm:t>
        <a:bodyPr/>
        <a:lstStyle/>
        <a:p>
          <a:endParaRPr lang="en-US"/>
        </a:p>
      </dgm:t>
    </dgm:pt>
    <dgm:pt modelId="{C2C72FDA-034F-4D31-B8C4-059C0A477200}" type="sibTrans" cxnId="{43092B68-3384-4D17-95A2-80A554553CBB}">
      <dgm:prSet/>
      <dgm:spPr/>
      <dgm:t>
        <a:bodyPr/>
        <a:lstStyle/>
        <a:p>
          <a:endParaRPr lang="en-US"/>
        </a:p>
      </dgm:t>
    </dgm:pt>
    <dgm:pt modelId="{89B9E0FE-08F2-4B1E-9DCD-03FA756A6E4A}">
      <dgm:prSet/>
      <dgm:spPr/>
      <dgm:t>
        <a:bodyPr/>
        <a:lstStyle/>
        <a:p>
          <a:r>
            <a:rPr lang="en-US" dirty="0"/>
            <a:t>Sunday, Aug. 29: Signature Fair</a:t>
          </a:r>
        </a:p>
      </dgm:t>
    </dgm:pt>
    <dgm:pt modelId="{E0990686-8567-49FD-BFEE-01ECCEE796C3}" type="parTrans" cxnId="{DFB3284A-30AA-4C30-86CA-4E284D6FB696}">
      <dgm:prSet/>
      <dgm:spPr/>
      <dgm:t>
        <a:bodyPr/>
        <a:lstStyle/>
        <a:p>
          <a:endParaRPr lang="en-US"/>
        </a:p>
      </dgm:t>
    </dgm:pt>
    <dgm:pt modelId="{64D123C7-3E8C-4021-A44A-90D9326F8A9C}" type="sibTrans" cxnId="{DFB3284A-30AA-4C30-86CA-4E284D6FB696}">
      <dgm:prSet/>
      <dgm:spPr/>
      <dgm:t>
        <a:bodyPr/>
        <a:lstStyle/>
        <a:p>
          <a:endParaRPr lang="en-US"/>
        </a:p>
      </dgm:t>
    </dgm:pt>
    <dgm:pt modelId="{F85AAFF5-5134-4FF4-AAF9-317171152804}">
      <dgm:prSet phldrT="[Text]"/>
      <dgm:spPr/>
      <dgm:t>
        <a:bodyPr/>
        <a:lstStyle/>
        <a:p>
          <a:r>
            <a:rPr lang="en-US" dirty="0"/>
            <a:t>Sept. 10</a:t>
          </a:r>
        </a:p>
      </dgm:t>
    </dgm:pt>
    <dgm:pt modelId="{9F480842-078E-4B83-892F-3C7979699C06}" type="parTrans" cxnId="{B30C59C4-FE28-4CDF-AEF1-91904958DCDD}">
      <dgm:prSet/>
      <dgm:spPr/>
      <dgm:t>
        <a:bodyPr/>
        <a:lstStyle/>
        <a:p>
          <a:endParaRPr lang="en-US"/>
        </a:p>
      </dgm:t>
    </dgm:pt>
    <dgm:pt modelId="{26D16FD0-A936-42C3-8905-1BF93266FA73}" type="sibTrans" cxnId="{B30C59C4-FE28-4CDF-AEF1-91904958DCDD}">
      <dgm:prSet/>
      <dgm:spPr/>
      <dgm:t>
        <a:bodyPr/>
        <a:lstStyle/>
        <a:p>
          <a:endParaRPr lang="en-US"/>
        </a:p>
      </dgm:t>
    </dgm:pt>
    <dgm:pt modelId="{8FC7A60D-5443-417A-A4E3-509493B96CFD}">
      <dgm:prSet phldrT="[Text]"/>
      <dgm:spPr/>
      <dgm:t>
        <a:bodyPr/>
        <a:lstStyle/>
        <a:p>
          <a:r>
            <a:rPr lang="en-US" dirty="0"/>
            <a:t>Sept. 14</a:t>
          </a:r>
        </a:p>
      </dgm:t>
    </dgm:pt>
    <dgm:pt modelId="{86ECFD81-2631-44FD-BECF-576A5FB57E07}" type="parTrans" cxnId="{77E359AE-CEEC-4210-AC5B-DCB867648283}">
      <dgm:prSet/>
      <dgm:spPr/>
      <dgm:t>
        <a:bodyPr/>
        <a:lstStyle/>
        <a:p>
          <a:endParaRPr lang="en-US"/>
        </a:p>
      </dgm:t>
    </dgm:pt>
    <dgm:pt modelId="{617A8501-1419-4DAA-9564-5A211E8E8EBF}" type="sibTrans" cxnId="{77E359AE-CEEC-4210-AC5B-DCB867648283}">
      <dgm:prSet/>
      <dgm:spPr/>
      <dgm:t>
        <a:bodyPr/>
        <a:lstStyle/>
        <a:p>
          <a:endParaRPr lang="en-US"/>
        </a:p>
      </dgm:t>
    </dgm:pt>
    <dgm:pt modelId="{14CEEADD-1315-4280-9B0C-EC54A2126A3C}">
      <dgm:prSet phldrT="[Text]"/>
      <dgm:spPr/>
      <dgm:t>
        <a:bodyPr/>
        <a:lstStyle/>
        <a:p>
          <a:r>
            <a:rPr lang="en-US" dirty="0"/>
            <a:t>Sept. 16</a:t>
          </a:r>
        </a:p>
      </dgm:t>
    </dgm:pt>
    <dgm:pt modelId="{7AA9E7DF-FE9E-47C9-9FE1-5997A2F65190}" type="parTrans" cxnId="{8FF8327A-8AD3-4437-B203-5DECDE802881}">
      <dgm:prSet/>
      <dgm:spPr/>
      <dgm:t>
        <a:bodyPr/>
        <a:lstStyle/>
        <a:p>
          <a:endParaRPr lang="en-US"/>
        </a:p>
      </dgm:t>
    </dgm:pt>
    <dgm:pt modelId="{26DAC46B-F27E-488A-AEF7-C6CE53049E80}" type="sibTrans" cxnId="{8FF8327A-8AD3-4437-B203-5DECDE802881}">
      <dgm:prSet/>
      <dgm:spPr/>
      <dgm:t>
        <a:bodyPr/>
        <a:lstStyle/>
        <a:p>
          <a:endParaRPr lang="en-US"/>
        </a:p>
      </dgm:t>
    </dgm:pt>
    <dgm:pt modelId="{8482BC8F-0AC4-4FDD-B66A-15CAD4FE1159}">
      <dgm:prSet/>
      <dgm:spPr/>
      <dgm:t>
        <a:bodyPr/>
        <a:lstStyle/>
        <a:p>
          <a:pPr>
            <a:buFont typeface="Courier New" panose="02070309020205020404" pitchFamily="49" charset="0"/>
            <a:buChar char="o"/>
          </a:pPr>
          <a:r>
            <a:rPr lang="en-US" dirty="0"/>
            <a:t>Sunday, Sept. 12: Signature Fair</a:t>
          </a:r>
        </a:p>
      </dgm:t>
    </dgm:pt>
    <dgm:pt modelId="{2993CC58-6735-472C-946D-2BB3A4041EA0}" type="parTrans" cxnId="{8EE5BDA8-27CB-4727-AD60-0580229CE538}">
      <dgm:prSet/>
      <dgm:spPr/>
      <dgm:t>
        <a:bodyPr/>
        <a:lstStyle/>
        <a:p>
          <a:endParaRPr lang="en-US"/>
        </a:p>
      </dgm:t>
    </dgm:pt>
    <dgm:pt modelId="{FBDD822F-A2CB-4AC0-97D2-8EB8A1F42D31}" type="sibTrans" cxnId="{8EE5BDA8-27CB-4727-AD60-0580229CE538}">
      <dgm:prSet/>
      <dgm:spPr/>
      <dgm:t>
        <a:bodyPr/>
        <a:lstStyle/>
        <a:p>
          <a:endParaRPr lang="en-US"/>
        </a:p>
      </dgm:t>
    </dgm:pt>
    <dgm:pt modelId="{1C23A5AA-64FC-4F9F-A7EF-A1DE3781EC06}">
      <dgm:prSet/>
      <dgm:spPr/>
      <dgm:t>
        <a:bodyPr/>
        <a:lstStyle/>
        <a:p>
          <a:pPr>
            <a:buFont typeface="Courier New" panose="02070309020205020404" pitchFamily="49" charset="0"/>
            <a:buChar char="o"/>
          </a:pPr>
          <a:r>
            <a:rPr lang="en-US" dirty="0"/>
            <a:t>Sunday, Oct. 3 Signature Fair</a:t>
          </a:r>
        </a:p>
      </dgm:t>
    </dgm:pt>
    <dgm:pt modelId="{FA2AE2B9-4440-4896-9365-B6E05050EB64}" type="parTrans" cxnId="{D5FF9FF1-7961-4408-9439-B71FFEDD738F}">
      <dgm:prSet/>
      <dgm:spPr/>
      <dgm:t>
        <a:bodyPr/>
        <a:lstStyle/>
        <a:p>
          <a:endParaRPr lang="en-US"/>
        </a:p>
      </dgm:t>
    </dgm:pt>
    <dgm:pt modelId="{D320D6B4-FF73-4D6C-A499-6538E21CD881}" type="sibTrans" cxnId="{D5FF9FF1-7961-4408-9439-B71FFEDD738F}">
      <dgm:prSet/>
      <dgm:spPr/>
      <dgm:t>
        <a:bodyPr/>
        <a:lstStyle/>
        <a:p>
          <a:endParaRPr lang="en-US"/>
        </a:p>
      </dgm:t>
    </dgm:pt>
    <dgm:pt modelId="{564A9EBF-2A8C-4004-B86B-62A1DE7DFF18}">
      <dgm:prSet/>
      <dgm:spPr/>
      <dgm:t>
        <a:bodyPr/>
        <a:lstStyle/>
        <a:p>
          <a:pPr>
            <a:buFont typeface="Courier New" panose="02070309020205020404" pitchFamily="49" charset="0"/>
            <a:buChar char="o"/>
          </a:pPr>
          <a:r>
            <a:rPr lang="en-US" dirty="0"/>
            <a:t>Sunday, Oct. 24: Signature Fair</a:t>
          </a:r>
        </a:p>
      </dgm:t>
    </dgm:pt>
    <dgm:pt modelId="{F41E5DA4-B815-401F-9872-DCC9F6691566}" type="parTrans" cxnId="{F99F7151-131F-4F13-8D1C-67642BF479F7}">
      <dgm:prSet/>
      <dgm:spPr/>
      <dgm:t>
        <a:bodyPr/>
        <a:lstStyle/>
        <a:p>
          <a:endParaRPr lang="en-US"/>
        </a:p>
      </dgm:t>
    </dgm:pt>
    <dgm:pt modelId="{79B6F7C9-97CB-4AD2-B896-647AD2BE37D5}" type="sibTrans" cxnId="{F99F7151-131F-4F13-8D1C-67642BF479F7}">
      <dgm:prSet/>
      <dgm:spPr/>
      <dgm:t>
        <a:bodyPr/>
        <a:lstStyle/>
        <a:p>
          <a:endParaRPr lang="en-US"/>
        </a:p>
      </dgm:t>
    </dgm:pt>
    <dgm:pt modelId="{13ADA0A3-A4F8-423B-B123-75984CCD3500}">
      <dgm:prSet/>
      <dgm:spPr/>
      <dgm:t>
        <a:bodyPr/>
        <a:lstStyle/>
        <a:p>
          <a:pPr>
            <a:buFont typeface="Courier New" panose="02070309020205020404" pitchFamily="49" charset="0"/>
            <a:buChar char="o"/>
          </a:pPr>
          <a:r>
            <a:rPr lang="en-US" dirty="0"/>
            <a:t>Sunday, Nov. 14: Signature Fair</a:t>
          </a:r>
        </a:p>
      </dgm:t>
    </dgm:pt>
    <dgm:pt modelId="{218E6889-6B78-42F5-8D0B-8E3372F46D4F}" type="parTrans" cxnId="{FA47C871-4A34-4C34-8C70-B29C5E615ED2}">
      <dgm:prSet/>
      <dgm:spPr/>
      <dgm:t>
        <a:bodyPr/>
        <a:lstStyle/>
        <a:p>
          <a:endParaRPr lang="en-US"/>
        </a:p>
      </dgm:t>
    </dgm:pt>
    <dgm:pt modelId="{683292DD-751F-44B8-8A50-BC1050851968}" type="sibTrans" cxnId="{FA47C871-4A34-4C34-8C70-B29C5E615ED2}">
      <dgm:prSet/>
      <dgm:spPr/>
      <dgm:t>
        <a:bodyPr/>
        <a:lstStyle/>
        <a:p>
          <a:endParaRPr lang="en-US"/>
        </a:p>
      </dgm:t>
    </dgm:pt>
    <dgm:pt modelId="{DC7D73C9-20E6-4E40-AF12-5B18815C8729}">
      <dgm:prSet/>
      <dgm:spPr/>
      <dgm:t>
        <a:bodyPr/>
        <a:lstStyle/>
        <a:p>
          <a:pPr>
            <a:buFont typeface="Courier New" panose="02070309020205020404" pitchFamily="49" charset="0"/>
            <a:buChar char="o"/>
          </a:pPr>
          <a:r>
            <a:rPr lang="en-US"/>
            <a:t>Tuesday</a:t>
          </a:r>
          <a:r>
            <a:rPr lang="en-US" dirty="0"/>
            <a:t>, Nov. 2: Arts &amp; STEM Fair</a:t>
          </a:r>
        </a:p>
      </dgm:t>
    </dgm:pt>
    <dgm:pt modelId="{2F27ED4D-37C9-4AB9-ABC6-C6F277A36C66}" type="parTrans" cxnId="{337924E6-8E79-4C7B-AA53-907775D4AF07}">
      <dgm:prSet/>
      <dgm:spPr/>
      <dgm:t>
        <a:bodyPr/>
        <a:lstStyle/>
        <a:p>
          <a:endParaRPr lang="en-US"/>
        </a:p>
      </dgm:t>
    </dgm:pt>
    <dgm:pt modelId="{5A193325-F5A9-4CB9-8BB7-3BE7C2E4A349}" type="sibTrans" cxnId="{337924E6-8E79-4C7B-AA53-907775D4AF07}">
      <dgm:prSet/>
      <dgm:spPr/>
      <dgm:t>
        <a:bodyPr/>
        <a:lstStyle/>
        <a:p>
          <a:endParaRPr lang="en-US"/>
        </a:p>
      </dgm:t>
    </dgm:pt>
    <dgm:pt modelId="{C9CFE608-15E2-4D16-B38C-DCF40ED89970}">
      <dgm:prSet/>
      <dgm:spPr/>
      <dgm:t>
        <a:bodyPr/>
        <a:lstStyle/>
        <a:p>
          <a:pPr>
            <a:buFont typeface="Courier New" panose="02070309020205020404" pitchFamily="49" charset="0"/>
            <a:buChar char="o"/>
          </a:pPr>
          <a:r>
            <a:rPr lang="en-US" b="1" u="sng" dirty="0"/>
            <a:t>PNACAC College Fairs</a:t>
          </a:r>
          <a:endParaRPr lang="en-US" dirty="0"/>
        </a:p>
      </dgm:t>
    </dgm:pt>
    <dgm:pt modelId="{B1830D36-057B-4DCB-B639-8307C5D9B212}" type="parTrans" cxnId="{0C0A653D-ADFA-4102-AC10-A4A1D8BFEFF7}">
      <dgm:prSet/>
      <dgm:spPr/>
      <dgm:t>
        <a:bodyPr/>
        <a:lstStyle/>
        <a:p>
          <a:endParaRPr lang="en-US"/>
        </a:p>
      </dgm:t>
    </dgm:pt>
    <dgm:pt modelId="{1F87EC1C-615C-4877-B85A-27CBFEB16B2F}" type="sibTrans" cxnId="{0C0A653D-ADFA-4102-AC10-A4A1D8BFEFF7}">
      <dgm:prSet/>
      <dgm:spPr/>
      <dgm:t>
        <a:bodyPr/>
        <a:lstStyle/>
        <a:p>
          <a:endParaRPr lang="en-US"/>
        </a:p>
      </dgm:t>
    </dgm:pt>
    <dgm:pt modelId="{818A0CE2-CCA1-462A-BE19-616FC486B21A}">
      <dgm:prSet/>
      <dgm:spPr/>
      <dgm:t>
        <a:bodyPr/>
        <a:lstStyle/>
        <a:p>
          <a:pPr>
            <a:buFont typeface="Courier New" panose="02070309020205020404" pitchFamily="49" charset="0"/>
            <a:buChar char="o"/>
          </a:pPr>
          <a:r>
            <a:rPr lang="en-US"/>
            <a:t>Tuesday</a:t>
          </a:r>
          <a:r>
            <a:rPr lang="en-US" dirty="0"/>
            <a:t>, Sept. 28: Northeastern US Fair</a:t>
          </a:r>
        </a:p>
      </dgm:t>
    </dgm:pt>
    <dgm:pt modelId="{2630A7FE-22A1-4642-9AC9-3EE7AED307EA}" type="parTrans" cxnId="{FE3FA77B-5FB1-43BA-A03B-444E5B27513A}">
      <dgm:prSet/>
      <dgm:spPr/>
      <dgm:t>
        <a:bodyPr/>
        <a:lstStyle/>
        <a:p>
          <a:endParaRPr lang="en-US"/>
        </a:p>
      </dgm:t>
    </dgm:pt>
    <dgm:pt modelId="{BFC16C3C-892F-434B-9D00-A9BB1CFF8E87}" type="sibTrans" cxnId="{FE3FA77B-5FB1-43BA-A03B-444E5B27513A}">
      <dgm:prSet/>
      <dgm:spPr/>
      <dgm:t>
        <a:bodyPr/>
        <a:lstStyle/>
        <a:p>
          <a:endParaRPr lang="en-US"/>
        </a:p>
      </dgm:t>
    </dgm:pt>
    <dgm:pt modelId="{60EBA762-63A1-499D-B391-52291E031D5A}">
      <dgm:prSet/>
      <dgm:spPr/>
      <dgm:t>
        <a:bodyPr/>
        <a:lstStyle/>
        <a:p>
          <a:pPr>
            <a:buFont typeface="Courier New" panose="02070309020205020404" pitchFamily="49" charset="0"/>
            <a:buChar char="o"/>
          </a:pPr>
          <a:r>
            <a:rPr lang="en-US"/>
            <a:t>Thursday</a:t>
          </a:r>
          <a:r>
            <a:rPr lang="en-US" dirty="0"/>
            <a:t>, Oct. 14: Midwest US Fair</a:t>
          </a:r>
        </a:p>
      </dgm:t>
    </dgm:pt>
    <dgm:pt modelId="{28FC574C-8F94-4BEC-847A-391B4312418B}" type="parTrans" cxnId="{052B89A8-19C6-498A-8222-37AC0C2E435B}">
      <dgm:prSet/>
      <dgm:spPr/>
      <dgm:t>
        <a:bodyPr/>
        <a:lstStyle/>
        <a:p>
          <a:endParaRPr lang="en-US"/>
        </a:p>
      </dgm:t>
    </dgm:pt>
    <dgm:pt modelId="{1DD7054F-1ABB-4669-811C-278474960C5B}" type="sibTrans" cxnId="{052B89A8-19C6-498A-8222-37AC0C2E435B}">
      <dgm:prSet/>
      <dgm:spPr/>
      <dgm:t>
        <a:bodyPr/>
        <a:lstStyle/>
        <a:p>
          <a:endParaRPr lang="en-US"/>
        </a:p>
      </dgm:t>
    </dgm:pt>
    <dgm:pt modelId="{F249E1D4-2566-4024-AC91-EE214B570D1F}">
      <dgm:prSet/>
      <dgm:spPr/>
      <dgm:t>
        <a:bodyPr/>
        <a:lstStyle/>
        <a:p>
          <a:pPr>
            <a:buFont typeface="Courier New" panose="02070309020205020404" pitchFamily="49" charset="0"/>
            <a:buChar char="o"/>
          </a:pPr>
          <a:r>
            <a:rPr lang="en-US" dirty="0"/>
            <a:t>Monday, Sept. 24: Seattle PNACAC Fair</a:t>
          </a:r>
        </a:p>
      </dgm:t>
    </dgm:pt>
    <dgm:pt modelId="{75D80111-A746-47CD-8DEF-6A91D3C1BEAA}" type="parTrans" cxnId="{B2E2AFA1-8961-481D-8A48-639C17654A4C}">
      <dgm:prSet/>
      <dgm:spPr/>
      <dgm:t>
        <a:bodyPr/>
        <a:lstStyle/>
        <a:p>
          <a:endParaRPr lang="en-US"/>
        </a:p>
      </dgm:t>
    </dgm:pt>
    <dgm:pt modelId="{BA332991-4E0D-48D0-9635-25F3CC3DD380}" type="sibTrans" cxnId="{B2E2AFA1-8961-481D-8A48-639C17654A4C}">
      <dgm:prSet/>
      <dgm:spPr/>
      <dgm:t>
        <a:bodyPr/>
        <a:lstStyle/>
        <a:p>
          <a:endParaRPr lang="en-US"/>
        </a:p>
      </dgm:t>
    </dgm:pt>
    <dgm:pt modelId="{B8A194F6-E7EF-4732-BA52-C9C9FE4C7CAE}" type="pres">
      <dgm:prSet presAssocID="{FBB434F2-9046-4A6C-A0F5-1169E46C75A7}" presName="linear" presStyleCnt="0">
        <dgm:presLayoutVars>
          <dgm:dir/>
          <dgm:animLvl val="lvl"/>
          <dgm:resizeHandles val="exact"/>
        </dgm:presLayoutVars>
      </dgm:prSet>
      <dgm:spPr/>
    </dgm:pt>
    <dgm:pt modelId="{9CC2557A-C174-4CA3-B3F9-4B310306535D}" type="pres">
      <dgm:prSet presAssocID="{72EBC43F-55C6-470C-92FA-4668397FF357}" presName="parentLin" presStyleCnt="0"/>
      <dgm:spPr/>
    </dgm:pt>
    <dgm:pt modelId="{59006F49-DC24-4D30-96CE-B9D9A84EBEE8}" type="pres">
      <dgm:prSet presAssocID="{72EBC43F-55C6-470C-92FA-4668397FF357}" presName="parentLeftMargin" presStyleLbl="node1" presStyleIdx="0" presStyleCnt="3"/>
      <dgm:spPr/>
    </dgm:pt>
    <dgm:pt modelId="{FD9903E5-EADA-4945-9ADC-468C91ACC7A8}" type="pres">
      <dgm:prSet presAssocID="{72EBC43F-55C6-470C-92FA-4668397FF357}" presName="parentText" presStyleLbl="node1" presStyleIdx="0" presStyleCnt="3">
        <dgm:presLayoutVars>
          <dgm:chMax val="0"/>
          <dgm:bulletEnabled val="1"/>
        </dgm:presLayoutVars>
      </dgm:prSet>
      <dgm:spPr/>
    </dgm:pt>
    <dgm:pt modelId="{ABB9E7A9-DADB-443A-8684-8A89F2AA1BE8}" type="pres">
      <dgm:prSet presAssocID="{72EBC43F-55C6-470C-92FA-4668397FF357}" presName="negativeSpace" presStyleCnt="0"/>
      <dgm:spPr/>
    </dgm:pt>
    <dgm:pt modelId="{44E84E19-CC65-4928-B937-B6553334CF30}" type="pres">
      <dgm:prSet presAssocID="{72EBC43F-55C6-470C-92FA-4668397FF357}" presName="childText" presStyleLbl="conFgAcc1" presStyleIdx="0" presStyleCnt="3">
        <dgm:presLayoutVars>
          <dgm:bulletEnabled val="1"/>
        </dgm:presLayoutVars>
      </dgm:prSet>
      <dgm:spPr/>
    </dgm:pt>
    <dgm:pt modelId="{ED5F9CDC-F4E7-4CF3-A59C-9F2E2FB81839}" type="pres">
      <dgm:prSet presAssocID="{A957E40B-6E93-4DB1-8BB6-F0AD1A1F76A1}" presName="spaceBetweenRectangles" presStyleCnt="0"/>
      <dgm:spPr/>
    </dgm:pt>
    <dgm:pt modelId="{329675A3-6509-4725-B61C-0F25119CFC12}" type="pres">
      <dgm:prSet presAssocID="{1CDFDA00-B614-4360-8913-C1C2C5014317}" presName="parentLin" presStyleCnt="0"/>
      <dgm:spPr/>
    </dgm:pt>
    <dgm:pt modelId="{8C8D924C-CD62-4835-8114-C0E6C362E386}" type="pres">
      <dgm:prSet presAssocID="{1CDFDA00-B614-4360-8913-C1C2C5014317}" presName="parentLeftMargin" presStyleLbl="node1" presStyleIdx="0" presStyleCnt="3"/>
      <dgm:spPr/>
    </dgm:pt>
    <dgm:pt modelId="{3A744651-E120-4986-97CB-EA1D2CF4BEBA}" type="pres">
      <dgm:prSet presAssocID="{1CDFDA00-B614-4360-8913-C1C2C5014317}" presName="parentText" presStyleLbl="node1" presStyleIdx="1" presStyleCnt="3">
        <dgm:presLayoutVars>
          <dgm:chMax val="0"/>
          <dgm:bulletEnabled val="1"/>
        </dgm:presLayoutVars>
      </dgm:prSet>
      <dgm:spPr/>
    </dgm:pt>
    <dgm:pt modelId="{BF89FB4A-11ED-4BBC-8649-5213134CEAE5}" type="pres">
      <dgm:prSet presAssocID="{1CDFDA00-B614-4360-8913-C1C2C5014317}" presName="negativeSpace" presStyleCnt="0"/>
      <dgm:spPr/>
    </dgm:pt>
    <dgm:pt modelId="{BA77B8FE-AF24-4D04-9FAD-D9BA17833907}" type="pres">
      <dgm:prSet presAssocID="{1CDFDA00-B614-4360-8913-C1C2C5014317}" presName="childText" presStyleLbl="conFgAcc1" presStyleIdx="1" presStyleCnt="3">
        <dgm:presLayoutVars>
          <dgm:bulletEnabled val="1"/>
        </dgm:presLayoutVars>
      </dgm:prSet>
      <dgm:spPr/>
    </dgm:pt>
    <dgm:pt modelId="{486F61CE-9EC0-48DF-A162-97A23CE76768}" type="pres">
      <dgm:prSet presAssocID="{C2C72FDA-034F-4D31-B8C4-059C0A477200}" presName="spaceBetweenRectangles" presStyleCnt="0"/>
      <dgm:spPr/>
    </dgm:pt>
    <dgm:pt modelId="{CA09E78F-5772-46FF-9460-4DDFDD342F00}" type="pres">
      <dgm:prSet presAssocID="{C9CFE608-15E2-4D16-B38C-DCF40ED89970}" presName="parentLin" presStyleCnt="0"/>
      <dgm:spPr/>
    </dgm:pt>
    <dgm:pt modelId="{BCAD5051-D062-4E40-82B3-C6A3CBD8F52A}" type="pres">
      <dgm:prSet presAssocID="{C9CFE608-15E2-4D16-B38C-DCF40ED89970}" presName="parentLeftMargin" presStyleLbl="node1" presStyleIdx="1" presStyleCnt="3"/>
      <dgm:spPr/>
    </dgm:pt>
    <dgm:pt modelId="{649B8071-FFA8-4EDA-B9B5-BC95E600D53B}" type="pres">
      <dgm:prSet presAssocID="{C9CFE608-15E2-4D16-B38C-DCF40ED89970}" presName="parentText" presStyleLbl="node1" presStyleIdx="2" presStyleCnt="3">
        <dgm:presLayoutVars>
          <dgm:chMax val="0"/>
          <dgm:bulletEnabled val="1"/>
        </dgm:presLayoutVars>
      </dgm:prSet>
      <dgm:spPr/>
    </dgm:pt>
    <dgm:pt modelId="{2DFEFF2C-B857-4248-90B5-05425E91FF75}" type="pres">
      <dgm:prSet presAssocID="{C9CFE608-15E2-4D16-B38C-DCF40ED89970}" presName="negativeSpace" presStyleCnt="0"/>
      <dgm:spPr/>
    </dgm:pt>
    <dgm:pt modelId="{B9474582-BF42-45C8-8540-4548E7590837}" type="pres">
      <dgm:prSet presAssocID="{C9CFE608-15E2-4D16-B38C-DCF40ED89970}" presName="childText" presStyleLbl="conFgAcc1" presStyleIdx="2" presStyleCnt="3">
        <dgm:presLayoutVars>
          <dgm:bulletEnabled val="1"/>
        </dgm:presLayoutVars>
      </dgm:prSet>
      <dgm:spPr/>
    </dgm:pt>
  </dgm:ptLst>
  <dgm:cxnLst>
    <dgm:cxn modelId="{10362302-19B7-4FEB-986F-0ACF24BF4B16}" type="presOf" srcId="{72EBC43F-55C6-470C-92FA-4668397FF357}" destId="{59006F49-DC24-4D30-96CE-B9D9A84EBEE8}" srcOrd="0" destOrd="0" presId="urn:microsoft.com/office/officeart/2005/8/layout/list1"/>
    <dgm:cxn modelId="{99FE5B09-6083-4243-BBC9-6B6D3AD3CF83}" type="presOf" srcId="{1C23A5AA-64FC-4F9F-A7EF-A1DE3781EC06}" destId="{BA77B8FE-AF24-4D04-9FAD-D9BA17833907}" srcOrd="0" destOrd="3" presId="urn:microsoft.com/office/officeart/2005/8/layout/list1"/>
    <dgm:cxn modelId="{EB7DBF0A-1AEE-421C-BF4B-394E47D8ACFC}" type="presOf" srcId="{DC7D73C9-20E6-4E40-AF12-5B18815C8729}" destId="{BA77B8FE-AF24-4D04-9FAD-D9BA17833907}" srcOrd="0" destOrd="6" presId="urn:microsoft.com/office/officeart/2005/8/layout/list1"/>
    <dgm:cxn modelId="{7FAB4916-1220-4240-A206-D9AAFC3FCFFF}" srcId="{FBB434F2-9046-4A6C-A0F5-1169E46C75A7}" destId="{72EBC43F-55C6-470C-92FA-4668397FF357}" srcOrd="0" destOrd="0" parTransId="{F0D9DC27-9AE8-42A3-A0B7-3A6F5B3BE847}" sibTransId="{A957E40B-6E93-4DB1-8BB6-F0AD1A1F76A1}"/>
    <dgm:cxn modelId="{8C399233-C091-4A03-82DE-563C8D5A617A}" type="presOf" srcId="{60EBA762-63A1-499D-B391-52291E031D5A}" destId="{BA77B8FE-AF24-4D04-9FAD-D9BA17833907}" srcOrd="0" destOrd="4" presId="urn:microsoft.com/office/officeart/2005/8/layout/list1"/>
    <dgm:cxn modelId="{0C0A653D-ADFA-4102-AC10-A4A1D8BFEFF7}" srcId="{FBB434F2-9046-4A6C-A0F5-1169E46C75A7}" destId="{C9CFE608-15E2-4D16-B38C-DCF40ED89970}" srcOrd="2" destOrd="0" parTransId="{B1830D36-057B-4DCB-B639-8307C5D9B212}" sibTransId="{1F87EC1C-615C-4877-B85A-27CBFEB16B2F}"/>
    <dgm:cxn modelId="{12C1665B-2C9D-40C4-AAC7-128D59F1E409}" type="presOf" srcId="{8482BC8F-0AC4-4FDD-B66A-15CAD4FE1159}" destId="{BA77B8FE-AF24-4D04-9FAD-D9BA17833907}" srcOrd="0" destOrd="1" presId="urn:microsoft.com/office/officeart/2005/8/layout/list1"/>
    <dgm:cxn modelId="{43092B68-3384-4D17-95A2-80A554553CBB}" srcId="{FBB434F2-9046-4A6C-A0F5-1169E46C75A7}" destId="{1CDFDA00-B614-4360-8913-C1C2C5014317}" srcOrd="1" destOrd="0" parTransId="{26A404EF-2FB4-4548-8317-28706F12780D}" sibTransId="{C2C72FDA-034F-4D31-B8C4-059C0A477200}"/>
    <dgm:cxn modelId="{DFB3284A-30AA-4C30-86CA-4E284D6FB696}" srcId="{1CDFDA00-B614-4360-8913-C1C2C5014317}" destId="{89B9E0FE-08F2-4B1E-9DCD-03FA756A6E4A}" srcOrd="0" destOrd="0" parTransId="{E0990686-8567-49FD-BFEE-01ECCEE796C3}" sibTransId="{64D123C7-3E8C-4021-A44A-90D9326F8A9C}"/>
    <dgm:cxn modelId="{1C0B734A-32DE-4D7F-99AA-CA9667C4C261}" type="presOf" srcId="{89B9E0FE-08F2-4B1E-9DCD-03FA756A6E4A}" destId="{BA77B8FE-AF24-4D04-9FAD-D9BA17833907}" srcOrd="0" destOrd="0" presId="urn:microsoft.com/office/officeart/2005/8/layout/list1"/>
    <dgm:cxn modelId="{8000BB4A-A9C0-4972-A247-84CDEDBAABEF}" type="presOf" srcId="{564A9EBF-2A8C-4004-B86B-62A1DE7DFF18}" destId="{BA77B8FE-AF24-4D04-9FAD-D9BA17833907}" srcOrd="0" destOrd="5" presId="urn:microsoft.com/office/officeart/2005/8/layout/list1"/>
    <dgm:cxn modelId="{F99F7151-131F-4F13-8D1C-67642BF479F7}" srcId="{1CDFDA00-B614-4360-8913-C1C2C5014317}" destId="{564A9EBF-2A8C-4004-B86B-62A1DE7DFF18}" srcOrd="5" destOrd="0" parTransId="{F41E5DA4-B815-401F-9872-DCC9F6691566}" sibTransId="{79B6F7C9-97CB-4AD2-B896-647AD2BE37D5}"/>
    <dgm:cxn modelId="{FA47C871-4A34-4C34-8C70-B29C5E615ED2}" srcId="{1CDFDA00-B614-4360-8913-C1C2C5014317}" destId="{13ADA0A3-A4F8-423B-B123-75984CCD3500}" srcOrd="7" destOrd="0" parTransId="{218E6889-6B78-42F5-8D0B-8E3372F46D4F}" sibTransId="{683292DD-751F-44B8-8A50-BC1050851968}"/>
    <dgm:cxn modelId="{8FF8327A-8AD3-4437-B203-5DECDE802881}" srcId="{72EBC43F-55C6-470C-92FA-4668397FF357}" destId="{14CEEADD-1315-4280-9B0C-EC54A2126A3C}" srcOrd="2" destOrd="0" parTransId="{7AA9E7DF-FE9E-47C9-9FE1-5997A2F65190}" sibTransId="{26DAC46B-F27E-488A-AEF7-C6CE53049E80}"/>
    <dgm:cxn modelId="{FE3FA77B-5FB1-43BA-A03B-444E5B27513A}" srcId="{1CDFDA00-B614-4360-8913-C1C2C5014317}" destId="{818A0CE2-CCA1-462A-BE19-616FC486B21A}" srcOrd="2" destOrd="0" parTransId="{2630A7FE-22A1-4642-9AC9-3EE7AED307EA}" sibTransId="{BFC16C3C-892F-434B-9D00-A9BB1CFF8E87}"/>
    <dgm:cxn modelId="{91A4F681-33FF-47E0-AC30-7B8BC7F4A384}" type="presOf" srcId="{72EBC43F-55C6-470C-92FA-4668397FF357}" destId="{FD9903E5-EADA-4945-9ADC-468C91ACC7A8}" srcOrd="1" destOrd="0" presId="urn:microsoft.com/office/officeart/2005/8/layout/list1"/>
    <dgm:cxn modelId="{9D1B508E-1FB2-419A-BFA9-C39799C63796}" type="presOf" srcId="{1CDFDA00-B614-4360-8913-C1C2C5014317}" destId="{3A744651-E120-4986-97CB-EA1D2CF4BEBA}" srcOrd="1" destOrd="0" presId="urn:microsoft.com/office/officeart/2005/8/layout/list1"/>
    <dgm:cxn modelId="{B2E2AFA1-8961-481D-8A48-639C17654A4C}" srcId="{C9CFE608-15E2-4D16-B38C-DCF40ED89970}" destId="{F249E1D4-2566-4024-AC91-EE214B570D1F}" srcOrd="0" destOrd="0" parTransId="{75D80111-A746-47CD-8DEF-6A91D3C1BEAA}" sibTransId="{BA332991-4E0D-48D0-9635-25F3CC3DD380}"/>
    <dgm:cxn modelId="{052B89A8-19C6-498A-8222-37AC0C2E435B}" srcId="{1CDFDA00-B614-4360-8913-C1C2C5014317}" destId="{60EBA762-63A1-499D-B391-52291E031D5A}" srcOrd="4" destOrd="0" parTransId="{28FC574C-8F94-4BEC-847A-391B4312418B}" sibTransId="{1DD7054F-1ABB-4669-811C-278474960C5B}"/>
    <dgm:cxn modelId="{8EE5BDA8-27CB-4727-AD60-0580229CE538}" srcId="{1CDFDA00-B614-4360-8913-C1C2C5014317}" destId="{8482BC8F-0AC4-4FDD-B66A-15CAD4FE1159}" srcOrd="1" destOrd="0" parTransId="{2993CC58-6735-472C-946D-2BB3A4041EA0}" sibTransId="{FBDD822F-A2CB-4AC0-97D2-8EB8A1F42D31}"/>
    <dgm:cxn modelId="{77E359AE-CEEC-4210-AC5B-DCB867648283}" srcId="{72EBC43F-55C6-470C-92FA-4668397FF357}" destId="{8FC7A60D-5443-417A-A4E3-509493B96CFD}" srcOrd="1" destOrd="0" parTransId="{86ECFD81-2631-44FD-BECF-576A5FB57E07}" sibTransId="{617A8501-1419-4DAA-9564-5A211E8E8EBF}"/>
    <dgm:cxn modelId="{B30C59C4-FE28-4CDF-AEF1-91904958DCDD}" srcId="{72EBC43F-55C6-470C-92FA-4668397FF357}" destId="{F85AAFF5-5134-4FF4-AAF9-317171152804}" srcOrd="0" destOrd="0" parTransId="{9F480842-078E-4B83-892F-3C7979699C06}" sibTransId="{26D16FD0-A936-42C3-8905-1BF93266FA73}"/>
    <dgm:cxn modelId="{DEB170C9-DC1E-4C1E-81EA-6BC12341C54A}" type="presOf" srcId="{C9CFE608-15E2-4D16-B38C-DCF40ED89970}" destId="{BCAD5051-D062-4E40-82B3-C6A3CBD8F52A}" srcOrd="0" destOrd="0" presId="urn:microsoft.com/office/officeart/2005/8/layout/list1"/>
    <dgm:cxn modelId="{6A6A6CCA-0347-4E10-89CF-C3737A92BA87}" type="presOf" srcId="{C9CFE608-15E2-4D16-B38C-DCF40ED89970}" destId="{649B8071-FFA8-4EDA-B9B5-BC95E600D53B}" srcOrd="1" destOrd="0" presId="urn:microsoft.com/office/officeart/2005/8/layout/list1"/>
    <dgm:cxn modelId="{4AD170D4-65F5-4A94-B89C-DE40DFDA541F}" type="presOf" srcId="{1CDFDA00-B614-4360-8913-C1C2C5014317}" destId="{8C8D924C-CD62-4835-8114-C0E6C362E386}" srcOrd="0" destOrd="0" presId="urn:microsoft.com/office/officeart/2005/8/layout/list1"/>
    <dgm:cxn modelId="{777210D8-36CB-4CC4-A205-11B0C5B976B2}" type="presOf" srcId="{818A0CE2-CCA1-462A-BE19-616FC486B21A}" destId="{BA77B8FE-AF24-4D04-9FAD-D9BA17833907}" srcOrd="0" destOrd="2" presId="urn:microsoft.com/office/officeart/2005/8/layout/list1"/>
    <dgm:cxn modelId="{BCC3C7DB-4C72-447A-B98D-6A9F4D644313}" type="presOf" srcId="{14CEEADD-1315-4280-9B0C-EC54A2126A3C}" destId="{44E84E19-CC65-4928-B937-B6553334CF30}" srcOrd="0" destOrd="2" presId="urn:microsoft.com/office/officeart/2005/8/layout/list1"/>
    <dgm:cxn modelId="{BC6D3AE2-9D88-4717-A2D1-72E8519E4FAF}" type="presOf" srcId="{F85AAFF5-5134-4FF4-AAF9-317171152804}" destId="{44E84E19-CC65-4928-B937-B6553334CF30}" srcOrd="0" destOrd="0" presId="urn:microsoft.com/office/officeart/2005/8/layout/list1"/>
    <dgm:cxn modelId="{A935F6E5-5A0E-4E21-A4F1-DD710C116BE8}" type="presOf" srcId="{13ADA0A3-A4F8-423B-B123-75984CCD3500}" destId="{BA77B8FE-AF24-4D04-9FAD-D9BA17833907}" srcOrd="0" destOrd="7" presId="urn:microsoft.com/office/officeart/2005/8/layout/list1"/>
    <dgm:cxn modelId="{337924E6-8E79-4C7B-AA53-907775D4AF07}" srcId="{1CDFDA00-B614-4360-8913-C1C2C5014317}" destId="{DC7D73C9-20E6-4E40-AF12-5B18815C8729}" srcOrd="6" destOrd="0" parTransId="{2F27ED4D-37C9-4AB9-ABC6-C6F277A36C66}" sibTransId="{5A193325-F5A9-4CB9-8BB7-3BE7C2E4A349}"/>
    <dgm:cxn modelId="{BA354BF1-4161-47E2-BCC2-3405C5B9CB78}" type="presOf" srcId="{F249E1D4-2566-4024-AC91-EE214B570D1F}" destId="{B9474582-BF42-45C8-8540-4548E7590837}" srcOrd="0" destOrd="0" presId="urn:microsoft.com/office/officeart/2005/8/layout/list1"/>
    <dgm:cxn modelId="{D5FF9FF1-7961-4408-9439-B71FFEDD738F}" srcId="{1CDFDA00-B614-4360-8913-C1C2C5014317}" destId="{1C23A5AA-64FC-4F9F-A7EF-A1DE3781EC06}" srcOrd="3" destOrd="0" parTransId="{FA2AE2B9-4440-4896-9365-B6E05050EB64}" sibTransId="{D320D6B4-FF73-4D6C-A499-6538E21CD881}"/>
    <dgm:cxn modelId="{F46207FA-A48B-422D-A94B-2A62270310F0}" type="presOf" srcId="{8FC7A60D-5443-417A-A4E3-509493B96CFD}" destId="{44E84E19-CC65-4928-B937-B6553334CF30}" srcOrd="0" destOrd="1" presId="urn:microsoft.com/office/officeart/2005/8/layout/list1"/>
    <dgm:cxn modelId="{7FEF53FA-3688-48EB-A564-AA293DC17490}" type="presOf" srcId="{FBB434F2-9046-4A6C-A0F5-1169E46C75A7}" destId="{B8A194F6-E7EF-4732-BA52-C9C9FE4C7CAE}" srcOrd="0" destOrd="0" presId="urn:microsoft.com/office/officeart/2005/8/layout/list1"/>
    <dgm:cxn modelId="{F00667E4-3280-4907-94B4-9B252A5D9C52}" type="presParOf" srcId="{B8A194F6-E7EF-4732-BA52-C9C9FE4C7CAE}" destId="{9CC2557A-C174-4CA3-B3F9-4B310306535D}" srcOrd="0" destOrd="0" presId="urn:microsoft.com/office/officeart/2005/8/layout/list1"/>
    <dgm:cxn modelId="{559251AD-0E46-4030-A9E6-62C037701B22}" type="presParOf" srcId="{9CC2557A-C174-4CA3-B3F9-4B310306535D}" destId="{59006F49-DC24-4D30-96CE-B9D9A84EBEE8}" srcOrd="0" destOrd="0" presId="urn:microsoft.com/office/officeart/2005/8/layout/list1"/>
    <dgm:cxn modelId="{8C33E306-86D1-4274-A6C3-E8F92267A978}" type="presParOf" srcId="{9CC2557A-C174-4CA3-B3F9-4B310306535D}" destId="{FD9903E5-EADA-4945-9ADC-468C91ACC7A8}" srcOrd="1" destOrd="0" presId="urn:microsoft.com/office/officeart/2005/8/layout/list1"/>
    <dgm:cxn modelId="{E078BB02-4027-46EE-A656-EF2F40ACC7B5}" type="presParOf" srcId="{B8A194F6-E7EF-4732-BA52-C9C9FE4C7CAE}" destId="{ABB9E7A9-DADB-443A-8684-8A89F2AA1BE8}" srcOrd="1" destOrd="0" presId="urn:microsoft.com/office/officeart/2005/8/layout/list1"/>
    <dgm:cxn modelId="{7EB5FB73-C989-4C34-81E6-2EDC9181844C}" type="presParOf" srcId="{B8A194F6-E7EF-4732-BA52-C9C9FE4C7CAE}" destId="{44E84E19-CC65-4928-B937-B6553334CF30}" srcOrd="2" destOrd="0" presId="urn:microsoft.com/office/officeart/2005/8/layout/list1"/>
    <dgm:cxn modelId="{AD6810B5-ACBE-46CE-8E0C-630C66D76788}" type="presParOf" srcId="{B8A194F6-E7EF-4732-BA52-C9C9FE4C7CAE}" destId="{ED5F9CDC-F4E7-4CF3-A59C-9F2E2FB81839}" srcOrd="3" destOrd="0" presId="urn:microsoft.com/office/officeart/2005/8/layout/list1"/>
    <dgm:cxn modelId="{71304096-5882-4819-A8DD-8828D466411D}" type="presParOf" srcId="{B8A194F6-E7EF-4732-BA52-C9C9FE4C7CAE}" destId="{329675A3-6509-4725-B61C-0F25119CFC12}" srcOrd="4" destOrd="0" presId="urn:microsoft.com/office/officeart/2005/8/layout/list1"/>
    <dgm:cxn modelId="{76B9CB24-6A06-407B-9C6D-768B0C92BFD9}" type="presParOf" srcId="{329675A3-6509-4725-B61C-0F25119CFC12}" destId="{8C8D924C-CD62-4835-8114-C0E6C362E386}" srcOrd="0" destOrd="0" presId="urn:microsoft.com/office/officeart/2005/8/layout/list1"/>
    <dgm:cxn modelId="{F202CFE1-85CD-429F-BCD3-3E8F4046DB92}" type="presParOf" srcId="{329675A3-6509-4725-B61C-0F25119CFC12}" destId="{3A744651-E120-4986-97CB-EA1D2CF4BEBA}" srcOrd="1" destOrd="0" presId="urn:microsoft.com/office/officeart/2005/8/layout/list1"/>
    <dgm:cxn modelId="{92916C16-6D71-4753-9119-C33B5E8D16C6}" type="presParOf" srcId="{B8A194F6-E7EF-4732-BA52-C9C9FE4C7CAE}" destId="{BF89FB4A-11ED-4BBC-8649-5213134CEAE5}" srcOrd="5" destOrd="0" presId="urn:microsoft.com/office/officeart/2005/8/layout/list1"/>
    <dgm:cxn modelId="{6F4EAF32-3538-46AD-8F5C-9C2AE34BE874}" type="presParOf" srcId="{B8A194F6-E7EF-4732-BA52-C9C9FE4C7CAE}" destId="{BA77B8FE-AF24-4D04-9FAD-D9BA17833907}" srcOrd="6" destOrd="0" presId="urn:microsoft.com/office/officeart/2005/8/layout/list1"/>
    <dgm:cxn modelId="{CB35B47B-0371-498A-BDC8-2EBB102318F6}" type="presParOf" srcId="{B8A194F6-E7EF-4732-BA52-C9C9FE4C7CAE}" destId="{486F61CE-9EC0-48DF-A162-97A23CE76768}" srcOrd="7" destOrd="0" presId="urn:microsoft.com/office/officeart/2005/8/layout/list1"/>
    <dgm:cxn modelId="{2BF5F40E-1B2F-46E4-90A3-350973FBCBCB}" type="presParOf" srcId="{B8A194F6-E7EF-4732-BA52-C9C9FE4C7CAE}" destId="{CA09E78F-5772-46FF-9460-4DDFDD342F00}" srcOrd="8" destOrd="0" presId="urn:microsoft.com/office/officeart/2005/8/layout/list1"/>
    <dgm:cxn modelId="{A314F64D-D4CE-4EF3-A85F-7B7840AFA728}" type="presParOf" srcId="{CA09E78F-5772-46FF-9460-4DDFDD342F00}" destId="{BCAD5051-D062-4E40-82B3-C6A3CBD8F52A}" srcOrd="0" destOrd="0" presId="urn:microsoft.com/office/officeart/2005/8/layout/list1"/>
    <dgm:cxn modelId="{1EB1EBF8-5C0F-4210-9DF6-083379FD7851}" type="presParOf" srcId="{CA09E78F-5772-46FF-9460-4DDFDD342F00}" destId="{649B8071-FFA8-4EDA-B9B5-BC95E600D53B}" srcOrd="1" destOrd="0" presId="urn:microsoft.com/office/officeart/2005/8/layout/list1"/>
    <dgm:cxn modelId="{9D268961-C4EE-4EB2-A977-C738F1606C43}" type="presParOf" srcId="{B8A194F6-E7EF-4732-BA52-C9C9FE4C7CAE}" destId="{2DFEFF2C-B857-4248-90B5-05425E91FF75}" srcOrd="9" destOrd="0" presId="urn:microsoft.com/office/officeart/2005/8/layout/list1"/>
    <dgm:cxn modelId="{F18E6415-552A-47D2-B82B-143F19DAA5E5}" type="presParOf" srcId="{B8A194F6-E7EF-4732-BA52-C9C9FE4C7CAE}" destId="{B9474582-BF42-45C8-8540-4548E759083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031C40D-8B0D-489A-91AB-5F4930DD8E4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963EAED-F507-4AC8-8A8E-86900529125E}">
      <dgm:prSet phldrT="[Text]"/>
      <dgm:spPr/>
      <dgm:t>
        <a:bodyPr/>
        <a:lstStyle/>
        <a:p>
          <a:pPr>
            <a:lnSpc>
              <a:spcPct val="100000"/>
            </a:lnSpc>
          </a:pPr>
          <a:r>
            <a:rPr lang="en-US" dirty="0"/>
            <a:t>Join your team virtually in an assigned breakout room to complete your RACI  or work in person. </a:t>
          </a:r>
        </a:p>
      </dgm:t>
    </dgm:pt>
    <dgm:pt modelId="{6990EF28-3430-4C99-9091-A4FD0DB5FB38}" type="parTrans" cxnId="{94DA3C36-4AE1-4A5A-9709-505B3ECD1831}">
      <dgm:prSet/>
      <dgm:spPr/>
      <dgm:t>
        <a:bodyPr/>
        <a:lstStyle/>
        <a:p>
          <a:endParaRPr lang="en-US"/>
        </a:p>
      </dgm:t>
    </dgm:pt>
    <dgm:pt modelId="{D0760E23-36DB-4BE4-8600-6007126279CC}" type="sibTrans" cxnId="{94DA3C36-4AE1-4A5A-9709-505B3ECD1831}">
      <dgm:prSet phldrT="02"/>
      <dgm:spPr/>
      <dgm:t>
        <a:bodyPr/>
        <a:lstStyle/>
        <a:p>
          <a:endParaRPr lang="en-US" dirty="0"/>
        </a:p>
      </dgm:t>
    </dgm:pt>
    <dgm:pt modelId="{5CE9BAC9-D1A6-4309-AA1D-714D5FF76D9C}">
      <dgm:prSet phldrT="[Text]"/>
      <dgm:spPr/>
      <dgm:t>
        <a:bodyPr/>
        <a:lstStyle/>
        <a:p>
          <a:pPr>
            <a:lnSpc>
              <a:spcPct val="100000"/>
            </a:lnSpc>
          </a:pPr>
          <a:r>
            <a:rPr lang="en-US" dirty="0"/>
            <a:t>Take a break as needed. Be prepared to share out with other priority or cohort school staff. </a:t>
          </a:r>
        </a:p>
      </dgm:t>
    </dgm:pt>
    <dgm:pt modelId="{6EA8AB8B-D2D8-4D2A-A7DE-3748CF80C5C6}" type="parTrans" cxnId="{D965061C-301B-4DF9-B372-B405B28215E1}">
      <dgm:prSet/>
      <dgm:spPr/>
      <dgm:t>
        <a:bodyPr/>
        <a:lstStyle/>
        <a:p>
          <a:endParaRPr lang="en-US"/>
        </a:p>
      </dgm:t>
    </dgm:pt>
    <dgm:pt modelId="{10F794A8-B460-4BDA-8040-2D9D2CD4C1D1}" type="sibTrans" cxnId="{D965061C-301B-4DF9-B372-B405B28215E1}">
      <dgm:prSet/>
      <dgm:spPr/>
      <dgm:t>
        <a:bodyPr/>
        <a:lstStyle/>
        <a:p>
          <a:endParaRPr lang="en-US"/>
        </a:p>
      </dgm:t>
    </dgm:pt>
    <dgm:pt modelId="{DBE15E8C-60B5-42B2-9216-E749CBF895F3}" type="pres">
      <dgm:prSet presAssocID="{6031C40D-8B0D-489A-91AB-5F4930DD8E4C}" presName="root" presStyleCnt="0">
        <dgm:presLayoutVars>
          <dgm:dir/>
          <dgm:resizeHandles val="exact"/>
        </dgm:presLayoutVars>
      </dgm:prSet>
      <dgm:spPr/>
    </dgm:pt>
    <dgm:pt modelId="{B553F390-9DCD-479C-83E6-382A3A964AA9}" type="pres">
      <dgm:prSet presAssocID="{3963EAED-F507-4AC8-8A8E-86900529125E}" presName="compNode" presStyleCnt="0"/>
      <dgm:spPr/>
    </dgm:pt>
    <dgm:pt modelId="{4607DF9D-F8BE-42C1-B457-0BB5A2D300D5}" type="pres">
      <dgm:prSet presAssocID="{3963EAED-F507-4AC8-8A8E-86900529125E}" presName="bgRect" presStyleLbl="bgShp" presStyleIdx="0" presStyleCnt="2"/>
      <dgm:spPr/>
    </dgm:pt>
    <dgm:pt modelId="{ECE77FAD-FA79-4129-A865-F0F120518B30}" type="pres">
      <dgm:prSet presAssocID="{3963EAED-F507-4AC8-8A8E-86900529125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34284150-D4BD-46CB-AE27-420FD730195A}" type="pres">
      <dgm:prSet presAssocID="{3963EAED-F507-4AC8-8A8E-86900529125E}" presName="spaceRect" presStyleCnt="0"/>
      <dgm:spPr/>
    </dgm:pt>
    <dgm:pt modelId="{66EA2F0D-E2D1-4CB0-A23C-F2C7B0D1D8F2}" type="pres">
      <dgm:prSet presAssocID="{3963EAED-F507-4AC8-8A8E-86900529125E}" presName="parTx" presStyleLbl="revTx" presStyleIdx="0" presStyleCnt="2">
        <dgm:presLayoutVars>
          <dgm:chMax val="0"/>
          <dgm:chPref val="0"/>
        </dgm:presLayoutVars>
      </dgm:prSet>
      <dgm:spPr/>
    </dgm:pt>
    <dgm:pt modelId="{2583D811-830D-4887-9E03-FE19099A913C}" type="pres">
      <dgm:prSet presAssocID="{D0760E23-36DB-4BE4-8600-6007126279CC}" presName="sibTrans" presStyleCnt="0"/>
      <dgm:spPr/>
    </dgm:pt>
    <dgm:pt modelId="{DE260234-1E49-49AA-977C-58DC540CF09E}" type="pres">
      <dgm:prSet presAssocID="{5CE9BAC9-D1A6-4309-AA1D-714D5FF76D9C}" presName="compNode" presStyleCnt="0"/>
      <dgm:spPr/>
    </dgm:pt>
    <dgm:pt modelId="{3C91361C-0241-432D-8058-F9070BC2DE8F}" type="pres">
      <dgm:prSet presAssocID="{5CE9BAC9-D1A6-4309-AA1D-714D5FF76D9C}" presName="bgRect" presStyleLbl="bgShp" presStyleIdx="1" presStyleCnt="2"/>
      <dgm:spPr/>
    </dgm:pt>
    <dgm:pt modelId="{0A04C93E-D4C0-43F9-B07F-95434C207091}" type="pres">
      <dgm:prSet presAssocID="{5CE9BAC9-D1A6-4309-AA1D-714D5FF76D9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1CBCFEEE-D4B3-4910-BC43-43D1356931EC}" type="pres">
      <dgm:prSet presAssocID="{5CE9BAC9-D1A6-4309-AA1D-714D5FF76D9C}" presName="spaceRect" presStyleCnt="0"/>
      <dgm:spPr/>
    </dgm:pt>
    <dgm:pt modelId="{508FD6BD-7792-469D-A650-CD8E3435F4EB}" type="pres">
      <dgm:prSet presAssocID="{5CE9BAC9-D1A6-4309-AA1D-714D5FF76D9C}" presName="parTx" presStyleLbl="revTx" presStyleIdx="1" presStyleCnt="2">
        <dgm:presLayoutVars>
          <dgm:chMax val="0"/>
          <dgm:chPref val="0"/>
        </dgm:presLayoutVars>
      </dgm:prSet>
      <dgm:spPr/>
    </dgm:pt>
  </dgm:ptLst>
  <dgm:cxnLst>
    <dgm:cxn modelId="{DC5B9619-E6D8-497B-82D2-56506405967D}" type="presOf" srcId="{5CE9BAC9-D1A6-4309-AA1D-714D5FF76D9C}" destId="{508FD6BD-7792-469D-A650-CD8E3435F4EB}" srcOrd="0" destOrd="0" presId="urn:microsoft.com/office/officeart/2018/2/layout/IconVerticalSolidList"/>
    <dgm:cxn modelId="{D965061C-301B-4DF9-B372-B405B28215E1}" srcId="{6031C40D-8B0D-489A-91AB-5F4930DD8E4C}" destId="{5CE9BAC9-D1A6-4309-AA1D-714D5FF76D9C}" srcOrd="1" destOrd="0" parTransId="{6EA8AB8B-D2D8-4D2A-A7DE-3748CF80C5C6}" sibTransId="{10F794A8-B460-4BDA-8040-2D9D2CD4C1D1}"/>
    <dgm:cxn modelId="{94DA3C36-4AE1-4A5A-9709-505B3ECD1831}" srcId="{6031C40D-8B0D-489A-91AB-5F4930DD8E4C}" destId="{3963EAED-F507-4AC8-8A8E-86900529125E}" srcOrd="0" destOrd="0" parTransId="{6990EF28-3430-4C99-9091-A4FD0DB5FB38}" sibTransId="{D0760E23-36DB-4BE4-8600-6007126279CC}"/>
    <dgm:cxn modelId="{3285A678-AE1E-446F-836F-D62FE9F6C5DF}" type="presOf" srcId="{3963EAED-F507-4AC8-8A8E-86900529125E}" destId="{66EA2F0D-E2D1-4CB0-A23C-F2C7B0D1D8F2}" srcOrd="0" destOrd="0" presId="urn:microsoft.com/office/officeart/2018/2/layout/IconVerticalSolidList"/>
    <dgm:cxn modelId="{6B6BC1CF-19BA-4BB6-84FA-69E5F95A3645}" type="presOf" srcId="{6031C40D-8B0D-489A-91AB-5F4930DD8E4C}" destId="{DBE15E8C-60B5-42B2-9216-E749CBF895F3}" srcOrd="0" destOrd="0" presId="urn:microsoft.com/office/officeart/2018/2/layout/IconVerticalSolidList"/>
    <dgm:cxn modelId="{B5ECDFD2-5DDD-4F08-AD6B-2B09EBD31B45}" type="presParOf" srcId="{DBE15E8C-60B5-42B2-9216-E749CBF895F3}" destId="{B553F390-9DCD-479C-83E6-382A3A964AA9}" srcOrd="0" destOrd="0" presId="urn:microsoft.com/office/officeart/2018/2/layout/IconVerticalSolidList"/>
    <dgm:cxn modelId="{91E4ADC2-1E5A-4476-917E-3D72E7FE9219}" type="presParOf" srcId="{B553F390-9DCD-479C-83E6-382A3A964AA9}" destId="{4607DF9D-F8BE-42C1-B457-0BB5A2D300D5}" srcOrd="0" destOrd="0" presId="urn:microsoft.com/office/officeart/2018/2/layout/IconVerticalSolidList"/>
    <dgm:cxn modelId="{E0206DC0-7933-4FD9-81B0-8BD54C0E43A3}" type="presParOf" srcId="{B553F390-9DCD-479C-83E6-382A3A964AA9}" destId="{ECE77FAD-FA79-4129-A865-F0F120518B30}" srcOrd="1" destOrd="0" presId="urn:microsoft.com/office/officeart/2018/2/layout/IconVerticalSolidList"/>
    <dgm:cxn modelId="{24364A2D-B052-416D-B9C1-E727DD9332AA}" type="presParOf" srcId="{B553F390-9DCD-479C-83E6-382A3A964AA9}" destId="{34284150-D4BD-46CB-AE27-420FD730195A}" srcOrd="2" destOrd="0" presId="urn:microsoft.com/office/officeart/2018/2/layout/IconVerticalSolidList"/>
    <dgm:cxn modelId="{E478004B-F41C-45C4-9DEB-550729EF5091}" type="presParOf" srcId="{B553F390-9DCD-479C-83E6-382A3A964AA9}" destId="{66EA2F0D-E2D1-4CB0-A23C-F2C7B0D1D8F2}" srcOrd="3" destOrd="0" presId="urn:microsoft.com/office/officeart/2018/2/layout/IconVerticalSolidList"/>
    <dgm:cxn modelId="{F25F730F-0B34-4386-AF4C-C896DC40506F}" type="presParOf" srcId="{DBE15E8C-60B5-42B2-9216-E749CBF895F3}" destId="{2583D811-830D-4887-9E03-FE19099A913C}" srcOrd="1" destOrd="0" presId="urn:microsoft.com/office/officeart/2018/2/layout/IconVerticalSolidList"/>
    <dgm:cxn modelId="{D1D5F733-76F2-43DC-9B51-575D5964C0F3}" type="presParOf" srcId="{DBE15E8C-60B5-42B2-9216-E749CBF895F3}" destId="{DE260234-1E49-49AA-977C-58DC540CF09E}" srcOrd="2" destOrd="0" presId="urn:microsoft.com/office/officeart/2018/2/layout/IconVerticalSolidList"/>
    <dgm:cxn modelId="{C6491446-1A5E-4976-9A9A-A66C7B07E078}" type="presParOf" srcId="{DE260234-1E49-49AA-977C-58DC540CF09E}" destId="{3C91361C-0241-432D-8058-F9070BC2DE8F}" srcOrd="0" destOrd="0" presId="urn:microsoft.com/office/officeart/2018/2/layout/IconVerticalSolidList"/>
    <dgm:cxn modelId="{3322582E-5415-4A07-8330-C5C3792D12E7}" type="presParOf" srcId="{DE260234-1E49-49AA-977C-58DC540CF09E}" destId="{0A04C93E-D4C0-43F9-B07F-95434C207091}" srcOrd="1" destOrd="0" presId="urn:microsoft.com/office/officeart/2018/2/layout/IconVerticalSolidList"/>
    <dgm:cxn modelId="{C07C358E-F569-44F2-BCA2-77257F94D362}" type="presParOf" srcId="{DE260234-1E49-49AA-977C-58DC540CF09E}" destId="{1CBCFEEE-D4B3-4910-BC43-43D1356931EC}" srcOrd="2" destOrd="0" presId="urn:microsoft.com/office/officeart/2018/2/layout/IconVerticalSolidList"/>
    <dgm:cxn modelId="{980AF36B-6382-43F9-9E05-97DB1F2B62F5}" type="presParOf" srcId="{DE260234-1E49-49AA-977C-58DC540CF09E}" destId="{508FD6BD-7792-469D-A650-CD8E3435F4E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2874788-7192-4920-AC09-6C391EE327A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F5D6846-E430-4D38-8A66-E8DE04E413AB}">
      <dgm:prSet/>
      <dgm:spPr/>
      <dgm:t>
        <a:bodyPr/>
        <a:lstStyle/>
        <a:p>
          <a:r>
            <a:rPr lang="en-US" b="1" dirty="0"/>
            <a:t>September 15</a:t>
          </a:r>
          <a:r>
            <a:rPr lang="en-US" dirty="0"/>
            <a:t>: Last day to create a new activity and/or enter participation for a Year 4.</a:t>
          </a:r>
        </a:p>
      </dgm:t>
    </dgm:pt>
    <dgm:pt modelId="{C289DC43-128F-402E-874A-1200B6217F8D}" type="parTrans" cxnId="{ED9A1C08-76E1-4D77-ACDD-BE04F3B0D41E}">
      <dgm:prSet/>
      <dgm:spPr/>
      <dgm:t>
        <a:bodyPr/>
        <a:lstStyle/>
        <a:p>
          <a:endParaRPr lang="en-US"/>
        </a:p>
      </dgm:t>
    </dgm:pt>
    <dgm:pt modelId="{46258E45-2723-44FD-BB9F-E1887EC7EF4C}" type="sibTrans" cxnId="{ED9A1C08-76E1-4D77-ACDD-BE04F3B0D41E}">
      <dgm:prSet/>
      <dgm:spPr/>
      <dgm:t>
        <a:bodyPr/>
        <a:lstStyle/>
        <a:p>
          <a:endParaRPr lang="en-US"/>
        </a:p>
      </dgm:t>
    </dgm:pt>
    <dgm:pt modelId="{9ABD523A-5C26-4D39-A91B-D2768C7294AB}">
      <dgm:prSet/>
      <dgm:spPr/>
      <dgm:t>
        <a:bodyPr/>
        <a:lstStyle/>
        <a:p>
          <a:r>
            <a:rPr lang="en-US" b="1" dirty="0"/>
            <a:t>Portal Year 5: </a:t>
          </a:r>
          <a:r>
            <a:rPr lang="en-US" dirty="0"/>
            <a:t>2021-22 - August 1, 2021 to August 31, 2022 </a:t>
          </a:r>
        </a:p>
      </dgm:t>
    </dgm:pt>
    <dgm:pt modelId="{6C9143E5-C25E-4FA7-8B96-41273F7AD1BD}" type="parTrans" cxnId="{ED7D2EFC-46DF-4E91-A66E-528690BE5C6F}">
      <dgm:prSet/>
      <dgm:spPr/>
      <dgm:t>
        <a:bodyPr/>
        <a:lstStyle/>
        <a:p>
          <a:endParaRPr lang="en-US"/>
        </a:p>
      </dgm:t>
    </dgm:pt>
    <dgm:pt modelId="{E21AF99A-004B-4A41-B43E-A4266C211D1D}" type="sibTrans" cxnId="{ED7D2EFC-46DF-4E91-A66E-528690BE5C6F}">
      <dgm:prSet/>
      <dgm:spPr/>
      <dgm:t>
        <a:bodyPr/>
        <a:lstStyle/>
        <a:p>
          <a:endParaRPr lang="en-US"/>
        </a:p>
      </dgm:t>
    </dgm:pt>
    <dgm:pt modelId="{AD9E5CE8-3DAC-4453-A6EF-5BF8CD2A56E7}">
      <dgm:prSet/>
      <dgm:spPr/>
      <dgm:t>
        <a:bodyPr/>
        <a:lstStyle/>
        <a:p>
          <a:r>
            <a:rPr lang="en-US" b="1" dirty="0"/>
            <a:t>Year 5 Orientations</a:t>
          </a:r>
          <a:r>
            <a:rPr lang="en-US" dirty="0"/>
            <a:t>: Enter in Year 5</a:t>
          </a:r>
        </a:p>
      </dgm:t>
    </dgm:pt>
    <dgm:pt modelId="{AABB060C-74E4-4B77-A99B-503BB33DF815}" type="parTrans" cxnId="{8462E552-BF92-4406-B915-5321F13BFDA1}">
      <dgm:prSet/>
      <dgm:spPr/>
      <dgm:t>
        <a:bodyPr/>
        <a:lstStyle/>
        <a:p>
          <a:endParaRPr lang="en-US"/>
        </a:p>
      </dgm:t>
    </dgm:pt>
    <dgm:pt modelId="{E5FD2295-95F5-4BC5-A095-DDDBA348C3F6}" type="sibTrans" cxnId="{8462E552-BF92-4406-B915-5321F13BFDA1}">
      <dgm:prSet/>
      <dgm:spPr/>
      <dgm:t>
        <a:bodyPr/>
        <a:lstStyle/>
        <a:p>
          <a:endParaRPr lang="en-US"/>
        </a:p>
      </dgm:t>
    </dgm:pt>
    <dgm:pt modelId="{167B7B8C-2446-4D32-8CAD-05D3347BFF23}">
      <dgm:prSet/>
      <dgm:spPr/>
      <dgm:t>
        <a:bodyPr/>
        <a:lstStyle/>
        <a:p>
          <a:r>
            <a:rPr lang="en-US" i="1"/>
            <a:t>Remember – you won’t have students in the portal until after your school reports to CEDARS for the first time. </a:t>
          </a:r>
          <a:endParaRPr lang="en-US"/>
        </a:p>
      </dgm:t>
    </dgm:pt>
    <dgm:pt modelId="{37310958-574B-403C-BE7F-27177F65BB8D}" type="parTrans" cxnId="{E3F32B48-380D-4C39-9E90-030C9DB2F765}">
      <dgm:prSet/>
      <dgm:spPr/>
      <dgm:t>
        <a:bodyPr/>
        <a:lstStyle/>
        <a:p>
          <a:endParaRPr lang="en-US"/>
        </a:p>
      </dgm:t>
    </dgm:pt>
    <dgm:pt modelId="{345A40D5-C5BE-485A-87AE-B43FD7CC9CBD}" type="sibTrans" cxnId="{E3F32B48-380D-4C39-9E90-030C9DB2F765}">
      <dgm:prSet/>
      <dgm:spPr/>
      <dgm:t>
        <a:bodyPr/>
        <a:lstStyle/>
        <a:p>
          <a:endParaRPr lang="en-US"/>
        </a:p>
      </dgm:t>
    </dgm:pt>
    <dgm:pt modelId="{E119B688-8713-45DE-921B-E96D0DF08106}" type="pres">
      <dgm:prSet presAssocID="{C2874788-7192-4920-AC09-6C391EE327AE}" presName="vert0" presStyleCnt="0">
        <dgm:presLayoutVars>
          <dgm:dir/>
          <dgm:animOne val="branch"/>
          <dgm:animLvl val="lvl"/>
        </dgm:presLayoutVars>
      </dgm:prSet>
      <dgm:spPr/>
    </dgm:pt>
    <dgm:pt modelId="{F74BDA44-23B2-4ED2-9047-6E0CF8FE97AF}" type="pres">
      <dgm:prSet presAssocID="{FF5D6846-E430-4D38-8A66-E8DE04E413AB}" presName="thickLine" presStyleLbl="alignNode1" presStyleIdx="0" presStyleCnt="4"/>
      <dgm:spPr/>
    </dgm:pt>
    <dgm:pt modelId="{3A7E9BBB-0022-4FC6-A504-974B67865207}" type="pres">
      <dgm:prSet presAssocID="{FF5D6846-E430-4D38-8A66-E8DE04E413AB}" presName="horz1" presStyleCnt="0"/>
      <dgm:spPr/>
    </dgm:pt>
    <dgm:pt modelId="{1AA6BC2B-7DBC-4C91-8194-0FB5665DC798}" type="pres">
      <dgm:prSet presAssocID="{FF5D6846-E430-4D38-8A66-E8DE04E413AB}" presName="tx1" presStyleLbl="revTx" presStyleIdx="0" presStyleCnt="4"/>
      <dgm:spPr/>
    </dgm:pt>
    <dgm:pt modelId="{B2BF09C8-963C-4C48-B8A1-09E61CE4F590}" type="pres">
      <dgm:prSet presAssocID="{FF5D6846-E430-4D38-8A66-E8DE04E413AB}" presName="vert1" presStyleCnt="0"/>
      <dgm:spPr/>
    </dgm:pt>
    <dgm:pt modelId="{28C72693-0C7A-4DF3-BAC3-5512BF8D99F2}" type="pres">
      <dgm:prSet presAssocID="{9ABD523A-5C26-4D39-A91B-D2768C7294AB}" presName="thickLine" presStyleLbl="alignNode1" presStyleIdx="1" presStyleCnt="4"/>
      <dgm:spPr/>
    </dgm:pt>
    <dgm:pt modelId="{E937BA0A-5E35-4DC6-9AC0-EB370C395807}" type="pres">
      <dgm:prSet presAssocID="{9ABD523A-5C26-4D39-A91B-D2768C7294AB}" presName="horz1" presStyleCnt="0"/>
      <dgm:spPr/>
    </dgm:pt>
    <dgm:pt modelId="{9AAECBCF-B70D-49DE-ACBA-9C0108D387F2}" type="pres">
      <dgm:prSet presAssocID="{9ABD523A-5C26-4D39-A91B-D2768C7294AB}" presName="tx1" presStyleLbl="revTx" presStyleIdx="1" presStyleCnt="4"/>
      <dgm:spPr/>
    </dgm:pt>
    <dgm:pt modelId="{B93C4271-84A7-45CC-980F-32208B09F580}" type="pres">
      <dgm:prSet presAssocID="{9ABD523A-5C26-4D39-A91B-D2768C7294AB}" presName="vert1" presStyleCnt="0"/>
      <dgm:spPr/>
    </dgm:pt>
    <dgm:pt modelId="{7172A898-70F6-4C6E-81C2-DCFE0289B11B}" type="pres">
      <dgm:prSet presAssocID="{AD9E5CE8-3DAC-4453-A6EF-5BF8CD2A56E7}" presName="thickLine" presStyleLbl="alignNode1" presStyleIdx="2" presStyleCnt="4"/>
      <dgm:spPr/>
    </dgm:pt>
    <dgm:pt modelId="{1975E3F1-0081-46B1-906A-BC4DF5493D59}" type="pres">
      <dgm:prSet presAssocID="{AD9E5CE8-3DAC-4453-A6EF-5BF8CD2A56E7}" presName="horz1" presStyleCnt="0"/>
      <dgm:spPr/>
    </dgm:pt>
    <dgm:pt modelId="{2E20E997-5E5D-42A6-81EF-D3B52ABA9C72}" type="pres">
      <dgm:prSet presAssocID="{AD9E5CE8-3DAC-4453-A6EF-5BF8CD2A56E7}" presName="tx1" presStyleLbl="revTx" presStyleIdx="2" presStyleCnt="4"/>
      <dgm:spPr/>
    </dgm:pt>
    <dgm:pt modelId="{FDC7DB87-324A-460D-8600-9E0736524ECE}" type="pres">
      <dgm:prSet presAssocID="{AD9E5CE8-3DAC-4453-A6EF-5BF8CD2A56E7}" presName="vert1" presStyleCnt="0"/>
      <dgm:spPr/>
    </dgm:pt>
    <dgm:pt modelId="{500789EB-7174-46EE-A416-2558E9F1A77F}" type="pres">
      <dgm:prSet presAssocID="{167B7B8C-2446-4D32-8CAD-05D3347BFF23}" presName="thickLine" presStyleLbl="alignNode1" presStyleIdx="3" presStyleCnt="4"/>
      <dgm:spPr/>
    </dgm:pt>
    <dgm:pt modelId="{A87C228A-DC10-4077-A497-20206518422A}" type="pres">
      <dgm:prSet presAssocID="{167B7B8C-2446-4D32-8CAD-05D3347BFF23}" presName="horz1" presStyleCnt="0"/>
      <dgm:spPr/>
    </dgm:pt>
    <dgm:pt modelId="{7948A82C-3170-4B5B-B45F-04C89406EDD6}" type="pres">
      <dgm:prSet presAssocID="{167B7B8C-2446-4D32-8CAD-05D3347BFF23}" presName="tx1" presStyleLbl="revTx" presStyleIdx="3" presStyleCnt="4"/>
      <dgm:spPr/>
    </dgm:pt>
    <dgm:pt modelId="{1D0705FD-5246-42E2-8F17-61E94FA1E5C1}" type="pres">
      <dgm:prSet presAssocID="{167B7B8C-2446-4D32-8CAD-05D3347BFF23}" presName="vert1" presStyleCnt="0"/>
      <dgm:spPr/>
    </dgm:pt>
  </dgm:ptLst>
  <dgm:cxnLst>
    <dgm:cxn modelId="{ED9A1C08-76E1-4D77-ACDD-BE04F3B0D41E}" srcId="{C2874788-7192-4920-AC09-6C391EE327AE}" destId="{FF5D6846-E430-4D38-8A66-E8DE04E413AB}" srcOrd="0" destOrd="0" parTransId="{C289DC43-128F-402E-874A-1200B6217F8D}" sibTransId="{46258E45-2723-44FD-BB9F-E1887EC7EF4C}"/>
    <dgm:cxn modelId="{7265AD13-CC5B-4A5A-824A-CE0D4E65EAFA}" type="presOf" srcId="{FF5D6846-E430-4D38-8A66-E8DE04E413AB}" destId="{1AA6BC2B-7DBC-4C91-8194-0FB5665DC798}" srcOrd="0" destOrd="0" presId="urn:microsoft.com/office/officeart/2008/layout/LinedList"/>
    <dgm:cxn modelId="{7D17611D-C1D2-457F-A6F0-D9FFC2D629B7}" type="presOf" srcId="{167B7B8C-2446-4D32-8CAD-05D3347BFF23}" destId="{7948A82C-3170-4B5B-B45F-04C89406EDD6}" srcOrd="0" destOrd="0" presId="urn:microsoft.com/office/officeart/2008/layout/LinedList"/>
    <dgm:cxn modelId="{E3F32B48-380D-4C39-9E90-030C9DB2F765}" srcId="{C2874788-7192-4920-AC09-6C391EE327AE}" destId="{167B7B8C-2446-4D32-8CAD-05D3347BFF23}" srcOrd="3" destOrd="0" parTransId="{37310958-574B-403C-BE7F-27177F65BB8D}" sibTransId="{345A40D5-C5BE-485A-87AE-B43FD7CC9CBD}"/>
    <dgm:cxn modelId="{8462E552-BF92-4406-B915-5321F13BFDA1}" srcId="{C2874788-7192-4920-AC09-6C391EE327AE}" destId="{AD9E5CE8-3DAC-4453-A6EF-5BF8CD2A56E7}" srcOrd="2" destOrd="0" parTransId="{AABB060C-74E4-4B77-A99B-503BB33DF815}" sibTransId="{E5FD2295-95F5-4BC5-A095-DDDBA348C3F6}"/>
    <dgm:cxn modelId="{ECADADC9-39F6-47DD-9170-7E7ABBA977F3}" type="presOf" srcId="{9ABD523A-5C26-4D39-A91B-D2768C7294AB}" destId="{9AAECBCF-B70D-49DE-ACBA-9C0108D387F2}" srcOrd="0" destOrd="0" presId="urn:microsoft.com/office/officeart/2008/layout/LinedList"/>
    <dgm:cxn modelId="{544D54DA-950B-4206-8043-E0196BFC3D3E}" type="presOf" srcId="{C2874788-7192-4920-AC09-6C391EE327AE}" destId="{E119B688-8713-45DE-921B-E96D0DF08106}" srcOrd="0" destOrd="0" presId="urn:microsoft.com/office/officeart/2008/layout/LinedList"/>
    <dgm:cxn modelId="{0399D6EA-586B-4843-9521-740E223A1B8C}" type="presOf" srcId="{AD9E5CE8-3DAC-4453-A6EF-5BF8CD2A56E7}" destId="{2E20E997-5E5D-42A6-81EF-D3B52ABA9C72}" srcOrd="0" destOrd="0" presId="urn:microsoft.com/office/officeart/2008/layout/LinedList"/>
    <dgm:cxn modelId="{ED7D2EFC-46DF-4E91-A66E-528690BE5C6F}" srcId="{C2874788-7192-4920-AC09-6C391EE327AE}" destId="{9ABD523A-5C26-4D39-A91B-D2768C7294AB}" srcOrd="1" destOrd="0" parTransId="{6C9143E5-C25E-4FA7-8B96-41273F7AD1BD}" sibTransId="{E21AF99A-004B-4A41-B43E-A4266C211D1D}"/>
    <dgm:cxn modelId="{15FA9B1C-ED72-4138-9278-DECDBD03995F}" type="presParOf" srcId="{E119B688-8713-45DE-921B-E96D0DF08106}" destId="{F74BDA44-23B2-4ED2-9047-6E0CF8FE97AF}" srcOrd="0" destOrd="0" presId="urn:microsoft.com/office/officeart/2008/layout/LinedList"/>
    <dgm:cxn modelId="{AA0E39EE-EC49-4B3C-B1CF-3CA23CB02C23}" type="presParOf" srcId="{E119B688-8713-45DE-921B-E96D0DF08106}" destId="{3A7E9BBB-0022-4FC6-A504-974B67865207}" srcOrd="1" destOrd="0" presId="urn:microsoft.com/office/officeart/2008/layout/LinedList"/>
    <dgm:cxn modelId="{4B589711-3BAA-4927-8451-2BCD6EC184F3}" type="presParOf" srcId="{3A7E9BBB-0022-4FC6-A504-974B67865207}" destId="{1AA6BC2B-7DBC-4C91-8194-0FB5665DC798}" srcOrd="0" destOrd="0" presId="urn:microsoft.com/office/officeart/2008/layout/LinedList"/>
    <dgm:cxn modelId="{332B20D9-18EF-4A38-8C1F-8A13D6D251FE}" type="presParOf" srcId="{3A7E9BBB-0022-4FC6-A504-974B67865207}" destId="{B2BF09C8-963C-4C48-B8A1-09E61CE4F590}" srcOrd="1" destOrd="0" presId="urn:microsoft.com/office/officeart/2008/layout/LinedList"/>
    <dgm:cxn modelId="{95A87274-61BC-472A-9F43-1F686156CC5C}" type="presParOf" srcId="{E119B688-8713-45DE-921B-E96D0DF08106}" destId="{28C72693-0C7A-4DF3-BAC3-5512BF8D99F2}" srcOrd="2" destOrd="0" presId="urn:microsoft.com/office/officeart/2008/layout/LinedList"/>
    <dgm:cxn modelId="{2B5A5419-BAE9-4AEC-8654-5AC4F0E20EC5}" type="presParOf" srcId="{E119B688-8713-45DE-921B-E96D0DF08106}" destId="{E937BA0A-5E35-4DC6-9AC0-EB370C395807}" srcOrd="3" destOrd="0" presId="urn:microsoft.com/office/officeart/2008/layout/LinedList"/>
    <dgm:cxn modelId="{7D371744-286E-4F60-896B-1EA4FE1BCEFB}" type="presParOf" srcId="{E937BA0A-5E35-4DC6-9AC0-EB370C395807}" destId="{9AAECBCF-B70D-49DE-ACBA-9C0108D387F2}" srcOrd="0" destOrd="0" presId="urn:microsoft.com/office/officeart/2008/layout/LinedList"/>
    <dgm:cxn modelId="{99133905-4E46-43F6-B2DA-13D111026829}" type="presParOf" srcId="{E937BA0A-5E35-4DC6-9AC0-EB370C395807}" destId="{B93C4271-84A7-45CC-980F-32208B09F580}" srcOrd="1" destOrd="0" presId="urn:microsoft.com/office/officeart/2008/layout/LinedList"/>
    <dgm:cxn modelId="{91347C18-51F0-4027-845D-4588042D2FAE}" type="presParOf" srcId="{E119B688-8713-45DE-921B-E96D0DF08106}" destId="{7172A898-70F6-4C6E-81C2-DCFE0289B11B}" srcOrd="4" destOrd="0" presId="urn:microsoft.com/office/officeart/2008/layout/LinedList"/>
    <dgm:cxn modelId="{F778F709-A4AE-4717-A416-1369BF55B603}" type="presParOf" srcId="{E119B688-8713-45DE-921B-E96D0DF08106}" destId="{1975E3F1-0081-46B1-906A-BC4DF5493D59}" srcOrd="5" destOrd="0" presId="urn:microsoft.com/office/officeart/2008/layout/LinedList"/>
    <dgm:cxn modelId="{84ED41AB-D87C-4559-B671-83156E775989}" type="presParOf" srcId="{1975E3F1-0081-46B1-906A-BC4DF5493D59}" destId="{2E20E997-5E5D-42A6-81EF-D3B52ABA9C72}" srcOrd="0" destOrd="0" presId="urn:microsoft.com/office/officeart/2008/layout/LinedList"/>
    <dgm:cxn modelId="{8D4B63B6-2562-483D-829B-127ADAF51E28}" type="presParOf" srcId="{1975E3F1-0081-46B1-906A-BC4DF5493D59}" destId="{FDC7DB87-324A-460D-8600-9E0736524ECE}" srcOrd="1" destOrd="0" presId="urn:microsoft.com/office/officeart/2008/layout/LinedList"/>
    <dgm:cxn modelId="{D8270317-679D-41C0-B06D-37DF0DF24493}" type="presParOf" srcId="{E119B688-8713-45DE-921B-E96D0DF08106}" destId="{500789EB-7174-46EE-A416-2558E9F1A77F}" srcOrd="6" destOrd="0" presId="urn:microsoft.com/office/officeart/2008/layout/LinedList"/>
    <dgm:cxn modelId="{924248DD-2A0D-4E18-88A9-07ED8FAF2A17}" type="presParOf" srcId="{E119B688-8713-45DE-921B-E96D0DF08106}" destId="{A87C228A-DC10-4077-A497-20206518422A}" srcOrd="7" destOrd="0" presId="urn:microsoft.com/office/officeart/2008/layout/LinedList"/>
    <dgm:cxn modelId="{05A9361E-6938-4F4C-BE01-7047764D727B}" type="presParOf" srcId="{A87C228A-DC10-4077-A497-20206518422A}" destId="{7948A82C-3170-4B5B-B45F-04C89406EDD6}" srcOrd="0" destOrd="0" presId="urn:microsoft.com/office/officeart/2008/layout/LinedList"/>
    <dgm:cxn modelId="{E13963E5-E7E3-4136-86BF-41C71CCFA33E}" type="presParOf" srcId="{A87C228A-DC10-4077-A497-20206518422A}" destId="{1D0705FD-5246-42E2-8F17-61E94FA1E5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818F34E-4B86-40F9-859B-DC3957D14FB6}"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0DABCCF0-453B-4315-A190-AE00E6D13955}">
      <dgm:prSet/>
      <dgm:spPr/>
      <dgm:t>
        <a:bodyPr/>
        <a:lstStyle/>
        <a:p>
          <a:pPr>
            <a:defRPr b="1"/>
          </a:pPr>
          <a:r>
            <a:rPr lang="en-US"/>
            <a:t>31 Aug. 2021</a:t>
          </a:r>
        </a:p>
      </dgm:t>
    </dgm:pt>
    <dgm:pt modelId="{C7EC9254-66EF-4598-89A5-3306531DDF6B}" type="parTrans" cxnId="{B86076B5-5A62-424C-88E7-5C46BEDFFAAB}">
      <dgm:prSet/>
      <dgm:spPr/>
      <dgm:t>
        <a:bodyPr/>
        <a:lstStyle/>
        <a:p>
          <a:endParaRPr lang="en-US"/>
        </a:p>
      </dgm:t>
    </dgm:pt>
    <dgm:pt modelId="{1E9055B1-4228-46B7-86F2-5A0B31AFE875}" type="sibTrans" cxnId="{B86076B5-5A62-424C-88E7-5C46BEDFFAAB}">
      <dgm:prSet/>
      <dgm:spPr/>
      <dgm:t>
        <a:bodyPr/>
        <a:lstStyle/>
        <a:p>
          <a:endParaRPr lang="en-US"/>
        </a:p>
      </dgm:t>
    </dgm:pt>
    <dgm:pt modelId="{E822A2A4-8F7F-4549-9844-840B3CF4A010}">
      <dgm:prSet/>
      <dgm:spPr/>
      <dgm:t>
        <a:bodyPr/>
        <a:lstStyle/>
        <a:p>
          <a:r>
            <a:rPr lang="en-US"/>
            <a:t>Year 4 Ends August 31, 2021</a:t>
          </a:r>
        </a:p>
      </dgm:t>
    </dgm:pt>
    <dgm:pt modelId="{2C153969-9393-4E1D-882E-A9BCF2B259DE}" type="parTrans" cxnId="{52801CE5-2535-4C63-B553-33FB21130742}">
      <dgm:prSet/>
      <dgm:spPr/>
      <dgm:t>
        <a:bodyPr/>
        <a:lstStyle/>
        <a:p>
          <a:endParaRPr lang="en-US"/>
        </a:p>
      </dgm:t>
    </dgm:pt>
    <dgm:pt modelId="{92F24731-6E8B-4B77-B6B6-5A220EED63EF}" type="sibTrans" cxnId="{52801CE5-2535-4C63-B553-33FB21130742}">
      <dgm:prSet/>
      <dgm:spPr/>
      <dgm:t>
        <a:bodyPr/>
        <a:lstStyle/>
        <a:p>
          <a:endParaRPr lang="en-US"/>
        </a:p>
      </dgm:t>
    </dgm:pt>
    <dgm:pt modelId="{C79B0B20-8DF7-41BD-8B2E-747DBFCF96D3}">
      <dgm:prSet/>
      <dgm:spPr/>
      <dgm:t>
        <a:bodyPr/>
        <a:lstStyle/>
        <a:p>
          <a:pPr>
            <a:defRPr b="1"/>
          </a:pPr>
          <a:r>
            <a:rPr lang="en-US"/>
            <a:t>15 Sep.</a:t>
          </a:r>
        </a:p>
      </dgm:t>
    </dgm:pt>
    <dgm:pt modelId="{512FBDF5-2F98-4578-9CE2-B064599C8297}" type="parTrans" cxnId="{990CFD0E-AE5A-4C67-8854-1C095C6FA7C4}">
      <dgm:prSet/>
      <dgm:spPr/>
      <dgm:t>
        <a:bodyPr/>
        <a:lstStyle/>
        <a:p>
          <a:endParaRPr lang="en-US"/>
        </a:p>
      </dgm:t>
    </dgm:pt>
    <dgm:pt modelId="{DCFC628B-BBBC-4844-9792-36D8446DBCDA}" type="sibTrans" cxnId="{990CFD0E-AE5A-4C67-8854-1C095C6FA7C4}">
      <dgm:prSet/>
      <dgm:spPr/>
      <dgm:t>
        <a:bodyPr/>
        <a:lstStyle/>
        <a:p>
          <a:endParaRPr lang="en-US"/>
        </a:p>
      </dgm:t>
    </dgm:pt>
    <dgm:pt modelId="{8C342035-FFD4-4B15-BBAA-321859370C18}">
      <dgm:prSet/>
      <dgm:spPr/>
      <dgm:t>
        <a:bodyPr/>
        <a:lstStyle/>
        <a:p>
          <a:r>
            <a:rPr lang="en-US"/>
            <a:t>Year 4 Portal Entries Complete.</a:t>
          </a:r>
        </a:p>
      </dgm:t>
    </dgm:pt>
    <dgm:pt modelId="{E077A5FB-08E8-4ACB-A996-2B7DE36F075B}" type="parTrans" cxnId="{AFA80392-51F7-476D-B75C-B2F93CD84998}">
      <dgm:prSet/>
      <dgm:spPr/>
      <dgm:t>
        <a:bodyPr/>
        <a:lstStyle/>
        <a:p>
          <a:endParaRPr lang="en-US"/>
        </a:p>
      </dgm:t>
    </dgm:pt>
    <dgm:pt modelId="{AD6DD41D-C8C3-4692-BAD6-1BEB7A7EDDD5}" type="sibTrans" cxnId="{AFA80392-51F7-476D-B75C-B2F93CD84998}">
      <dgm:prSet/>
      <dgm:spPr/>
      <dgm:t>
        <a:bodyPr/>
        <a:lstStyle/>
        <a:p>
          <a:endParaRPr lang="en-US"/>
        </a:p>
      </dgm:t>
    </dgm:pt>
    <dgm:pt modelId="{A9CFA3D7-8656-4424-8F22-74B6C0D254FB}">
      <dgm:prSet/>
      <dgm:spPr/>
      <dgm:t>
        <a:bodyPr/>
        <a:lstStyle/>
        <a:p>
          <a:pPr>
            <a:defRPr b="1"/>
          </a:pPr>
          <a:r>
            <a:rPr lang="en-US"/>
            <a:t>24 Sep.</a:t>
          </a:r>
        </a:p>
      </dgm:t>
    </dgm:pt>
    <dgm:pt modelId="{FDC12480-A6CF-4E9A-97BC-2F8CEFE09B79}" type="parTrans" cxnId="{E120A26A-6C95-489B-A648-C7107014D20A}">
      <dgm:prSet/>
      <dgm:spPr/>
      <dgm:t>
        <a:bodyPr/>
        <a:lstStyle/>
        <a:p>
          <a:endParaRPr lang="en-US"/>
        </a:p>
      </dgm:t>
    </dgm:pt>
    <dgm:pt modelId="{0FE588C2-91D9-4058-A91C-C7120F25C46B}" type="sibTrans" cxnId="{E120A26A-6C95-489B-A648-C7107014D20A}">
      <dgm:prSet/>
      <dgm:spPr/>
      <dgm:t>
        <a:bodyPr/>
        <a:lstStyle/>
        <a:p>
          <a:endParaRPr lang="en-US"/>
        </a:p>
      </dgm:t>
    </dgm:pt>
    <dgm:pt modelId="{7E5AE976-7186-4F95-BC8F-A794787E376D}">
      <dgm:prSet/>
      <dgm:spPr/>
      <dgm:t>
        <a:bodyPr/>
        <a:lstStyle/>
        <a:p>
          <a:r>
            <a:rPr lang="en-US"/>
            <a:t>Kelly will send final Compliance Review to Coordinators by this date.</a:t>
          </a:r>
        </a:p>
      </dgm:t>
    </dgm:pt>
    <dgm:pt modelId="{51FF5B25-5E70-41B0-93FE-F1BD00CD2228}" type="parTrans" cxnId="{53A96974-288B-4ACB-8BA5-9B123CEAFB0F}">
      <dgm:prSet/>
      <dgm:spPr/>
      <dgm:t>
        <a:bodyPr/>
        <a:lstStyle/>
        <a:p>
          <a:endParaRPr lang="en-US"/>
        </a:p>
      </dgm:t>
    </dgm:pt>
    <dgm:pt modelId="{54C89A46-DF57-40B1-B07C-39D981E64AED}" type="sibTrans" cxnId="{53A96974-288B-4ACB-8BA5-9B123CEAFB0F}">
      <dgm:prSet/>
      <dgm:spPr/>
      <dgm:t>
        <a:bodyPr/>
        <a:lstStyle/>
        <a:p>
          <a:endParaRPr lang="en-US"/>
        </a:p>
      </dgm:t>
    </dgm:pt>
    <dgm:pt modelId="{64ED861F-2AF2-4F33-B3DA-CE2D8230DA36}">
      <dgm:prSet/>
      <dgm:spPr/>
      <dgm:t>
        <a:bodyPr/>
        <a:lstStyle/>
        <a:p>
          <a:pPr>
            <a:defRPr b="1"/>
          </a:pPr>
          <a:r>
            <a:rPr lang="en-US"/>
            <a:t>30 Sep.</a:t>
          </a:r>
        </a:p>
      </dgm:t>
    </dgm:pt>
    <dgm:pt modelId="{86481ED5-6C75-4C28-8B23-DB6F05723206}" type="parTrans" cxnId="{73FFF4D6-7F79-47E4-AA1D-68F2A07598C9}">
      <dgm:prSet/>
      <dgm:spPr/>
      <dgm:t>
        <a:bodyPr/>
        <a:lstStyle/>
        <a:p>
          <a:endParaRPr lang="en-US"/>
        </a:p>
      </dgm:t>
    </dgm:pt>
    <dgm:pt modelId="{7840EF8F-3099-44D7-ABF1-22F4B9F233A3}" type="sibTrans" cxnId="{73FFF4D6-7F79-47E4-AA1D-68F2A07598C9}">
      <dgm:prSet/>
      <dgm:spPr/>
      <dgm:t>
        <a:bodyPr/>
        <a:lstStyle/>
        <a:p>
          <a:endParaRPr lang="en-US"/>
        </a:p>
      </dgm:t>
    </dgm:pt>
    <dgm:pt modelId="{2F623E13-307A-4271-A98A-61BC936E63DC}">
      <dgm:prSet/>
      <dgm:spPr/>
      <dgm:t>
        <a:bodyPr/>
        <a:lstStyle/>
        <a:p>
          <a:r>
            <a:rPr lang="en-US"/>
            <a:t>Return Compliance Review to Kelly with all issues resolved.</a:t>
          </a:r>
        </a:p>
      </dgm:t>
    </dgm:pt>
    <dgm:pt modelId="{FBDC1E71-9257-4F3D-888B-D0AF43BB8CA5}" type="parTrans" cxnId="{8B7B4D52-529B-416A-85A4-71E4143E28F5}">
      <dgm:prSet/>
      <dgm:spPr/>
      <dgm:t>
        <a:bodyPr/>
        <a:lstStyle/>
        <a:p>
          <a:endParaRPr lang="en-US"/>
        </a:p>
      </dgm:t>
    </dgm:pt>
    <dgm:pt modelId="{D6EE6A18-75B6-4391-AA01-4142DD93EF27}" type="sibTrans" cxnId="{8B7B4D52-529B-416A-85A4-71E4143E28F5}">
      <dgm:prSet/>
      <dgm:spPr/>
      <dgm:t>
        <a:bodyPr/>
        <a:lstStyle/>
        <a:p>
          <a:endParaRPr lang="en-US"/>
        </a:p>
      </dgm:t>
    </dgm:pt>
    <dgm:pt modelId="{FA459C22-D757-405F-974F-CEEA1C31E912}" type="pres">
      <dgm:prSet presAssocID="{3818F34E-4B86-40F9-859B-DC3957D14FB6}" presName="root" presStyleCnt="0">
        <dgm:presLayoutVars>
          <dgm:chMax/>
          <dgm:chPref/>
          <dgm:animLvl val="lvl"/>
        </dgm:presLayoutVars>
      </dgm:prSet>
      <dgm:spPr/>
    </dgm:pt>
    <dgm:pt modelId="{6F3B3B07-FE1F-47E1-9C6B-834721DC288D}" type="pres">
      <dgm:prSet presAssocID="{3818F34E-4B86-40F9-859B-DC3957D14FB6}" presName="divider" presStyleLbl="fgAccFollowNode1" presStyleIdx="0" presStyleCnt="1"/>
      <dgm:spPr>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tailEnd type="triangle" w="lg" len="lg"/>
        </a:ln>
        <a:effectLst/>
      </dgm:spPr>
    </dgm:pt>
    <dgm:pt modelId="{6CD731FE-101B-463A-B173-81EAF7C5EC3B}" type="pres">
      <dgm:prSet presAssocID="{3818F34E-4B86-40F9-859B-DC3957D14FB6}" presName="nodes" presStyleCnt="0">
        <dgm:presLayoutVars>
          <dgm:chMax/>
          <dgm:chPref/>
          <dgm:animLvl val="lvl"/>
        </dgm:presLayoutVars>
      </dgm:prSet>
      <dgm:spPr/>
    </dgm:pt>
    <dgm:pt modelId="{C32A0F1C-2EBD-4D0E-964C-1695D1102A7A}" type="pres">
      <dgm:prSet presAssocID="{0DABCCF0-453B-4315-A190-AE00E6D13955}" presName="composite" presStyleCnt="0"/>
      <dgm:spPr/>
    </dgm:pt>
    <dgm:pt modelId="{8447DD84-691E-4F14-A865-11E897195FF1}" type="pres">
      <dgm:prSet presAssocID="{0DABCCF0-453B-4315-A190-AE00E6D13955}" presName="L1TextContainer" presStyleLbl="revTx" presStyleIdx="0" presStyleCnt="4">
        <dgm:presLayoutVars>
          <dgm:chMax val="1"/>
          <dgm:chPref val="1"/>
          <dgm:bulletEnabled val="1"/>
        </dgm:presLayoutVars>
      </dgm:prSet>
      <dgm:spPr/>
    </dgm:pt>
    <dgm:pt modelId="{8C6EB3F2-1FAA-46E2-A6C5-E2375FDE2491}" type="pres">
      <dgm:prSet presAssocID="{0DABCCF0-453B-4315-A190-AE00E6D13955}" presName="L2TextContainerWrapper" presStyleCnt="0">
        <dgm:presLayoutVars>
          <dgm:chMax val="0"/>
          <dgm:chPref val="0"/>
          <dgm:bulletEnabled val="1"/>
        </dgm:presLayoutVars>
      </dgm:prSet>
      <dgm:spPr/>
    </dgm:pt>
    <dgm:pt modelId="{D20E934C-260A-40C1-807E-A3CDD7CB0829}" type="pres">
      <dgm:prSet presAssocID="{0DABCCF0-453B-4315-A190-AE00E6D13955}" presName="L2TextContainer" presStyleLbl="bgAcc1" presStyleIdx="0" presStyleCnt="4"/>
      <dgm:spPr/>
    </dgm:pt>
    <dgm:pt modelId="{665489C9-1F5F-45F3-99B6-E671AA05EEB8}" type="pres">
      <dgm:prSet presAssocID="{0DABCCF0-453B-4315-A190-AE00E6D13955}" presName="FlexibleEmptyPlaceHolder" presStyleCnt="0"/>
      <dgm:spPr/>
    </dgm:pt>
    <dgm:pt modelId="{71D60622-DAE7-4A1D-BC72-3E8330B90CC3}" type="pres">
      <dgm:prSet presAssocID="{0DABCCF0-453B-4315-A190-AE00E6D13955}" presName="ConnectLine" presStyleLbl="sibTrans1D1" presStyleIdx="0" presStyleCnt="4"/>
      <dgm:spPr>
        <a:noFill/>
        <a:ln w="12700" cap="flat" cmpd="sng" algn="ctr">
          <a:solidFill>
            <a:schemeClr val="accent1">
              <a:hueOff val="0"/>
              <a:satOff val="0"/>
              <a:lumOff val="0"/>
              <a:alphaOff val="0"/>
            </a:schemeClr>
          </a:solidFill>
          <a:prstDash val="dash"/>
        </a:ln>
        <a:effectLst/>
      </dgm:spPr>
    </dgm:pt>
    <dgm:pt modelId="{C7BEDEFC-B138-4C96-B4DE-F4EE237137D9}" type="pres">
      <dgm:prSet presAssocID="{0DABCCF0-453B-4315-A190-AE00E6D13955}" presName="ConnectorPoint" presStyleLbl="alignNode1" presStyleIdx="0" presStyleCnt="4"/>
      <dgm:spPr/>
    </dgm:pt>
    <dgm:pt modelId="{91443E86-0B6A-4BD0-89B4-198B10E4775D}" type="pres">
      <dgm:prSet presAssocID="{0DABCCF0-453B-4315-A190-AE00E6D13955}" presName="EmptyPlaceHolder" presStyleCnt="0"/>
      <dgm:spPr/>
    </dgm:pt>
    <dgm:pt modelId="{0045A0B1-61A7-4D86-BA73-C8903EAEFB0A}" type="pres">
      <dgm:prSet presAssocID="{1E9055B1-4228-46B7-86F2-5A0B31AFE875}" presName="spaceBetweenRectangles" presStyleCnt="0"/>
      <dgm:spPr/>
    </dgm:pt>
    <dgm:pt modelId="{BFD1275B-B6EB-4823-99A4-95FA1DFB0447}" type="pres">
      <dgm:prSet presAssocID="{C79B0B20-8DF7-41BD-8B2E-747DBFCF96D3}" presName="composite" presStyleCnt="0"/>
      <dgm:spPr/>
    </dgm:pt>
    <dgm:pt modelId="{39A1F56F-E4AD-4BF7-8C79-F8DE8AD20C7B}" type="pres">
      <dgm:prSet presAssocID="{C79B0B20-8DF7-41BD-8B2E-747DBFCF96D3}" presName="L1TextContainer" presStyleLbl="revTx" presStyleIdx="1" presStyleCnt="4">
        <dgm:presLayoutVars>
          <dgm:chMax val="1"/>
          <dgm:chPref val="1"/>
          <dgm:bulletEnabled val="1"/>
        </dgm:presLayoutVars>
      </dgm:prSet>
      <dgm:spPr/>
    </dgm:pt>
    <dgm:pt modelId="{C3F0A0BB-BA79-4846-AC68-E1B7051505D1}" type="pres">
      <dgm:prSet presAssocID="{C79B0B20-8DF7-41BD-8B2E-747DBFCF96D3}" presName="L2TextContainerWrapper" presStyleCnt="0">
        <dgm:presLayoutVars>
          <dgm:chMax val="0"/>
          <dgm:chPref val="0"/>
          <dgm:bulletEnabled val="1"/>
        </dgm:presLayoutVars>
      </dgm:prSet>
      <dgm:spPr/>
    </dgm:pt>
    <dgm:pt modelId="{DE7954C3-DAE1-401C-9696-41E00096BBF7}" type="pres">
      <dgm:prSet presAssocID="{C79B0B20-8DF7-41BD-8B2E-747DBFCF96D3}" presName="L2TextContainer" presStyleLbl="bgAcc1" presStyleIdx="1" presStyleCnt="4"/>
      <dgm:spPr/>
    </dgm:pt>
    <dgm:pt modelId="{357EC479-DEDB-4940-8094-1850B53DC37F}" type="pres">
      <dgm:prSet presAssocID="{C79B0B20-8DF7-41BD-8B2E-747DBFCF96D3}" presName="FlexibleEmptyPlaceHolder" presStyleCnt="0"/>
      <dgm:spPr/>
    </dgm:pt>
    <dgm:pt modelId="{EE569568-5E19-42FA-B3D0-C1B03F58296A}" type="pres">
      <dgm:prSet presAssocID="{C79B0B20-8DF7-41BD-8B2E-747DBFCF96D3}" presName="ConnectLine" presStyleLbl="sibTrans1D1" presStyleIdx="1" presStyleCnt="4"/>
      <dgm:spPr>
        <a:noFill/>
        <a:ln w="12700" cap="flat" cmpd="sng" algn="ctr">
          <a:solidFill>
            <a:schemeClr val="accent1">
              <a:hueOff val="0"/>
              <a:satOff val="0"/>
              <a:lumOff val="0"/>
              <a:alphaOff val="0"/>
            </a:schemeClr>
          </a:solidFill>
          <a:prstDash val="dash"/>
        </a:ln>
        <a:effectLst/>
      </dgm:spPr>
    </dgm:pt>
    <dgm:pt modelId="{9EB9F952-7BA0-4E72-B9D5-9218705F5102}" type="pres">
      <dgm:prSet presAssocID="{C79B0B20-8DF7-41BD-8B2E-747DBFCF96D3}" presName="ConnectorPoint" presStyleLbl="alignNode1" presStyleIdx="1" presStyleCnt="4"/>
      <dgm:spPr/>
    </dgm:pt>
    <dgm:pt modelId="{6D326C37-9293-4B3A-84CA-1D94C0A56147}" type="pres">
      <dgm:prSet presAssocID="{C79B0B20-8DF7-41BD-8B2E-747DBFCF96D3}" presName="EmptyPlaceHolder" presStyleCnt="0"/>
      <dgm:spPr/>
    </dgm:pt>
    <dgm:pt modelId="{E5685F72-3652-435C-B798-B3160E2E1B83}" type="pres">
      <dgm:prSet presAssocID="{DCFC628B-BBBC-4844-9792-36D8446DBCDA}" presName="spaceBetweenRectangles" presStyleCnt="0"/>
      <dgm:spPr/>
    </dgm:pt>
    <dgm:pt modelId="{B9E92FC5-EFF7-4E07-906F-AE14892C6F4A}" type="pres">
      <dgm:prSet presAssocID="{A9CFA3D7-8656-4424-8F22-74B6C0D254FB}" presName="composite" presStyleCnt="0"/>
      <dgm:spPr/>
    </dgm:pt>
    <dgm:pt modelId="{6BE3ABD4-4C4F-4407-AEA4-2B994183A2A8}" type="pres">
      <dgm:prSet presAssocID="{A9CFA3D7-8656-4424-8F22-74B6C0D254FB}" presName="L1TextContainer" presStyleLbl="revTx" presStyleIdx="2" presStyleCnt="4">
        <dgm:presLayoutVars>
          <dgm:chMax val="1"/>
          <dgm:chPref val="1"/>
          <dgm:bulletEnabled val="1"/>
        </dgm:presLayoutVars>
      </dgm:prSet>
      <dgm:spPr/>
    </dgm:pt>
    <dgm:pt modelId="{516578EC-F30A-4FF7-B786-5795C9A6161C}" type="pres">
      <dgm:prSet presAssocID="{A9CFA3D7-8656-4424-8F22-74B6C0D254FB}" presName="L2TextContainerWrapper" presStyleCnt="0">
        <dgm:presLayoutVars>
          <dgm:chMax val="0"/>
          <dgm:chPref val="0"/>
          <dgm:bulletEnabled val="1"/>
        </dgm:presLayoutVars>
      </dgm:prSet>
      <dgm:spPr/>
    </dgm:pt>
    <dgm:pt modelId="{D1DD19F7-AB75-472D-B175-1C268840EAFF}" type="pres">
      <dgm:prSet presAssocID="{A9CFA3D7-8656-4424-8F22-74B6C0D254FB}" presName="L2TextContainer" presStyleLbl="bgAcc1" presStyleIdx="2" presStyleCnt="4"/>
      <dgm:spPr/>
    </dgm:pt>
    <dgm:pt modelId="{824C5269-A896-496F-9971-F5A0AF99BBC3}" type="pres">
      <dgm:prSet presAssocID="{A9CFA3D7-8656-4424-8F22-74B6C0D254FB}" presName="FlexibleEmptyPlaceHolder" presStyleCnt="0"/>
      <dgm:spPr/>
    </dgm:pt>
    <dgm:pt modelId="{8AA753E2-C30D-4329-B70E-808845FF1D18}" type="pres">
      <dgm:prSet presAssocID="{A9CFA3D7-8656-4424-8F22-74B6C0D254FB}" presName="ConnectLine" presStyleLbl="sibTrans1D1" presStyleIdx="2" presStyleCnt="4"/>
      <dgm:spPr>
        <a:noFill/>
        <a:ln w="12700" cap="flat" cmpd="sng" algn="ctr">
          <a:solidFill>
            <a:schemeClr val="accent1">
              <a:hueOff val="0"/>
              <a:satOff val="0"/>
              <a:lumOff val="0"/>
              <a:alphaOff val="0"/>
            </a:schemeClr>
          </a:solidFill>
          <a:prstDash val="dash"/>
        </a:ln>
        <a:effectLst/>
      </dgm:spPr>
    </dgm:pt>
    <dgm:pt modelId="{144C0BAF-2ADA-436A-9797-9D35AA3B3AF5}" type="pres">
      <dgm:prSet presAssocID="{A9CFA3D7-8656-4424-8F22-74B6C0D254FB}" presName="ConnectorPoint" presStyleLbl="alignNode1" presStyleIdx="2" presStyleCnt="4"/>
      <dgm:spPr/>
    </dgm:pt>
    <dgm:pt modelId="{CDF9108B-A62C-469D-AFDD-EACCB5488C0F}" type="pres">
      <dgm:prSet presAssocID="{A9CFA3D7-8656-4424-8F22-74B6C0D254FB}" presName="EmptyPlaceHolder" presStyleCnt="0"/>
      <dgm:spPr/>
    </dgm:pt>
    <dgm:pt modelId="{529FA857-5667-4367-A945-5C9C7611A75B}" type="pres">
      <dgm:prSet presAssocID="{0FE588C2-91D9-4058-A91C-C7120F25C46B}" presName="spaceBetweenRectangles" presStyleCnt="0"/>
      <dgm:spPr/>
    </dgm:pt>
    <dgm:pt modelId="{9488A989-8DF3-4766-A156-431F0C1FD557}" type="pres">
      <dgm:prSet presAssocID="{64ED861F-2AF2-4F33-B3DA-CE2D8230DA36}" presName="composite" presStyleCnt="0"/>
      <dgm:spPr/>
    </dgm:pt>
    <dgm:pt modelId="{597C5683-B206-452F-9759-DB4813CAF700}" type="pres">
      <dgm:prSet presAssocID="{64ED861F-2AF2-4F33-B3DA-CE2D8230DA36}" presName="L1TextContainer" presStyleLbl="revTx" presStyleIdx="3" presStyleCnt="4">
        <dgm:presLayoutVars>
          <dgm:chMax val="1"/>
          <dgm:chPref val="1"/>
          <dgm:bulletEnabled val="1"/>
        </dgm:presLayoutVars>
      </dgm:prSet>
      <dgm:spPr/>
    </dgm:pt>
    <dgm:pt modelId="{C14FA829-11FA-41E3-8A07-421561644AC2}" type="pres">
      <dgm:prSet presAssocID="{64ED861F-2AF2-4F33-B3DA-CE2D8230DA36}" presName="L2TextContainerWrapper" presStyleCnt="0">
        <dgm:presLayoutVars>
          <dgm:chMax val="0"/>
          <dgm:chPref val="0"/>
          <dgm:bulletEnabled val="1"/>
        </dgm:presLayoutVars>
      </dgm:prSet>
      <dgm:spPr/>
    </dgm:pt>
    <dgm:pt modelId="{4BF10B61-936F-453C-A202-6C547B869B22}" type="pres">
      <dgm:prSet presAssocID="{64ED861F-2AF2-4F33-B3DA-CE2D8230DA36}" presName="L2TextContainer" presStyleLbl="bgAcc1" presStyleIdx="3" presStyleCnt="4"/>
      <dgm:spPr/>
    </dgm:pt>
    <dgm:pt modelId="{B051F8DB-625E-4BFD-BF52-524E2E2B54AE}" type="pres">
      <dgm:prSet presAssocID="{64ED861F-2AF2-4F33-B3DA-CE2D8230DA36}" presName="FlexibleEmptyPlaceHolder" presStyleCnt="0"/>
      <dgm:spPr/>
    </dgm:pt>
    <dgm:pt modelId="{0688EE9E-5F94-4239-8E06-62652939A03D}" type="pres">
      <dgm:prSet presAssocID="{64ED861F-2AF2-4F33-B3DA-CE2D8230DA36}" presName="ConnectLine" presStyleLbl="sibTrans1D1" presStyleIdx="3" presStyleCnt="4"/>
      <dgm:spPr>
        <a:noFill/>
        <a:ln w="12700" cap="flat" cmpd="sng" algn="ctr">
          <a:solidFill>
            <a:schemeClr val="accent1">
              <a:hueOff val="0"/>
              <a:satOff val="0"/>
              <a:lumOff val="0"/>
              <a:alphaOff val="0"/>
            </a:schemeClr>
          </a:solidFill>
          <a:prstDash val="dash"/>
        </a:ln>
        <a:effectLst/>
      </dgm:spPr>
    </dgm:pt>
    <dgm:pt modelId="{EB3E15EA-27AD-4CE2-B84F-A8D92A745B14}" type="pres">
      <dgm:prSet presAssocID="{64ED861F-2AF2-4F33-B3DA-CE2D8230DA36}" presName="ConnectorPoint" presStyleLbl="alignNode1" presStyleIdx="3" presStyleCnt="4"/>
      <dgm:spPr/>
    </dgm:pt>
    <dgm:pt modelId="{4162DDFE-5ED4-44FB-AEC8-E45771704E60}" type="pres">
      <dgm:prSet presAssocID="{64ED861F-2AF2-4F33-B3DA-CE2D8230DA36}" presName="EmptyPlaceHolder" presStyleCnt="0"/>
      <dgm:spPr/>
    </dgm:pt>
  </dgm:ptLst>
  <dgm:cxnLst>
    <dgm:cxn modelId="{990CFD0E-AE5A-4C67-8854-1C095C6FA7C4}" srcId="{3818F34E-4B86-40F9-859B-DC3957D14FB6}" destId="{C79B0B20-8DF7-41BD-8B2E-747DBFCF96D3}" srcOrd="1" destOrd="0" parTransId="{512FBDF5-2F98-4578-9CE2-B064599C8297}" sibTransId="{DCFC628B-BBBC-4844-9792-36D8446DBCDA}"/>
    <dgm:cxn modelId="{A237D327-3CBC-4034-8ED0-40774B637DC9}" type="presOf" srcId="{8C342035-FFD4-4B15-BBAA-321859370C18}" destId="{DE7954C3-DAE1-401C-9696-41E00096BBF7}" srcOrd="0" destOrd="0" presId="urn:microsoft.com/office/officeart/2016/7/layout/BasicTimeline"/>
    <dgm:cxn modelId="{A1A29D30-0D73-4E3E-96E2-A30B2DB2F1C6}" type="presOf" srcId="{C79B0B20-8DF7-41BD-8B2E-747DBFCF96D3}" destId="{39A1F56F-E4AD-4BF7-8C79-F8DE8AD20C7B}" srcOrd="0" destOrd="0" presId="urn:microsoft.com/office/officeart/2016/7/layout/BasicTimeline"/>
    <dgm:cxn modelId="{3653783C-3394-432A-A53E-390A64C27B6F}" type="presOf" srcId="{64ED861F-2AF2-4F33-B3DA-CE2D8230DA36}" destId="{597C5683-B206-452F-9759-DB4813CAF700}" srcOrd="0" destOrd="0" presId="urn:microsoft.com/office/officeart/2016/7/layout/BasicTimeline"/>
    <dgm:cxn modelId="{E120A26A-6C95-489B-A648-C7107014D20A}" srcId="{3818F34E-4B86-40F9-859B-DC3957D14FB6}" destId="{A9CFA3D7-8656-4424-8F22-74B6C0D254FB}" srcOrd="2" destOrd="0" parTransId="{FDC12480-A6CF-4E9A-97BC-2F8CEFE09B79}" sibTransId="{0FE588C2-91D9-4058-A91C-C7120F25C46B}"/>
    <dgm:cxn modelId="{2EC5DC4A-24F2-419D-A7D8-E2E81EF8A6B9}" type="presOf" srcId="{3818F34E-4B86-40F9-859B-DC3957D14FB6}" destId="{FA459C22-D757-405F-974F-CEEA1C31E912}" srcOrd="0" destOrd="0" presId="urn:microsoft.com/office/officeart/2016/7/layout/BasicTimeline"/>
    <dgm:cxn modelId="{9CBBE26B-36C3-41D9-892E-F23ABEF4DAF2}" type="presOf" srcId="{A9CFA3D7-8656-4424-8F22-74B6C0D254FB}" destId="{6BE3ABD4-4C4F-4407-AEA4-2B994183A2A8}" srcOrd="0" destOrd="0" presId="urn:microsoft.com/office/officeart/2016/7/layout/BasicTimeline"/>
    <dgm:cxn modelId="{F6CDE64C-9F30-4B49-BB23-E9CCC52B4756}" type="presOf" srcId="{0DABCCF0-453B-4315-A190-AE00E6D13955}" destId="{8447DD84-691E-4F14-A865-11E897195FF1}" srcOrd="0" destOrd="0" presId="urn:microsoft.com/office/officeart/2016/7/layout/BasicTimeline"/>
    <dgm:cxn modelId="{8B7B4D52-529B-416A-85A4-71E4143E28F5}" srcId="{64ED861F-2AF2-4F33-B3DA-CE2D8230DA36}" destId="{2F623E13-307A-4271-A98A-61BC936E63DC}" srcOrd="0" destOrd="0" parTransId="{FBDC1E71-9257-4F3D-888B-D0AF43BB8CA5}" sibTransId="{D6EE6A18-75B6-4391-AA01-4142DD93EF27}"/>
    <dgm:cxn modelId="{53A96974-288B-4ACB-8BA5-9B123CEAFB0F}" srcId="{A9CFA3D7-8656-4424-8F22-74B6C0D254FB}" destId="{7E5AE976-7186-4F95-BC8F-A794787E376D}" srcOrd="0" destOrd="0" parTransId="{51FF5B25-5E70-41B0-93FE-F1BD00CD2228}" sibTransId="{54C89A46-DF57-40B1-B07C-39D981E64AED}"/>
    <dgm:cxn modelId="{AFA80392-51F7-476D-B75C-B2F93CD84998}" srcId="{C79B0B20-8DF7-41BD-8B2E-747DBFCF96D3}" destId="{8C342035-FFD4-4B15-BBAA-321859370C18}" srcOrd="0" destOrd="0" parTransId="{E077A5FB-08E8-4ACB-A996-2B7DE36F075B}" sibTransId="{AD6DD41D-C8C3-4692-BAD6-1BEB7A7EDDD5}"/>
    <dgm:cxn modelId="{4BA8DDAC-4AEB-4BFF-A7BE-DCD74B8F970B}" type="presOf" srcId="{7E5AE976-7186-4F95-BC8F-A794787E376D}" destId="{D1DD19F7-AB75-472D-B175-1C268840EAFF}" srcOrd="0" destOrd="0" presId="urn:microsoft.com/office/officeart/2016/7/layout/BasicTimeline"/>
    <dgm:cxn modelId="{B86076B5-5A62-424C-88E7-5C46BEDFFAAB}" srcId="{3818F34E-4B86-40F9-859B-DC3957D14FB6}" destId="{0DABCCF0-453B-4315-A190-AE00E6D13955}" srcOrd="0" destOrd="0" parTransId="{C7EC9254-66EF-4598-89A5-3306531DDF6B}" sibTransId="{1E9055B1-4228-46B7-86F2-5A0B31AFE875}"/>
    <dgm:cxn modelId="{1D9C66B6-C564-44EA-A123-D9A280EDB19C}" type="presOf" srcId="{2F623E13-307A-4271-A98A-61BC936E63DC}" destId="{4BF10B61-936F-453C-A202-6C547B869B22}" srcOrd="0" destOrd="0" presId="urn:microsoft.com/office/officeart/2016/7/layout/BasicTimeline"/>
    <dgm:cxn modelId="{B06785B9-2BFC-4A9E-BA44-A0015779DBD9}" type="presOf" srcId="{E822A2A4-8F7F-4549-9844-840B3CF4A010}" destId="{D20E934C-260A-40C1-807E-A3CDD7CB0829}" srcOrd="0" destOrd="0" presId="urn:microsoft.com/office/officeart/2016/7/layout/BasicTimeline"/>
    <dgm:cxn modelId="{73FFF4D6-7F79-47E4-AA1D-68F2A07598C9}" srcId="{3818F34E-4B86-40F9-859B-DC3957D14FB6}" destId="{64ED861F-2AF2-4F33-B3DA-CE2D8230DA36}" srcOrd="3" destOrd="0" parTransId="{86481ED5-6C75-4C28-8B23-DB6F05723206}" sibTransId="{7840EF8F-3099-44D7-ABF1-22F4B9F233A3}"/>
    <dgm:cxn modelId="{52801CE5-2535-4C63-B553-33FB21130742}" srcId="{0DABCCF0-453B-4315-A190-AE00E6D13955}" destId="{E822A2A4-8F7F-4549-9844-840B3CF4A010}" srcOrd="0" destOrd="0" parTransId="{2C153969-9393-4E1D-882E-A9BCF2B259DE}" sibTransId="{92F24731-6E8B-4B77-B6B6-5A220EED63EF}"/>
    <dgm:cxn modelId="{64060EE6-5C58-43BA-BCCB-06613256945C}" type="presParOf" srcId="{FA459C22-D757-405F-974F-CEEA1C31E912}" destId="{6F3B3B07-FE1F-47E1-9C6B-834721DC288D}" srcOrd="0" destOrd="0" presId="urn:microsoft.com/office/officeart/2016/7/layout/BasicTimeline"/>
    <dgm:cxn modelId="{F41C87DC-80B9-4B48-9394-6527063D8E90}" type="presParOf" srcId="{FA459C22-D757-405F-974F-CEEA1C31E912}" destId="{6CD731FE-101B-463A-B173-81EAF7C5EC3B}" srcOrd="1" destOrd="0" presId="urn:microsoft.com/office/officeart/2016/7/layout/BasicTimeline"/>
    <dgm:cxn modelId="{D0543294-60BE-46ED-9C2D-C32400C9FB1D}" type="presParOf" srcId="{6CD731FE-101B-463A-B173-81EAF7C5EC3B}" destId="{C32A0F1C-2EBD-4D0E-964C-1695D1102A7A}" srcOrd="0" destOrd="0" presId="urn:microsoft.com/office/officeart/2016/7/layout/BasicTimeline"/>
    <dgm:cxn modelId="{7EFA1AD2-C480-4BEC-8C18-44927C0D6BBA}" type="presParOf" srcId="{C32A0F1C-2EBD-4D0E-964C-1695D1102A7A}" destId="{8447DD84-691E-4F14-A865-11E897195FF1}" srcOrd="0" destOrd="0" presId="urn:microsoft.com/office/officeart/2016/7/layout/BasicTimeline"/>
    <dgm:cxn modelId="{C6A18573-FE3C-46E3-9A45-953792AB2A1F}" type="presParOf" srcId="{C32A0F1C-2EBD-4D0E-964C-1695D1102A7A}" destId="{8C6EB3F2-1FAA-46E2-A6C5-E2375FDE2491}" srcOrd="1" destOrd="0" presId="urn:microsoft.com/office/officeart/2016/7/layout/BasicTimeline"/>
    <dgm:cxn modelId="{D7F2FC02-15DD-4444-ACE9-7A1F048ED324}" type="presParOf" srcId="{8C6EB3F2-1FAA-46E2-A6C5-E2375FDE2491}" destId="{D20E934C-260A-40C1-807E-A3CDD7CB0829}" srcOrd="0" destOrd="0" presId="urn:microsoft.com/office/officeart/2016/7/layout/BasicTimeline"/>
    <dgm:cxn modelId="{7B3E717D-E519-430C-8696-ACC5C6D3E465}" type="presParOf" srcId="{8C6EB3F2-1FAA-46E2-A6C5-E2375FDE2491}" destId="{665489C9-1F5F-45F3-99B6-E671AA05EEB8}" srcOrd="1" destOrd="0" presId="urn:microsoft.com/office/officeart/2016/7/layout/BasicTimeline"/>
    <dgm:cxn modelId="{F141EA85-3B49-4558-9005-FCFE93C95A01}" type="presParOf" srcId="{C32A0F1C-2EBD-4D0E-964C-1695D1102A7A}" destId="{71D60622-DAE7-4A1D-BC72-3E8330B90CC3}" srcOrd="2" destOrd="0" presId="urn:microsoft.com/office/officeart/2016/7/layout/BasicTimeline"/>
    <dgm:cxn modelId="{CA628530-F09C-422F-BB93-4087AF109257}" type="presParOf" srcId="{C32A0F1C-2EBD-4D0E-964C-1695D1102A7A}" destId="{C7BEDEFC-B138-4C96-B4DE-F4EE237137D9}" srcOrd="3" destOrd="0" presId="urn:microsoft.com/office/officeart/2016/7/layout/BasicTimeline"/>
    <dgm:cxn modelId="{2E87AED6-C74F-4423-8203-6B698C52547C}" type="presParOf" srcId="{C32A0F1C-2EBD-4D0E-964C-1695D1102A7A}" destId="{91443E86-0B6A-4BD0-89B4-198B10E4775D}" srcOrd="4" destOrd="0" presId="urn:microsoft.com/office/officeart/2016/7/layout/BasicTimeline"/>
    <dgm:cxn modelId="{86E9375B-9CA4-4A2C-A254-2877C17D5F72}" type="presParOf" srcId="{6CD731FE-101B-463A-B173-81EAF7C5EC3B}" destId="{0045A0B1-61A7-4D86-BA73-C8903EAEFB0A}" srcOrd="1" destOrd="0" presId="urn:microsoft.com/office/officeart/2016/7/layout/BasicTimeline"/>
    <dgm:cxn modelId="{16A7FDAE-BF28-4B52-89AB-07839235A9BF}" type="presParOf" srcId="{6CD731FE-101B-463A-B173-81EAF7C5EC3B}" destId="{BFD1275B-B6EB-4823-99A4-95FA1DFB0447}" srcOrd="2" destOrd="0" presId="urn:microsoft.com/office/officeart/2016/7/layout/BasicTimeline"/>
    <dgm:cxn modelId="{58128E4F-8121-4192-9FE0-C2D329BA8FB0}" type="presParOf" srcId="{BFD1275B-B6EB-4823-99A4-95FA1DFB0447}" destId="{39A1F56F-E4AD-4BF7-8C79-F8DE8AD20C7B}" srcOrd="0" destOrd="0" presId="urn:microsoft.com/office/officeart/2016/7/layout/BasicTimeline"/>
    <dgm:cxn modelId="{95055BAA-6FB6-4284-BE85-8E02A2B8A714}" type="presParOf" srcId="{BFD1275B-B6EB-4823-99A4-95FA1DFB0447}" destId="{C3F0A0BB-BA79-4846-AC68-E1B7051505D1}" srcOrd="1" destOrd="0" presId="urn:microsoft.com/office/officeart/2016/7/layout/BasicTimeline"/>
    <dgm:cxn modelId="{BE88EC79-83C4-4B09-B3DE-9B2B956DEDAC}" type="presParOf" srcId="{C3F0A0BB-BA79-4846-AC68-E1B7051505D1}" destId="{DE7954C3-DAE1-401C-9696-41E00096BBF7}" srcOrd="0" destOrd="0" presId="urn:microsoft.com/office/officeart/2016/7/layout/BasicTimeline"/>
    <dgm:cxn modelId="{17C93321-6402-4046-818D-96E2813A4FC4}" type="presParOf" srcId="{C3F0A0BB-BA79-4846-AC68-E1B7051505D1}" destId="{357EC479-DEDB-4940-8094-1850B53DC37F}" srcOrd="1" destOrd="0" presId="urn:microsoft.com/office/officeart/2016/7/layout/BasicTimeline"/>
    <dgm:cxn modelId="{4E3CBC8A-49ED-47AA-A2F4-010B10EDDD68}" type="presParOf" srcId="{BFD1275B-B6EB-4823-99A4-95FA1DFB0447}" destId="{EE569568-5E19-42FA-B3D0-C1B03F58296A}" srcOrd="2" destOrd="0" presId="urn:microsoft.com/office/officeart/2016/7/layout/BasicTimeline"/>
    <dgm:cxn modelId="{E9ABD04E-3B82-4C4A-8D33-D3952C5BDD50}" type="presParOf" srcId="{BFD1275B-B6EB-4823-99A4-95FA1DFB0447}" destId="{9EB9F952-7BA0-4E72-B9D5-9218705F5102}" srcOrd="3" destOrd="0" presId="urn:microsoft.com/office/officeart/2016/7/layout/BasicTimeline"/>
    <dgm:cxn modelId="{A8DB8604-8F60-4222-8638-4F228F70F635}" type="presParOf" srcId="{BFD1275B-B6EB-4823-99A4-95FA1DFB0447}" destId="{6D326C37-9293-4B3A-84CA-1D94C0A56147}" srcOrd="4" destOrd="0" presId="urn:microsoft.com/office/officeart/2016/7/layout/BasicTimeline"/>
    <dgm:cxn modelId="{9FBB2530-9735-4D82-A218-E9B80879ACA2}" type="presParOf" srcId="{6CD731FE-101B-463A-B173-81EAF7C5EC3B}" destId="{E5685F72-3652-435C-B798-B3160E2E1B83}" srcOrd="3" destOrd="0" presId="urn:microsoft.com/office/officeart/2016/7/layout/BasicTimeline"/>
    <dgm:cxn modelId="{32AC1DAA-90B2-45B3-BACA-ED5463DD7EED}" type="presParOf" srcId="{6CD731FE-101B-463A-B173-81EAF7C5EC3B}" destId="{B9E92FC5-EFF7-4E07-906F-AE14892C6F4A}" srcOrd="4" destOrd="0" presId="urn:microsoft.com/office/officeart/2016/7/layout/BasicTimeline"/>
    <dgm:cxn modelId="{E5CEE0CC-37D6-4C4E-B37A-3FA0DE2A1705}" type="presParOf" srcId="{B9E92FC5-EFF7-4E07-906F-AE14892C6F4A}" destId="{6BE3ABD4-4C4F-4407-AEA4-2B994183A2A8}" srcOrd="0" destOrd="0" presId="urn:microsoft.com/office/officeart/2016/7/layout/BasicTimeline"/>
    <dgm:cxn modelId="{A870E4F1-CF8D-4A38-859D-90A5A988B54A}" type="presParOf" srcId="{B9E92FC5-EFF7-4E07-906F-AE14892C6F4A}" destId="{516578EC-F30A-4FF7-B786-5795C9A6161C}" srcOrd="1" destOrd="0" presId="urn:microsoft.com/office/officeart/2016/7/layout/BasicTimeline"/>
    <dgm:cxn modelId="{89B2C9DC-4915-4523-B7E4-DCF219A977C8}" type="presParOf" srcId="{516578EC-F30A-4FF7-B786-5795C9A6161C}" destId="{D1DD19F7-AB75-472D-B175-1C268840EAFF}" srcOrd="0" destOrd="0" presId="urn:microsoft.com/office/officeart/2016/7/layout/BasicTimeline"/>
    <dgm:cxn modelId="{602EA6DD-84AA-46C7-B1F9-D1DF00003C43}" type="presParOf" srcId="{516578EC-F30A-4FF7-B786-5795C9A6161C}" destId="{824C5269-A896-496F-9971-F5A0AF99BBC3}" srcOrd="1" destOrd="0" presId="urn:microsoft.com/office/officeart/2016/7/layout/BasicTimeline"/>
    <dgm:cxn modelId="{9A9EE7EF-E69E-43C0-BF32-1E0B6385D700}" type="presParOf" srcId="{B9E92FC5-EFF7-4E07-906F-AE14892C6F4A}" destId="{8AA753E2-C30D-4329-B70E-808845FF1D18}" srcOrd="2" destOrd="0" presId="urn:microsoft.com/office/officeart/2016/7/layout/BasicTimeline"/>
    <dgm:cxn modelId="{BC8938C5-B1CB-47DA-B84A-181F414BCE69}" type="presParOf" srcId="{B9E92FC5-EFF7-4E07-906F-AE14892C6F4A}" destId="{144C0BAF-2ADA-436A-9797-9D35AA3B3AF5}" srcOrd="3" destOrd="0" presId="urn:microsoft.com/office/officeart/2016/7/layout/BasicTimeline"/>
    <dgm:cxn modelId="{72A8A493-C621-48B8-8FE8-E0844D852F21}" type="presParOf" srcId="{B9E92FC5-EFF7-4E07-906F-AE14892C6F4A}" destId="{CDF9108B-A62C-469D-AFDD-EACCB5488C0F}" srcOrd="4" destOrd="0" presId="urn:microsoft.com/office/officeart/2016/7/layout/BasicTimeline"/>
    <dgm:cxn modelId="{7986C5FB-C13F-4199-95A6-438920FEFFFF}" type="presParOf" srcId="{6CD731FE-101B-463A-B173-81EAF7C5EC3B}" destId="{529FA857-5667-4367-A945-5C9C7611A75B}" srcOrd="5" destOrd="0" presId="urn:microsoft.com/office/officeart/2016/7/layout/BasicTimeline"/>
    <dgm:cxn modelId="{CCBFAD9D-C284-4EBB-843B-F6190FC3620D}" type="presParOf" srcId="{6CD731FE-101B-463A-B173-81EAF7C5EC3B}" destId="{9488A989-8DF3-4766-A156-431F0C1FD557}" srcOrd="6" destOrd="0" presId="urn:microsoft.com/office/officeart/2016/7/layout/BasicTimeline"/>
    <dgm:cxn modelId="{347C6F97-4B2F-4223-86EB-FA04D93AD7BF}" type="presParOf" srcId="{9488A989-8DF3-4766-A156-431F0C1FD557}" destId="{597C5683-B206-452F-9759-DB4813CAF700}" srcOrd="0" destOrd="0" presId="urn:microsoft.com/office/officeart/2016/7/layout/BasicTimeline"/>
    <dgm:cxn modelId="{13A7E768-4673-4920-B3B1-320749DA2336}" type="presParOf" srcId="{9488A989-8DF3-4766-A156-431F0C1FD557}" destId="{C14FA829-11FA-41E3-8A07-421561644AC2}" srcOrd="1" destOrd="0" presId="urn:microsoft.com/office/officeart/2016/7/layout/BasicTimeline"/>
    <dgm:cxn modelId="{351F2E26-DC84-49C9-B3CB-6AC6C66AAC06}" type="presParOf" srcId="{C14FA829-11FA-41E3-8A07-421561644AC2}" destId="{4BF10B61-936F-453C-A202-6C547B869B22}" srcOrd="0" destOrd="0" presId="urn:microsoft.com/office/officeart/2016/7/layout/BasicTimeline"/>
    <dgm:cxn modelId="{C29BA24E-D70B-4360-9B95-A80AC8EF3809}" type="presParOf" srcId="{C14FA829-11FA-41E3-8A07-421561644AC2}" destId="{B051F8DB-625E-4BFD-BF52-524E2E2B54AE}" srcOrd="1" destOrd="0" presId="urn:microsoft.com/office/officeart/2016/7/layout/BasicTimeline"/>
    <dgm:cxn modelId="{85BF2FE5-D063-4739-BB4B-2C64668610F1}" type="presParOf" srcId="{9488A989-8DF3-4766-A156-431F0C1FD557}" destId="{0688EE9E-5F94-4239-8E06-62652939A03D}" srcOrd="2" destOrd="0" presId="urn:microsoft.com/office/officeart/2016/7/layout/BasicTimeline"/>
    <dgm:cxn modelId="{D42D0D87-135C-4411-97DF-C573CA3181CF}" type="presParOf" srcId="{9488A989-8DF3-4766-A156-431F0C1FD557}" destId="{EB3E15EA-27AD-4CE2-B84F-A8D92A745B14}" srcOrd="3" destOrd="0" presId="urn:microsoft.com/office/officeart/2016/7/layout/BasicTimeline"/>
    <dgm:cxn modelId="{8E00DDD8-4587-46B7-BB71-F503102543EB}" type="presParOf" srcId="{9488A989-8DF3-4766-A156-431F0C1FD557}" destId="{4162DDFE-5ED4-44FB-AEC8-E45771704E60}"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4DF47E-8127-4424-B9FB-D39D57CC51DE}"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16256EF1-6CDA-45A8-9022-C8C5C4AF48B0}">
      <dgm:prSet custT="1"/>
      <dgm:spPr/>
      <dgm:t>
        <a:bodyPr/>
        <a:lstStyle/>
        <a:p>
          <a:pPr>
            <a:buFont typeface="Symbol" panose="05050102010706020507" pitchFamily="18" charset="2"/>
            <a:buChar char=""/>
          </a:pPr>
          <a:r>
            <a:rPr lang="en-US" sz="1600" b="1" dirty="0">
              <a:latin typeface="Tw Cen MT" panose="020B0602020104020603" pitchFamily="34" charset="0"/>
            </a:rPr>
            <a:t>Identify strategies and interventions to best support student engagement and college knowledge.</a:t>
          </a:r>
        </a:p>
      </dgm:t>
    </dgm:pt>
    <dgm:pt modelId="{C05C7E58-3C6A-4E2B-8DEB-BF9786F5F1B2}" type="parTrans" cxnId="{7CC4E0FF-C245-439E-9F08-72977EE302E0}">
      <dgm:prSet/>
      <dgm:spPr/>
      <dgm:t>
        <a:bodyPr/>
        <a:lstStyle/>
        <a:p>
          <a:endParaRPr lang="en-US"/>
        </a:p>
      </dgm:t>
    </dgm:pt>
    <dgm:pt modelId="{39ACC9AA-1623-439C-9208-547F74632AE4}" type="sibTrans" cxnId="{7CC4E0FF-C245-439E-9F08-72977EE302E0}">
      <dgm:prSet/>
      <dgm:spPr/>
      <dgm:t>
        <a:bodyPr/>
        <a:lstStyle/>
        <a:p>
          <a:endParaRPr lang="en-US"/>
        </a:p>
      </dgm:t>
    </dgm:pt>
    <dgm:pt modelId="{CFFC020C-4E34-4ED4-BBBD-4527E9ED6911}">
      <dgm:prSet custT="1"/>
      <dgm:spPr/>
      <dgm:t>
        <a:bodyPr/>
        <a:lstStyle/>
        <a:p>
          <a:pPr>
            <a:buFont typeface="Symbol" panose="05050102010706020507" pitchFamily="18" charset="2"/>
            <a:buChar char=""/>
          </a:pPr>
          <a:r>
            <a:rPr lang="en-US" sz="1600" b="1">
              <a:latin typeface="Tw Cen MT" panose="020B0602020104020603" pitchFamily="34" charset="0"/>
            </a:rPr>
            <a:t>Learn ways to support students transitioning from high school to college, including the Senior Exit Survey, Texting Campaign Pilot, and the 7</a:t>
          </a:r>
          <a:r>
            <a:rPr lang="en-US" sz="1600" b="1" baseline="30000">
              <a:latin typeface="Tw Cen MT" panose="020B0602020104020603" pitchFamily="34" charset="0"/>
            </a:rPr>
            <a:t>th</a:t>
          </a:r>
          <a:r>
            <a:rPr lang="en-US" sz="1600" b="1">
              <a:latin typeface="Tw Cen MT" panose="020B0602020104020603" pitchFamily="34" charset="0"/>
            </a:rPr>
            <a:t> Year Student Advisory Board. </a:t>
          </a:r>
          <a:endParaRPr lang="en-US" sz="1600" b="1" dirty="0">
            <a:latin typeface="Tw Cen MT" panose="020B0602020104020603" pitchFamily="34" charset="0"/>
          </a:endParaRPr>
        </a:p>
      </dgm:t>
    </dgm:pt>
    <dgm:pt modelId="{4EDC72FE-9B4B-45C6-AB80-5D462D807BEE}" type="parTrans" cxnId="{ECAA22B2-D989-4E5A-967D-298E122DE024}">
      <dgm:prSet/>
      <dgm:spPr/>
      <dgm:t>
        <a:bodyPr/>
        <a:lstStyle/>
        <a:p>
          <a:endParaRPr lang="en-US"/>
        </a:p>
      </dgm:t>
    </dgm:pt>
    <dgm:pt modelId="{957BA083-7C16-4F0E-82CF-08B2DE25095B}" type="sibTrans" cxnId="{ECAA22B2-D989-4E5A-967D-298E122DE024}">
      <dgm:prSet/>
      <dgm:spPr/>
      <dgm:t>
        <a:bodyPr/>
        <a:lstStyle/>
        <a:p>
          <a:endParaRPr lang="en-US"/>
        </a:p>
      </dgm:t>
    </dgm:pt>
    <dgm:pt modelId="{95200ACC-887D-438C-80C3-F2726BFBC1D2}">
      <dgm:prSet custT="1"/>
      <dgm:spPr/>
      <dgm:t>
        <a:bodyPr/>
        <a:lstStyle/>
        <a:p>
          <a:pPr>
            <a:buFont typeface="Symbol" panose="05050102010706020507" pitchFamily="18" charset="2"/>
            <a:buChar char=""/>
          </a:pPr>
          <a:r>
            <a:rPr lang="en-US" sz="1600" b="1">
              <a:latin typeface="Tw Cen MT" panose="020B0602020104020603" pitchFamily="34" charset="0"/>
            </a:rPr>
            <a:t>Learn about campus visit options (both virtual and in-person). </a:t>
          </a:r>
          <a:endParaRPr lang="en-US" sz="1600" b="1" dirty="0">
            <a:latin typeface="Tw Cen MT" panose="020B0602020104020603" pitchFamily="34" charset="0"/>
          </a:endParaRPr>
        </a:p>
      </dgm:t>
    </dgm:pt>
    <dgm:pt modelId="{536A174F-95A5-49F5-B428-129907969DE0}" type="parTrans" cxnId="{85A3C2E4-BEF9-49CA-A227-6E4500F27357}">
      <dgm:prSet/>
      <dgm:spPr/>
      <dgm:t>
        <a:bodyPr/>
        <a:lstStyle/>
        <a:p>
          <a:endParaRPr lang="en-US"/>
        </a:p>
      </dgm:t>
    </dgm:pt>
    <dgm:pt modelId="{E1644F14-EEA8-4828-B1AE-3A3F0A9EF790}" type="sibTrans" cxnId="{85A3C2E4-BEF9-49CA-A227-6E4500F27357}">
      <dgm:prSet/>
      <dgm:spPr/>
      <dgm:t>
        <a:bodyPr/>
        <a:lstStyle/>
        <a:p>
          <a:endParaRPr lang="en-US"/>
        </a:p>
      </dgm:t>
    </dgm:pt>
    <dgm:pt modelId="{6DCF4D38-421F-43EE-AC82-070DAC27612A}">
      <dgm:prSet custT="1"/>
      <dgm:spPr/>
      <dgm:t>
        <a:bodyPr/>
        <a:lstStyle/>
        <a:p>
          <a:pPr>
            <a:buFont typeface="Symbol" panose="05050102010706020507" pitchFamily="18" charset="2"/>
            <a:buChar char=""/>
          </a:pPr>
          <a:r>
            <a:rPr lang="en-US" sz="1600" b="1" dirty="0">
              <a:latin typeface="Tw Cen MT" panose="020B0602020104020603" pitchFamily="34" charset="0"/>
            </a:rPr>
            <a:t>Understand financial aid resources and workshop opportunities available for school staff, families, and students. </a:t>
          </a:r>
        </a:p>
      </dgm:t>
    </dgm:pt>
    <dgm:pt modelId="{1262633B-6C3E-4ABE-82E5-C5306F98822A}" type="parTrans" cxnId="{F196A1AE-C12E-46AE-A1ED-8AE1FF0CA101}">
      <dgm:prSet/>
      <dgm:spPr/>
      <dgm:t>
        <a:bodyPr/>
        <a:lstStyle/>
        <a:p>
          <a:endParaRPr lang="en-US"/>
        </a:p>
      </dgm:t>
    </dgm:pt>
    <dgm:pt modelId="{FB018A3E-F01C-4955-A38E-704A4E41BA75}" type="sibTrans" cxnId="{F196A1AE-C12E-46AE-A1ED-8AE1FF0CA101}">
      <dgm:prSet/>
      <dgm:spPr/>
      <dgm:t>
        <a:bodyPr/>
        <a:lstStyle/>
        <a:p>
          <a:endParaRPr lang="en-US"/>
        </a:p>
      </dgm:t>
    </dgm:pt>
    <dgm:pt modelId="{C56EF44A-267C-43EC-99E9-66E4134F1044}">
      <dgm:prSet custT="1"/>
      <dgm:spPr/>
      <dgm:t>
        <a:bodyPr/>
        <a:lstStyle/>
        <a:p>
          <a:pPr>
            <a:buFont typeface="Symbol" panose="05050102010706020507" pitchFamily="18" charset="2"/>
            <a:buChar char=""/>
          </a:pPr>
          <a:r>
            <a:rPr lang="en-US" sz="1600" b="1">
              <a:latin typeface="Tw Cen MT" panose="020B0602020104020603" pitchFamily="34" charset="0"/>
            </a:rPr>
            <a:t>Define and document roles, resources, and activities to support grant benchmarks and goals as a school team. Finalize RACI for the academic year.</a:t>
          </a:r>
          <a:endParaRPr lang="en-US" sz="1600" b="1" dirty="0">
            <a:latin typeface="Tw Cen MT" panose="020B0602020104020603" pitchFamily="34" charset="0"/>
          </a:endParaRPr>
        </a:p>
      </dgm:t>
    </dgm:pt>
    <dgm:pt modelId="{D14D7F8B-6963-4044-A9BB-0E01C5AB9F55}" type="parTrans" cxnId="{50D7D0C1-C014-4A7E-954E-B82F0868C0AA}">
      <dgm:prSet/>
      <dgm:spPr/>
      <dgm:t>
        <a:bodyPr/>
        <a:lstStyle/>
        <a:p>
          <a:endParaRPr lang="en-US"/>
        </a:p>
      </dgm:t>
    </dgm:pt>
    <dgm:pt modelId="{A51263CD-C381-4246-AB95-2953E93C7AA1}" type="sibTrans" cxnId="{50D7D0C1-C014-4A7E-954E-B82F0868C0AA}">
      <dgm:prSet/>
      <dgm:spPr/>
      <dgm:t>
        <a:bodyPr/>
        <a:lstStyle/>
        <a:p>
          <a:endParaRPr lang="en-US"/>
        </a:p>
      </dgm:t>
    </dgm:pt>
    <dgm:pt modelId="{27304895-4F89-4A7E-94AE-B3B7F18D2549}">
      <dgm:prSet custT="1"/>
      <dgm:spPr/>
      <dgm:t>
        <a:bodyPr/>
        <a:lstStyle/>
        <a:p>
          <a:pPr>
            <a:buFont typeface="Symbol" panose="05050102010706020507" pitchFamily="18" charset="2"/>
            <a:buChar char=""/>
          </a:pPr>
          <a:r>
            <a:rPr lang="en-US" sz="1600" b="1">
              <a:latin typeface="Tw Cen MT" panose="020B0602020104020603" pitchFamily="34" charset="0"/>
            </a:rPr>
            <a:t>Hear about grant logistics and legislative updates to College Bound Scholarship and the WASFA.  </a:t>
          </a:r>
          <a:endParaRPr lang="en-US" sz="1600" b="1" dirty="0">
            <a:latin typeface="Tw Cen MT" panose="020B0602020104020603" pitchFamily="34" charset="0"/>
          </a:endParaRPr>
        </a:p>
      </dgm:t>
    </dgm:pt>
    <dgm:pt modelId="{BC5E901C-AA00-4439-A041-77B6F6CDF305}" type="parTrans" cxnId="{B14E15BF-D91E-484B-9DEC-BB9946609DBD}">
      <dgm:prSet/>
      <dgm:spPr/>
      <dgm:t>
        <a:bodyPr/>
        <a:lstStyle/>
        <a:p>
          <a:endParaRPr lang="en-US"/>
        </a:p>
      </dgm:t>
    </dgm:pt>
    <dgm:pt modelId="{63C71A19-91FB-407A-BDF9-94F3E00E4968}" type="sibTrans" cxnId="{B14E15BF-D91E-484B-9DEC-BB9946609DBD}">
      <dgm:prSet/>
      <dgm:spPr/>
      <dgm:t>
        <a:bodyPr/>
        <a:lstStyle/>
        <a:p>
          <a:endParaRPr lang="en-US"/>
        </a:p>
      </dgm:t>
    </dgm:pt>
    <dgm:pt modelId="{8F1B3AB7-2255-4C9E-A5F1-273CE4CEB883}" type="pres">
      <dgm:prSet presAssocID="{B74DF47E-8127-4424-B9FB-D39D57CC51DE}" presName="Name0" presStyleCnt="0">
        <dgm:presLayoutVars>
          <dgm:dir/>
          <dgm:resizeHandles val="exact"/>
        </dgm:presLayoutVars>
      </dgm:prSet>
      <dgm:spPr/>
    </dgm:pt>
    <dgm:pt modelId="{C0EC1AC2-2A9E-43C2-AD12-2575346F8DCD}" type="pres">
      <dgm:prSet presAssocID="{16256EF1-6CDA-45A8-9022-C8C5C4AF48B0}" presName="node" presStyleLbl="node1" presStyleIdx="0" presStyleCnt="6">
        <dgm:presLayoutVars>
          <dgm:bulletEnabled val="1"/>
        </dgm:presLayoutVars>
      </dgm:prSet>
      <dgm:spPr/>
    </dgm:pt>
    <dgm:pt modelId="{3C63F8A3-AD56-454C-ABDC-54EE2FD00050}" type="pres">
      <dgm:prSet presAssocID="{39ACC9AA-1623-439C-9208-547F74632AE4}" presName="sibTrans" presStyleLbl="sibTrans1D1" presStyleIdx="0" presStyleCnt="5"/>
      <dgm:spPr/>
    </dgm:pt>
    <dgm:pt modelId="{22E4E541-4289-40D7-8FB6-9EFFB5048DC9}" type="pres">
      <dgm:prSet presAssocID="{39ACC9AA-1623-439C-9208-547F74632AE4}" presName="connectorText" presStyleLbl="sibTrans1D1" presStyleIdx="0" presStyleCnt="5"/>
      <dgm:spPr/>
    </dgm:pt>
    <dgm:pt modelId="{B615086A-FB6A-4DAB-9E7D-F05824FA9D40}" type="pres">
      <dgm:prSet presAssocID="{CFFC020C-4E34-4ED4-BBBD-4527E9ED6911}" presName="node" presStyleLbl="node1" presStyleIdx="1" presStyleCnt="6">
        <dgm:presLayoutVars>
          <dgm:bulletEnabled val="1"/>
        </dgm:presLayoutVars>
      </dgm:prSet>
      <dgm:spPr/>
    </dgm:pt>
    <dgm:pt modelId="{33CA01B8-7BDC-49AF-AAD3-B6E8B0D8195F}" type="pres">
      <dgm:prSet presAssocID="{957BA083-7C16-4F0E-82CF-08B2DE25095B}" presName="sibTrans" presStyleLbl="sibTrans1D1" presStyleIdx="1" presStyleCnt="5"/>
      <dgm:spPr/>
    </dgm:pt>
    <dgm:pt modelId="{FC7E3B18-DC8E-41D8-925A-8CCA1C5A143A}" type="pres">
      <dgm:prSet presAssocID="{957BA083-7C16-4F0E-82CF-08B2DE25095B}" presName="connectorText" presStyleLbl="sibTrans1D1" presStyleIdx="1" presStyleCnt="5"/>
      <dgm:spPr/>
    </dgm:pt>
    <dgm:pt modelId="{1002B1FE-628F-4B0F-AF1B-CF68D3F21CC6}" type="pres">
      <dgm:prSet presAssocID="{95200ACC-887D-438C-80C3-F2726BFBC1D2}" presName="node" presStyleLbl="node1" presStyleIdx="2" presStyleCnt="6">
        <dgm:presLayoutVars>
          <dgm:bulletEnabled val="1"/>
        </dgm:presLayoutVars>
      </dgm:prSet>
      <dgm:spPr/>
    </dgm:pt>
    <dgm:pt modelId="{C67BE882-3559-4DB1-A56E-77B96D35DF52}" type="pres">
      <dgm:prSet presAssocID="{E1644F14-EEA8-4828-B1AE-3A3F0A9EF790}" presName="sibTrans" presStyleLbl="sibTrans1D1" presStyleIdx="2" presStyleCnt="5"/>
      <dgm:spPr/>
    </dgm:pt>
    <dgm:pt modelId="{823A2BCD-01CE-46E6-B421-E627B07D81B9}" type="pres">
      <dgm:prSet presAssocID="{E1644F14-EEA8-4828-B1AE-3A3F0A9EF790}" presName="connectorText" presStyleLbl="sibTrans1D1" presStyleIdx="2" presStyleCnt="5"/>
      <dgm:spPr/>
    </dgm:pt>
    <dgm:pt modelId="{6E0D6A25-A737-48FA-9EB0-952BC0DED39F}" type="pres">
      <dgm:prSet presAssocID="{6DCF4D38-421F-43EE-AC82-070DAC27612A}" presName="node" presStyleLbl="node1" presStyleIdx="3" presStyleCnt="6">
        <dgm:presLayoutVars>
          <dgm:bulletEnabled val="1"/>
        </dgm:presLayoutVars>
      </dgm:prSet>
      <dgm:spPr/>
    </dgm:pt>
    <dgm:pt modelId="{CED7BCC1-31BA-41B1-9CA5-3A6B741A27B6}" type="pres">
      <dgm:prSet presAssocID="{FB018A3E-F01C-4955-A38E-704A4E41BA75}" presName="sibTrans" presStyleLbl="sibTrans1D1" presStyleIdx="3" presStyleCnt="5"/>
      <dgm:spPr/>
    </dgm:pt>
    <dgm:pt modelId="{63633E50-5029-4B1E-8D61-351E5EE700F3}" type="pres">
      <dgm:prSet presAssocID="{FB018A3E-F01C-4955-A38E-704A4E41BA75}" presName="connectorText" presStyleLbl="sibTrans1D1" presStyleIdx="3" presStyleCnt="5"/>
      <dgm:spPr/>
    </dgm:pt>
    <dgm:pt modelId="{3BDC7DF2-EA19-42F8-B992-A007D729EBBA}" type="pres">
      <dgm:prSet presAssocID="{C56EF44A-267C-43EC-99E9-66E4134F1044}" presName="node" presStyleLbl="node1" presStyleIdx="4" presStyleCnt="6">
        <dgm:presLayoutVars>
          <dgm:bulletEnabled val="1"/>
        </dgm:presLayoutVars>
      </dgm:prSet>
      <dgm:spPr/>
    </dgm:pt>
    <dgm:pt modelId="{89D25E25-A2C3-4E9B-ADAC-4CC4DBCF9B5F}" type="pres">
      <dgm:prSet presAssocID="{A51263CD-C381-4246-AB95-2953E93C7AA1}" presName="sibTrans" presStyleLbl="sibTrans1D1" presStyleIdx="4" presStyleCnt="5"/>
      <dgm:spPr/>
    </dgm:pt>
    <dgm:pt modelId="{48221EB3-07B9-4D51-A143-F1FFB2A35E82}" type="pres">
      <dgm:prSet presAssocID="{A51263CD-C381-4246-AB95-2953E93C7AA1}" presName="connectorText" presStyleLbl="sibTrans1D1" presStyleIdx="4" presStyleCnt="5"/>
      <dgm:spPr/>
    </dgm:pt>
    <dgm:pt modelId="{C0434FB0-8ED0-4842-A227-C0D1F099FCC3}" type="pres">
      <dgm:prSet presAssocID="{27304895-4F89-4A7E-94AE-B3B7F18D2549}" presName="node" presStyleLbl="node1" presStyleIdx="5" presStyleCnt="6">
        <dgm:presLayoutVars>
          <dgm:bulletEnabled val="1"/>
        </dgm:presLayoutVars>
      </dgm:prSet>
      <dgm:spPr/>
    </dgm:pt>
  </dgm:ptLst>
  <dgm:cxnLst>
    <dgm:cxn modelId="{D588BC09-D4ED-4A63-A858-08926EEDF20C}" type="presOf" srcId="{A51263CD-C381-4246-AB95-2953E93C7AA1}" destId="{89D25E25-A2C3-4E9B-ADAC-4CC4DBCF9B5F}" srcOrd="0" destOrd="0" presId="urn:microsoft.com/office/officeart/2016/7/layout/RepeatingBendingProcessNew"/>
    <dgm:cxn modelId="{9267670B-EC85-4AE9-A972-EFF1601BB376}" type="presOf" srcId="{957BA083-7C16-4F0E-82CF-08B2DE25095B}" destId="{FC7E3B18-DC8E-41D8-925A-8CCA1C5A143A}" srcOrd="1" destOrd="0" presId="urn:microsoft.com/office/officeart/2016/7/layout/RepeatingBendingProcessNew"/>
    <dgm:cxn modelId="{E72B030D-B42A-4EBB-A074-46E57329B6BC}" type="presOf" srcId="{FB018A3E-F01C-4955-A38E-704A4E41BA75}" destId="{63633E50-5029-4B1E-8D61-351E5EE700F3}" srcOrd="1" destOrd="0" presId="urn:microsoft.com/office/officeart/2016/7/layout/RepeatingBendingProcessNew"/>
    <dgm:cxn modelId="{C8FFE118-0AE9-410E-B50B-2B0E0F879800}" type="presOf" srcId="{27304895-4F89-4A7E-94AE-B3B7F18D2549}" destId="{C0434FB0-8ED0-4842-A227-C0D1F099FCC3}" srcOrd="0" destOrd="0" presId="urn:microsoft.com/office/officeart/2016/7/layout/RepeatingBendingProcessNew"/>
    <dgm:cxn modelId="{31ADDB1E-FE10-4F9A-9847-36FFF2851353}" type="presOf" srcId="{E1644F14-EEA8-4828-B1AE-3A3F0A9EF790}" destId="{C67BE882-3559-4DB1-A56E-77B96D35DF52}" srcOrd="0" destOrd="0" presId="urn:microsoft.com/office/officeart/2016/7/layout/RepeatingBendingProcessNew"/>
    <dgm:cxn modelId="{8F34DD3A-3CAE-47DA-9B4F-657B3D69E11A}" type="presOf" srcId="{A51263CD-C381-4246-AB95-2953E93C7AA1}" destId="{48221EB3-07B9-4D51-A143-F1FFB2A35E82}" srcOrd="1" destOrd="0" presId="urn:microsoft.com/office/officeart/2016/7/layout/RepeatingBendingProcessNew"/>
    <dgm:cxn modelId="{9835093E-BC74-4901-945D-D05824C6A938}" type="presOf" srcId="{16256EF1-6CDA-45A8-9022-C8C5C4AF48B0}" destId="{C0EC1AC2-2A9E-43C2-AD12-2575346F8DCD}" srcOrd="0" destOrd="0" presId="urn:microsoft.com/office/officeart/2016/7/layout/RepeatingBendingProcessNew"/>
    <dgm:cxn modelId="{C2A41241-38CA-4D5C-939C-7A5D9B4B0D1C}" type="presOf" srcId="{957BA083-7C16-4F0E-82CF-08B2DE25095B}" destId="{33CA01B8-7BDC-49AF-AAD3-B6E8B0D8195F}" srcOrd="0" destOrd="0" presId="urn:microsoft.com/office/officeart/2016/7/layout/RepeatingBendingProcessNew"/>
    <dgm:cxn modelId="{1DDE2E64-1F65-43BE-B034-00CAE8B84370}" type="presOf" srcId="{E1644F14-EEA8-4828-B1AE-3A3F0A9EF790}" destId="{823A2BCD-01CE-46E6-B421-E627B07D81B9}" srcOrd="1" destOrd="0" presId="urn:microsoft.com/office/officeart/2016/7/layout/RepeatingBendingProcessNew"/>
    <dgm:cxn modelId="{ABEA2070-ED74-4690-9D2D-4483E332D923}" type="presOf" srcId="{6DCF4D38-421F-43EE-AC82-070DAC27612A}" destId="{6E0D6A25-A737-48FA-9EB0-952BC0DED39F}" srcOrd="0" destOrd="0" presId="urn:microsoft.com/office/officeart/2016/7/layout/RepeatingBendingProcessNew"/>
    <dgm:cxn modelId="{0095D077-6502-45E1-96AC-AA2CDBAE4C68}" type="presOf" srcId="{C56EF44A-267C-43EC-99E9-66E4134F1044}" destId="{3BDC7DF2-EA19-42F8-B992-A007D729EBBA}" srcOrd="0" destOrd="0" presId="urn:microsoft.com/office/officeart/2016/7/layout/RepeatingBendingProcessNew"/>
    <dgm:cxn modelId="{28DB6488-C251-4A0E-95AA-5632B5002112}" type="presOf" srcId="{B74DF47E-8127-4424-B9FB-D39D57CC51DE}" destId="{8F1B3AB7-2255-4C9E-A5F1-273CE4CEB883}" srcOrd="0" destOrd="0" presId="urn:microsoft.com/office/officeart/2016/7/layout/RepeatingBendingProcessNew"/>
    <dgm:cxn modelId="{AEE2C1A2-A084-44A7-9C26-35C3D2E63EAD}" type="presOf" srcId="{39ACC9AA-1623-439C-9208-547F74632AE4}" destId="{22E4E541-4289-40D7-8FB6-9EFFB5048DC9}" srcOrd="1" destOrd="0" presId="urn:microsoft.com/office/officeart/2016/7/layout/RepeatingBendingProcessNew"/>
    <dgm:cxn modelId="{F196A1AE-C12E-46AE-A1ED-8AE1FF0CA101}" srcId="{B74DF47E-8127-4424-B9FB-D39D57CC51DE}" destId="{6DCF4D38-421F-43EE-AC82-070DAC27612A}" srcOrd="3" destOrd="0" parTransId="{1262633B-6C3E-4ABE-82E5-C5306F98822A}" sibTransId="{FB018A3E-F01C-4955-A38E-704A4E41BA75}"/>
    <dgm:cxn modelId="{6DEAB7B1-7E2D-4B03-84CD-5860E03FA481}" type="presOf" srcId="{95200ACC-887D-438C-80C3-F2726BFBC1D2}" destId="{1002B1FE-628F-4B0F-AF1B-CF68D3F21CC6}" srcOrd="0" destOrd="0" presId="urn:microsoft.com/office/officeart/2016/7/layout/RepeatingBendingProcessNew"/>
    <dgm:cxn modelId="{ECAA22B2-D989-4E5A-967D-298E122DE024}" srcId="{B74DF47E-8127-4424-B9FB-D39D57CC51DE}" destId="{CFFC020C-4E34-4ED4-BBBD-4527E9ED6911}" srcOrd="1" destOrd="0" parTransId="{4EDC72FE-9B4B-45C6-AB80-5D462D807BEE}" sibTransId="{957BA083-7C16-4F0E-82CF-08B2DE25095B}"/>
    <dgm:cxn modelId="{B14E15BF-D91E-484B-9DEC-BB9946609DBD}" srcId="{B74DF47E-8127-4424-B9FB-D39D57CC51DE}" destId="{27304895-4F89-4A7E-94AE-B3B7F18D2549}" srcOrd="5" destOrd="0" parTransId="{BC5E901C-AA00-4439-A041-77B6F6CDF305}" sibTransId="{63C71A19-91FB-407A-BDF9-94F3E00E4968}"/>
    <dgm:cxn modelId="{50D7D0C1-C014-4A7E-954E-B82F0868C0AA}" srcId="{B74DF47E-8127-4424-B9FB-D39D57CC51DE}" destId="{C56EF44A-267C-43EC-99E9-66E4134F1044}" srcOrd="4" destOrd="0" parTransId="{D14D7F8B-6963-4044-A9BB-0E01C5AB9F55}" sibTransId="{A51263CD-C381-4246-AB95-2953E93C7AA1}"/>
    <dgm:cxn modelId="{63E9A6C4-A40A-463E-9911-60D73D3CD1C4}" type="presOf" srcId="{39ACC9AA-1623-439C-9208-547F74632AE4}" destId="{3C63F8A3-AD56-454C-ABDC-54EE2FD00050}" srcOrd="0" destOrd="0" presId="urn:microsoft.com/office/officeart/2016/7/layout/RepeatingBendingProcessNew"/>
    <dgm:cxn modelId="{21DE7ACA-9D71-4FF0-9292-4477136125B2}" type="presOf" srcId="{FB018A3E-F01C-4955-A38E-704A4E41BA75}" destId="{CED7BCC1-31BA-41B1-9CA5-3A6B741A27B6}" srcOrd="0" destOrd="0" presId="urn:microsoft.com/office/officeart/2016/7/layout/RepeatingBendingProcessNew"/>
    <dgm:cxn modelId="{A6CA51D5-C4B3-45B4-8EF0-2F6B37BD1A4B}" type="presOf" srcId="{CFFC020C-4E34-4ED4-BBBD-4527E9ED6911}" destId="{B615086A-FB6A-4DAB-9E7D-F05824FA9D40}" srcOrd="0" destOrd="0" presId="urn:microsoft.com/office/officeart/2016/7/layout/RepeatingBendingProcessNew"/>
    <dgm:cxn modelId="{85A3C2E4-BEF9-49CA-A227-6E4500F27357}" srcId="{B74DF47E-8127-4424-B9FB-D39D57CC51DE}" destId="{95200ACC-887D-438C-80C3-F2726BFBC1D2}" srcOrd="2" destOrd="0" parTransId="{536A174F-95A5-49F5-B428-129907969DE0}" sibTransId="{E1644F14-EEA8-4828-B1AE-3A3F0A9EF790}"/>
    <dgm:cxn modelId="{7CC4E0FF-C245-439E-9F08-72977EE302E0}" srcId="{B74DF47E-8127-4424-B9FB-D39D57CC51DE}" destId="{16256EF1-6CDA-45A8-9022-C8C5C4AF48B0}" srcOrd="0" destOrd="0" parTransId="{C05C7E58-3C6A-4E2B-8DEB-BF9786F5F1B2}" sibTransId="{39ACC9AA-1623-439C-9208-547F74632AE4}"/>
    <dgm:cxn modelId="{150A08ED-95BB-44A0-AA0E-FAC2D738D709}" type="presParOf" srcId="{8F1B3AB7-2255-4C9E-A5F1-273CE4CEB883}" destId="{C0EC1AC2-2A9E-43C2-AD12-2575346F8DCD}" srcOrd="0" destOrd="0" presId="urn:microsoft.com/office/officeart/2016/7/layout/RepeatingBendingProcessNew"/>
    <dgm:cxn modelId="{A9001C50-571A-494B-9B5E-403CEB677B9B}" type="presParOf" srcId="{8F1B3AB7-2255-4C9E-A5F1-273CE4CEB883}" destId="{3C63F8A3-AD56-454C-ABDC-54EE2FD00050}" srcOrd="1" destOrd="0" presId="urn:microsoft.com/office/officeart/2016/7/layout/RepeatingBendingProcessNew"/>
    <dgm:cxn modelId="{5065324F-3C8A-485C-9934-459869B086C9}" type="presParOf" srcId="{3C63F8A3-AD56-454C-ABDC-54EE2FD00050}" destId="{22E4E541-4289-40D7-8FB6-9EFFB5048DC9}" srcOrd="0" destOrd="0" presId="urn:microsoft.com/office/officeart/2016/7/layout/RepeatingBendingProcessNew"/>
    <dgm:cxn modelId="{6115FBAE-07E7-446B-A5FD-13C8CD22EB30}" type="presParOf" srcId="{8F1B3AB7-2255-4C9E-A5F1-273CE4CEB883}" destId="{B615086A-FB6A-4DAB-9E7D-F05824FA9D40}" srcOrd="2" destOrd="0" presId="urn:microsoft.com/office/officeart/2016/7/layout/RepeatingBendingProcessNew"/>
    <dgm:cxn modelId="{AA2B1D6C-6CD7-45A4-9F65-1A7C163C5F3A}" type="presParOf" srcId="{8F1B3AB7-2255-4C9E-A5F1-273CE4CEB883}" destId="{33CA01B8-7BDC-49AF-AAD3-B6E8B0D8195F}" srcOrd="3" destOrd="0" presId="urn:microsoft.com/office/officeart/2016/7/layout/RepeatingBendingProcessNew"/>
    <dgm:cxn modelId="{1727DDDE-A1F9-475F-90AD-425F05F5EE6C}" type="presParOf" srcId="{33CA01B8-7BDC-49AF-AAD3-B6E8B0D8195F}" destId="{FC7E3B18-DC8E-41D8-925A-8CCA1C5A143A}" srcOrd="0" destOrd="0" presId="urn:microsoft.com/office/officeart/2016/7/layout/RepeatingBendingProcessNew"/>
    <dgm:cxn modelId="{5160C517-CBF2-4778-8B63-12A7A515E0EA}" type="presParOf" srcId="{8F1B3AB7-2255-4C9E-A5F1-273CE4CEB883}" destId="{1002B1FE-628F-4B0F-AF1B-CF68D3F21CC6}" srcOrd="4" destOrd="0" presId="urn:microsoft.com/office/officeart/2016/7/layout/RepeatingBendingProcessNew"/>
    <dgm:cxn modelId="{6CE39AC2-5B6E-48A5-979F-F454EBBE86EA}" type="presParOf" srcId="{8F1B3AB7-2255-4C9E-A5F1-273CE4CEB883}" destId="{C67BE882-3559-4DB1-A56E-77B96D35DF52}" srcOrd="5" destOrd="0" presId="urn:microsoft.com/office/officeart/2016/7/layout/RepeatingBendingProcessNew"/>
    <dgm:cxn modelId="{F73804C8-51A7-4DF8-B526-6AF9480794C9}" type="presParOf" srcId="{C67BE882-3559-4DB1-A56E-77B96D35DF52}" destId="{823A2BCD-01CE-46E6-B421-E627B07D81B9}" srcOrd="0" destOrd="0" presId="urn:microsoft.com/office/officeart/2016/7/layout/RepeatingBendingProcessNew"/>
    <dgm:cxn modelId="{1F82F6EB-9306-42B0-940B-AD7F9C2A4F4E}" type="presParOf" srcId="{8F1B3AB7-2255-4C9E-A5F1-273CE4CEB883}" destId="{6E0D6A25-A737-48FA-9EB0-952BC0DED39F}" srcOrd="6" destOrd="0" presId="urn:microsoft.com/office/officeart/2016/7/layout/RepeatingBendingProcessNew"/>
    <dgm:cxn modelId="{E7A82735-656E-4A67-9D8F-723BE34B4D6C}" type="presParOf" srcId="{8F1B3AB7-2255-4C9E-A5F1-273CE4CEB883}" destId="{CED7BCC1-31BA-41B1-9CA5-3A6B741A27B6}" srcOrd="7" destOrd="0" presId="urn:microsoft.com/office/officeart/2016/7/layout/RepeatingBendingProcessNew"/>
    <dgm:cxn modelId="{D23E8A12-DFDE-4AA8-810E-2D4FBD907009}" type="presParOf" srcId="{CED7BCC1-31BA-41B1-9CA5-3A6B741A27B6}" destId="{63633E50-5029-4B1E-8D61-351E5EE700F3}" srcOrd="0" destOrd="0" presId="urn:microsoft.com/office/officeart/2016/7/layout/RepeatingBendingProcessNew"/>
    <dgm:cxn modelId="{FA24965D-44D9-4BE8-BE2E-0482066CC7D1}" type="presParOf" srcId="{8F1B3AB7-2255-4C9E-A5F1-273CE4CEB883}" destId="{3BDC7DF2-EA19-42F8-B992-A007D729EBBA}" srcOrd="8" destOrd="0" presId="urn:microsoft.com/office/officeart/2016/7/layout/RepeatingBendingProcessNew"/>
    <dgm:cxn modelId="{7BC7EB34-AED1-4CBD-989F-4C2DCC1F3696}" type="presParOf" srcId="{8F1B3AB7-2255-4C9E-A5F1-273CE4CEB883}" destId="{89D25E25-A2C3-4E9B-ADAC-4CC4DBCF9B5F}" srcOrd="9" destOrd="0" presId="urn:microsoft.com/office/officeart/2016/7/layout/RepeatingBendingProcessNew"/>
    <dgm:cxn modelId="{148A3117-CD0D-487E-A1D7-CBCB943F886A}" type="presParOf" srcId="{89D25E25-A2C3-4E9B-ADAC-4CC4DBCF9B5F}" destId="{48221EB3-07B9-4D51-A143-F1FFB2A35E82}" srcOrd="0" destOrd="0" presId="urn:microsoft.com/office/officeart/2016/7/layout/RepeatingBendingProcessNew"/>
    <dgm:cxn modelId="{A5862724-4E33-4F47-B5F2-4ADAD3F555E8}" type="presParOf" srcId="{8F1B3AB7-2255-4C9E-A5F1-273CE4CEB883}" destId="{C0434FB0-8ED0-4842-A227-C0D1F099FCC3}"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AA947EB-F1FB-4C1A-9772-9531175F6FD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2651A39-5755-4E4F-A721-9ECB669515A4}">
      <dgm:prSet/>
      <dgm:spPr/>
      <dgm:t>
        <a:bodyPr/>
        <a:lstStyle/>
        <a:p>
          <a:r>
            <a:rPr lang="en-US"/>
            <a:t>Planning to host In-Person events if safe. The dates and locations can be found on our GEAR UP Calendar.</a:t>
          </a:r>
        </a:p>
      </dgm:t>
    </dgm:pt>
    <dgm:pt modelId="{D7304CC0-8E3F-428E-81D7-4F359A80AE73}" type="parTrans" cxnId="{4CFF19FD-B2EF-4853-8EA1-C59E46DCCEE2}">
      <dgm:prSet/>
      <dgm:spPr/>
      <dgm:t>
        <a:bodyPr/>
        <a:lstStyle/>
        <a:p>
          <a:endParaRPr lang="en-US"/>
        </a:p>
      </dgm:t>
    </dgm:pt>
    <dgm:pt modelId="{01E306CA-1B6E-4843-A1C7-9F397BE0C689}" type="sibTrans" cxnId="{4CFF19FD-B2EF-4853-8EA1-C59E46DCCEE2}">
      <dgm:prSet/>
      <dgm:spPr/>
      <dgm:t>
        <a:bodyPr/>
        <a:lstStyle/>
        <a:p>
          <a:endParaRPr lang="en-US"/>
        </a:p>
      </dgm:t>
    </dgm:pt>
    <dgm:pt modelId="{48500D02-54B9-4775-8467-5D7A0ADEC823}">
      <dgm:prSet/>
      <dgm:spPr/>
      <dgm:t>
        <a:bodyPr/>
        <a:lstStyle/>
        <a:p>
          <a:r>
            <a:rPr lang="en-US"/>
            <a:t>New! Monthly brief webinars that align with your workplan. Hear from WSAC staff about resources and tools to help you in these areas. Connect with your peers. Get technical assistance. </a:t>
          </a:r>
        </a:p>
      </dgm:t>
    </dgm:pt>
    <dgm:pt modelId="{235D01B6-B223-4339-89E1-9B6DD9ABFB08}" type="parTrans" cxnId="{5EAEFA17-19D8-4AC2-97E5-7F227396115E}">
      <dgm:prSet/>
      <dgm:spPr/>
      <dgm:t>
        <a:bodyPr/>
        <a:lstStyle/>
        <a:p>
          <a:endParaRPr lang="en-US"/>
        </a:p>
      </dgm:t>
    </dgm:pt>
    <dgm:pt modelId="{767D22E0-2B9E-44FA-9AE0-C0F21A417D1E}" type="sibTrans" cxnId="{5EAEFA17-19D8-4AC2-97E5-7F227396115E}">
      <dgm:prSet/>
      <dgm:spPr/>
      <dgm:t>
        <a:bodyPr/>
        <a:lstStyle/>
        <a:p>
          <a:endParaRPr lang="en-US"/>
        </a:p>
      </dgm:t>
    </dgm:pt>
    <dgm:pt modelId="{9014A5D2-8884-42E4-85CF-6E80D2B9985A}" type="pres">
      <dgm:prSet presAssocID="{FAA947EB-F1FB-4C1A-9772-9531175F6FD3}" presName="linear" presStyleCnt="0">
        <dgm:presLayoutVars>
          <dgm:animLvl val="lvl"/>
          <dgm:resizeHandles val="exact"/>
        </dgm:presLayoutVars>
      </dgm:prSet>
      <dgm:spPr/>
    </dgm:pt>
    <dgm:pt modelId="{5CF4F0CF-A8B8-4EFC-9BCF-29BAC70BD5AE}" type="pres">
      <dgm:prSet presAssocID="{E2651A39-5755-4E4F-A721-9ECB669515A4}" presName="parentText" presStyleLbl="node1" presStyleIdx="0" presStyleCnt="2">
        <dgm:presLayoutVars>
          <dgm:chMax val="0"/>
          <dgm:bulletEnabled val="1"/>
        </dgm:presLayoutVars>
      </dgm:prSet>
      <dgm:spPr/>
    </dgm:pt>
    <dgm:pt modelId="{B8A309E3-11F7-4066-A086-9D8F003AAB1A}" type="pres">
      <dgm:prSet presAssocID="{01E306CA-1B6E-4843-A1C7-9F397BE0C689}" presName="spacer" presStyleCnt="0"/>
      <dgm:spPr/>
    </dgm:pt>
    <dgm:pt modelId="{BA9ADE9C-9742-461D-98C1-50E657A499F8}" type="pres">
      <dgm:prSet presAssocID="{48500D02-54B9-4775-8467-5D7A0ADEC823}" presName="parentText" presStyleLbl="node1" presStyleIdx="1" presStyleCnt="2">
        <dgm:presLayoutVars>
          <dgm:chMax val="0"/>
          <dgm:bulletEnabled val="1"/>
        </dgm:presLayoutVars>
      </dgm:prSet>
      <dgm:spPr/>
    </dgm:pt>
  </dgm:ptLst>
  <dgm:cxnLst>
    <dgm:cxn modelId="{5EAEFA17-19D8-4AC2-97E5-7F227396115E}" srcId="{FAA947EB-F1FB-4C1A-9772-9531175F6FD3}" destId="{48500D02-54B9-4775-8467-5D7A0ADEC823}" srcOrd="1" destOrd="0" parTransId="{235D01B6-B223-4339-89E1-9B6DD9ABFB08}" sibTransId="{767D22E0-2B9E-44FA-9AE0-C0F21A417D1E}"/>
    <dgm:cxn modelId="{5E38F296-3D3B-4082-A0F0-35DD90BA22D5}" type="presOf" srcId="{FAA947EB-F1FB-4C1A-9772-9531175F6FD3}" destId="{9014A5D2-8884-42E4-85CF-6E80D2B9985A}" srcOrd="0" destOrd="0" presId="urn:microsoft.com/office/officeart/2005/8/layout/vList2"/>
    <dgm:cxn modelId="{20D0DAD2-AFD7-4847-9C4A-82FBC447678B}" type="presOf" srcId="{E2651A39-5755-4E4F-A721-9ECB669515A4}" destId="{5CF4F0CF-A8B8-4EFC-9BCF-29BAC70BD5AE}" srcOrd="0" destOrd="0" presId="urn:microsoft.com/office/officeart/2005/8/layout/vList2"/>
    <dgm:cxn modelId="{E1475BF8-46A6-40C4-956F-7CF0D70B813E}" type="presOf" srcId="{48500D02-54B9-4775-8467-5D7A0ADEC823}" destId="{BA9ADE9C-9742-461D-98C1-50E657A499F8}" srcOrd="0" destOrd="0" presId="urn:microsoft.com/office/officeart/2005/8/layout/vList2"/>
    <dgm:cxn modelId="{4CFF19FD-B2EF-4853-8EA1-C59E46DCCEE2}" srcId="{FAA947EB-F1FB-4C1A-9772-9531175F6FD3}" destId="{E2651A39-5755-4E4F-A721-9ECB669515A4}" srcOrd="0" destOrd="0" parTransId="{D7304CC0-8E3F-428E-81D7-4F359A80AE73}" sibTransId="{01E306CA-1B6E-4843-A1C7-9F397BE0C689}"/>
    <dgm:cxn modelId="{307E101D-C6FE-44B4-9F6A-209689599838}" type="presParOf" srcId="{9014A5D2-8884-42E4-85CF-6E80D2B9985A}" destId="{5CF4F0CF-A8B8-4EFC-9BCF-29BAC70BD5AE}" srcOrd="0" destOrd="0" presId="urn:microsoft.com/office/officeart/2005/8/layout/vList2"/>
    <dgm:cxn modelId="{4A23A3E6-AB4C-4D2B-A7E4-418AD108B323}" type="presParOf" srcId="{9014A5D2-8884-42E4-85CF-6E80D2B9985A}" destId="{B8A309E3-11F7-4066-A086-9D8F003AAB1A}" srcOrd="1" destOrd="0" presId="urn:microsoft.com/office/officeart/2005/8/layout/vList2"/>
    <dgm:cxn modelId="{5111D2A0-916C-4CFE-8497-DA63AFAFEE8F}" type="presParOf" srcId="{9014A5D2-8884-42E4-85CF-6E80D2B9985A}" destId="{BA9ADE9C-9742-461D-98C1-50E657A499F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F1EF65-48A9-444A-BA74-72D710D2CC8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74F6134-794F-4EB0-814D-F09B489AABE0}">
      <dgm:prSet phldrT="[Text]"/>
      <dgm:spPr/>
      <dgm:t>
        <a:bodyPr/>
        <a:lstStyle/>
        <a:p>
          <a:pPr>
            <a:lnSpc>
              <a:spcPct val="100000"/>
            </a:lnSpc>
          </a:pPr>
          <a:r>
            <a:rPr lang="en-US" dirty="0"/>
            <a:t>Zoom Housekeeping and Recording.</a:t>
          </a:r>
        </a:p>
      </dgm:t>
    </dgm:pt>
    <dgm:pt modelId="{A45FFAAD-CC75-4378-A406-3393F2E16B3E}" type="parTrans" cxnId="{238FB8D2-12FD-49CE-B49C-10A24BF3B66D}">
      <dgm:prSet/>
      <dgm:spPr/>
      <dgm:t>
        <a:bodyPr/>
        <a:lstStyle/>
        <a:p>
          <a:endParaRPr lang="en-US"/>
        </a:p>
      </dgm:t>
    </dgm:pt>
    <dgm:pt modelId="{746E4FB2-78A9-41A9-8774-73E58A59A51E}" type="sibTrans" cxnId="{238FB8D2-12FD-49CE-B49C-10A24BF3B66D}">
      <dgm:prSet/>
      <dgm:spPr/>
      <dgm:t>
        <a:bodyPr/>
        <a:lstStyle/>
        <a:p>
          <a:endParaRPr lang="en-US"/>
        </a:p>
      </dgm:t>
    </dgm:pt>
    <dgm:pt modelId="{6EBC901F-5EAE-447F-AFA2-DC57D80CA4A4}">
      <dgm:prSet phldrT="[Text]"/>
      <dgm:spPr/>
      <dgm:t>
        <a:bodyPr/>
        <a:lstStyle/>
        <a:p>
          <a:pPr>
            <a:lnSpc>
              <a:spcPct val="100000"/>
            </a:lnSpc>
          </a:pPr>
          <a:r>
            <a:rPr lang="en-US"/>
            <a:t>Breaks.</a:t>
          </a:r>
        </a:p>
      </dgm:t>
    </dgm:pt>
    <dgm:pt modelId="{21FDF6FC-C6E4-4AB6-9F86-87F5B32661B8}" type="parTrans" cxnId="{3E772143-D4CA-4695-9700-F5AEDBC79443}">
      <dgm:prSet/>
      <dgm:spPr/>
      <dgm:t>
        <a:bodyPr/>
        <a:lstStyle/>
        <a:p>
          <a:endParaRPr lang="en-US"/>
        </a:p>
      </dgm:t>
    </dgm:pt>
    <dgm:pt modelId="{DD76329B-C3EB-4B89-8A43-E840F1E2A8E3}" type="sibTrans" cxnId="{3E772143-D4CA-4695-9700-F5AEDBC79443}">
      <dgm:prSet/>
      <dgm:spPr/>
      <dgm:t>
        <a:bodyPr/>
        <a:lstStyle/>
        <a:p>
          <a:endParaRPr lang="en-US"/>
        </a:p>
      </dgm:t>
    </dgm:pt>
    <dgm:pt modelId="{0D04B2A9-B77A-4890-AE89-31A8E899B210}">
      <dgm:prSet/>
      <dgm:spPr/>
      <dgm:t>
        <a:bodyPr/>
        <a:lstStyle/>
        <a:p>
          <a:pPr>
            <a:lnSpc>
              <a:spcPct val="100000"/>
            </a:lnSpc>
          </a:pPr>
          <a:r>
            <a:rPr lang="en-US"/>
            <a:t>Clock hour procedures.</a:t>
          </a:r>
        </a:p>
      </dgm:t>
    </dgm:pt>
    <dgm:pt modelId="{C4230C88-649F-475C-9B31-2DE117FCC70F}" type="parTrans" cxnId="{9EFD75E8-6D0D-449C-B354-1F700AD192B6}">
      <dgm:prSet/>
      <dgm:spPr/>
      <dgm:t>
        <a:bodyPr/>
        <a:lstStyle/>
        <a:p>
          <a:endParaRPr lang="en-US"/>
        </a:p>
      </dgm:t>
    </dgm:pt>
    <dgm:pt modelId="{3A80A77B-EAD6-45E8-BEC1-A5E22456B9F5}" type="sibTrans" cxnId="{9EFD75E8-6D0D-449C-B354-1F700AD192B6}">
      <dgm:prSet/>
      <dgm:spPr/>
      <dgm:t>
        <a:bodyPr/>
        <a:lstStyle/>
        <a:p>
          <a:endParaRPr lang="en-US"/>
        </a:p>
      </dgm:t>
    </dgm:pt>
    <dgm:pt modelId="{FB91E7C9-CB4B-4FB3-A2FF-0F37C3384028}" type="pres">
      <dgm:prSet presAssocID="{1CF1EF65-48A9-444A-BA74-72D710D2CC82}" presName="root" presStyleCnt="0">
        <dgm:presLayoutVars>
          <dgm:dir/>
          <dgm:resizeHandles val="exact"/>
        </dgm:presLayoutVars>
      </dgm:prSet>
      <dgm:spPr/>
    </dgm:pt>
    <dgm:pt modelId="{86AD15E5-E0F0-4F18-92BB-0202CB530E55}" type="pres">
      <dgm:prSet presAssocID="{274F6134-794F-4EB0-814D-F09B489AABE0}" presName="compNode" presStyleCnt="0"/>
      <dgm:spPr/>
    </dgm:pt>
    <dgm:pt modelId="{A99E83AF-E259-49D7-B579-7358C87B4E34}" type="pres">
      <dgm:prSet presAssocID="{274F6134-794F-4EB0-814D-F09B489AABE0}" presName="bgRect" presStyleLbl="bgShp" presStyleIdx="0" presStyleCnt="3"/>
      <dgm:spPr/>
    </dgm:pt>
    <dgm:pt modelId="{4B0F82D5-CC5F-4C4E-A58D-F6D2EED4BE05}" type="pres">
      <dgm:prSet presAssocID="{274F6134-794F-4EB0-814D-F09B489AABE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oom Out"/>
        </a:ext>
      </dgm:extLst>
    </dgm:pt>
    <dgm:pt modelId="{C2B3C802-0DEA-4195-94ED-642CF6EEB88B}" type="pres">
      <dgm:prSet presAssocID="{274F6134-794F-4EB0-814D-F09B489AABE0}" presName="spaceRect" presStyleCnt="0"/>
      <dgm:spPr/>
    </dgm:pt>
    <dgm:pt modelId="{7424DB98-C481-4F7F-B298-D7D1CA0DDD3A}" type="pres">
      <dgm:prSet presAssocID="{274F6134-794F-4EB0-814D-F09B489AABE0}" presName="parTx" presStyleLbl="revTx" presStyleIdx="0" presStyleCnt="3">
        <dgm:presLayoutVars>
          <dgm:chMax val="0"/>
          <dgm:chPref val="0"/>
        </dgm:presLayoutVars>
      </dgm:prSet>
      <dgm:spPr/>
    </dgm:pt>
    <dgm:pt modelId="{1DB75C21-72AA-4570-BC53-71325577E904}" type="pres">
      <dgm:prSet presAssocID="{746E4FB2-78A9-41A9-8774-73E58A59A51E}" presName="sibTrans" presStyleCnt="0"/>
      <dgm:spPr/>
    </dgm:pt>
    <dgm:pt modelId="{681A0F51-AA6B-4DC6-BCE8-8A709958EE8F}" type="pres">
      <dgm:prSet presAssocID="{6EBC901F-5EAE-447F-AFA2-DC57D80CA4A4}" presName="compNode" presStyleCnt="0"/>
      <dgm:spPr/>
    </dgm:pt>
    <dgm:pt modelId="{98F2532F-EBFB-4083-9569-D7D3E82B72CB}" type="pres">
      <dgm:prSet presAssocID="{6EBC901F-5EAE-447F-AFA2-DC57D80CA4A4}" presName="bgRect" presStyleLbl="bgShp" presStyleIdx="1" presStyleCnt="3"/>
      <dgm:spPr/>
    </dgm:pt>
    <dgm:pt modelId="{D3F08B8D-6B42-43BD-8E7F-B4160F01C121}" type="pres">
      <dgm:prSet presAssocID="{6EBC901F-5EAE-447F-AFA2-DC57D80CA4A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use"/>
        </a:ext>
      </dgm:extLst>
    </dgm:pt>
    <dgm:pt modelId="{58EFA8EF-5AF9-4AE4-A36E-5F7F8744A99C}" type="pres">
      <dgm:prSet presAssocID="{6EBC901F-5EAE-447F-AFA2-DC57D80CA4A4}" presName="spaceRect" presStyleCnt="0"/>
      <dgm:spPr/>
    </dgm:pt>
    <dgm:pt modelId="{714F95CF-BF48-40C5-8620-3AD66C8C4AE3}" type="pres">
      <dgm:prSet presAssocID="{6EBC901F-5EAE-447F-AFA2-DC57D80CA4A4}" presName="parTx" presStyleLbl="revTx" presStyleIdx="1" presStyleCnt="3">
        <dgm:presLayoutVars>
          <dgm:chMax val="0"/>
          <dgm:chPref val="0"/>
        </dgm:presLayoutVars>
      </dgm:prSet>
      <dgm:spPr/>
    </dgm:pt>
    <dgm:pt modelId="{C483941C-52BF-4245-814F-8E844BEE4C8B}" type="pres">
      <dgm:prSet presAssocID="{DD76329B-C3EB-4B89-8A43-E840F1E2A8E3}" presName="sibTrans" presStyleCnt="0"/>
      <dgm:spPr/>
    </dgm:pt>
    <dgm:pt modelId="{499BB716-5AA2-42B3-993F-A6BE28A7772F}" type="pres">
      <dgm:prSet presAssocID="{0D04B2A9-B77A-4890-AE89-31A8E899B210}" presName="compNode" presStyleCnt="0"/>
      <dgm:spPr/>
    </dgm:pt>
    <dgm:pt modelId="{A4C13671-72FA-4208-A905-A2B71B5DE05B}" type="pres">
      <dgm:prSet presAssocID="{0D04B2A9-B77A-4890-AE89-31A8E899B210}" presName="bgRect" presStyleLbl="bgShp" presStyleIdx="2" presStyleCnt="3"/>
      <dgm:spPr/>
    </dgm:pt>
    <dgm:pt modelId="{0486B96C-B480-4472-886C-5C210984316B}" type="pres">
      <dgm:prSet presAssocID="{0D04B2A9-B77A-4890-AE89-31A8E899B2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A6B7CE28-7035-4274-A01B-57B95486BFFC}" type="pres">
      <dgm:prSet presAssocID="{0D04B2A9-B77A-4890-AE89-31A8E899B210}" presName="spaceRect" presStyleCnt="0"/>
      <dgm:spPr/>
    </dgm:pt>
    <dgm:pt modelId="{F823164A-85DA-418C-84CC-CC89BB43CB32}" type="pres">
      <dgm:prSet presAssocID="{0D04B2A9-B77A-4890-AE89-31A8E899B210}" presName="parTx" presStyleLbl="revTx" presStyleIdx="2" presStyleCnt="3">
        <dgm:presLayoutVars>
          <dgm:chMax val="0"/>
          <dgm:chPref val="0"/>
        </dgm:presLayoutVars>
      </dgm:prSet>
      <dgm:spPr/>
    </dgm:pt>
  </dgm:ptLst>
  <dgm:cxnLst>
    <dgm:cxn modelId="{D422CB05-6581-43E5-9488-425473EB8822}" type="presOf" srcId="{0D04B2A9-B77A-4890-AE89-31A8E899B210}" destId="{F823164A-85DA-418C-84CC-CC89BB43CB32}" srcOrd="0" destOrd="0" presId="urn:microsoft.com/office/officeart/2018/2/layout/IconVerticalSolidList"/>
    <dgm:cxn modelId="{83BD9F39-3377-42BD-92D3-FDF4C7E7C0FD}" type="presOf" srcId="{1CF1EF65-48A9-444A-BA74-72D710D2CC82}" destId="{FB91E7C9-CB4B-4FB3-A2FF-0F37C3384028}" srcOrd="0" destOrd="0" presId="urn:microsoft.com/office/officeart/2018/2/layout/IconVerticalSolidList"/>
    <dgm:cxn modelId="{3E772143-D4CA-4695-9700-F5AEDBC79443}" srcId="{1CF1EF65-48A9-444A-BA74-72D710D2CC82}" destId="{6EBC901F-5EAE-447F-AFA2-DC57D80CA4A4}" srcOrd="1" destOrd="0" parTransId="{21FDF6FC-C6E4-4AB6-9F86-87F5B32661B8}" sibTransId="{DD76329B-C3EB-4B89-8A43-E840F1E2A8E3}"/>
    <dgm:cxn modelId="{8F3E8A73-6B60-48D3-B717-44936B555779}" type="presOf" srcId="{274F6134-794F-4EB0-814D-F09B489AABE0}" destId="{7424DB98-C481-4F7F-B298-D7D1CA0DDD3A}" srcOrd="0" destOrd="0" presId="urn:microsoft.com/office/officeart/2018/2/layout/IconVerticalSolidList"/>
    <dgm:cxn modelId="{3A5F5C85-5ABD-420D-927B-2C5BE9818B08}" type="presOf" srcId="{6EBC901F-5EAE-447F-AFA2-DC57D80CA4A4}" destId="{714F95CF-BF48-40C5-8620-3AD66C8C4AE3}" srcOrd="0" destOrd="0" presId="urn:microsoft.com/office/officeart/2018/2/layout/IconVerticalSolidList"/>
    <dgm:cxn modelId="{238FB8D2-12FD-49CE-B49C-10A24BF3B66D}" srcId="{1CF1EF65-48A9-444A-BA74-72D710D2CC82}" destId="{274F6134-794F-4EB0-814D-F09B489AABE0}" srcOrd="0" destOrd="0" parTransId="{A45FFAAD-CC75-4378-A406-3393F2E16B3E}" sibTransId="{746E4FB2-78A9-41A9-8774-73E58A59A51E}"/>
    <dgm:cxn modelId="{9EFD75E8-6D0D-449C-B354-1F700AD192B6}" srcId="{1CF1EF65-48A9-444A-BA74-72D710D2CC82}" destId="{0D04B2A9-B77A-4890-AE89-31A8E899B210}" srcOrd="2" destOrd="0" parTransId="{C4230C88-649F-475C-9B31-2DE117FCC70F}" sibTransId="{3A80A77B-EAD6-45E8-BEC1-A5E22456B9F5}"/>
    <dgm:cxn modelId="{6DB6D1AB-0C47-4C29-B87D-BD026BEBDFF5}" type="presParOf" srcId="{FB91E7C9-CB4B-4FB3-A2FF-0F37C3384028}" destId="{86AD15E5-E0F0-4F18-92BB-0202CB530E55}" srcOrd="0" destOrd="0" presId="urn:microsoft.com/office/officeart/2018/2/layout/IconVerticalSolidList"/>
    <dgm:cxn modelId="{135282F6-5830-4C28-BD86-4315EF989ED3}" type="presParOf" srcId="{86AD15E5-E0F0-4F18-92BB-0202CB530E55}" destId="{A99E83AF-E259-49D7-B579-7358C87B4E34}" srcOrd="0" destOrd="0" presId="urn:microsoft.com/office/officeart/2018/2/layout/IconVerticalSolidList"/>
    <dgm:cxn modelId="{CC96C018-ACAC-47FA-BF33-15B09E42DF52}" type="presParOf" srcId="{86AD15E5-E0F0-4F18-92BB-0202CB530E55}" destId="{4B0F82D5-CC5F-4C4E-A58D-F6D2EED4BE05}" srcOrd="1" destOrd="0" presId="urn:microsoft.com/office/officeart/2018/2/layout/IconVerticalSolidList"/>
    <dgm:cxn modelId="{14F49AC3-9A2A-410B-8404-A87B61BEB0C3}" type="presParOf" srcId="{86AD15E5-E0F0-4F18-92BB-0202CB530E55}" destId="{C2B3C802-0DEA-4195-94ED-642CF6EEB88B}" srcOrd="2" destOrd="0" presId="urn:microsoft.com/office/officeart/2018/2/layout/IconVerticalSolidList"/>
    <dgm:cxn modelId="{06929DC5-366E-4966-843E-A59866D08C41}" type="presParOf" srcId="{86AD15E5-E0F0-4F18-92BB-0202CB530E55}" destId="{7424DB98-C481-4F7F-B298-D7D1CA0DDD3A}" srcOrd="3" destOrd="0" presId="urn:microsoft.com/office/officeart/2018/2/layout/IconVerticalSolidList"/>
    <dgm:cxn modelId="{02BEC23D-3279-489C-A22F-0E6AACCE157F}" type="presParOf" srcId="{FB91E7C9-CB4B-4FB3-A2FF-0F37C3384028}" destId="{1DB75C21-72AA-4570-BC53-71325577E904}" srcOrd="1" destOrd="0" presId="urn:microsoft.com/office/officeart/2018/2/layout/IconVerticalSolidList"/>
    <dgm:cxn modelId="{B0FD5DED-E878-4A5A-8C0D-4A931CF07473}" type="presParOf" srcId="{FB91E7C9-CB4B-4FB3-A2FF-0F37C3384028}" destId="{681A0F51-AA6B-4DC6-BCE8-8A709958EE8F}" srcOrd="2" destOrd="0" presId="urn:microsoft.com/office/officeart/2018/2/layout/IconVerticalSolidList"/>
    <dgm:cxn modelId="{5A8C1FF1-EE3C-4080-9E13-B1E5F77FB81E}" type="presParOf" srcId="{681A0F51-AA6B-4DC6-BCE8-8A709958EE8F}" destId="{98F2532F-EBFB-4083-9569-D7D3E82B72CB}" srcOrd="0" destOrd="0" presId="urn:microsoft.com/office/officeart/2018/2/layout/IconVerticalSolidList"/>
    <dgm:cxn modelId="{12A5887C-F2FA-4B98-8D57-F48B1323AE51}" type="presParOf" srcId="{681A0F51-AA6B-4DC6-BCE8-8A709958EE8F}" destId="{D3F08B8D-6B42-43BD-8E7F-B4160F01C121}" srcOrd="1" destOrd="0" presId="urn:microsoft.com/office/officeart/2018/2/layout/IconVerticalSolidList"/>
    <dgm:cxn modelId="{895C25E5-EAAB-434D-9082-5E25837871CE}" type="presParOf" srcId="{681A0F51-AA6B-4DC6-BCE8-8A709958EE8F}" destId="{58EFA8EF-5AF9-4AE4-A36E-5F7F8744A99C}" srcOrd="2" destOrd="0" presId="urn:microsoft.com/office/officeart/2018/2/layout/IconVerticalSolidList"/>
    <dgm:cxn modelId="{A5EBD6D2-F5C8-469D-BD25-8AC922DC87A0}" type="presParOf" srcId="{681A0F51-AA6B-4DC6-BCE8-8A709958EE8F}" destId="{714F95CF-BF48-40C5-8620-3AD66C8C4AE3}" srcOrd="3" destOrd="0" presId="urn:microsoft.com/office/officeart/2018/2/layout/IconVerticalSolidList"/>
    <dgm:cxn modelId="{29635613-FF81-4EC6-9F7F-7509CFFF5ABB}" type="presParOf" srcId="{FB91E7C9-CB4B-4FB3-A2FF-0F37C3384028}" destId="{C483941C-52BF-4245-814F-8E844BEE4C8B}" srcOrd="3" destOrd="0" presId="urn:microsoft.com/office/officeart/2018/2/layout/IconVerticalSolidList"/>
    <dgm:cxn modelId="{9BE1C35D-E34E-42C9-B826-39AFD96FFC0F}" type="presParOf" srcId="{FB91E7C9-CB4B-4FB3-A2FF-0F37C3384028}" destId="{499BB716-5AA2-42B3-993F-A6BE28A7772F}" srcOrd="4" destOrd="0" presId="urn:microsoft.com/office/officeart/2018/2/layout/IconVerticalSolidList"/>
    <dgm:cxn modelId="{FBF4257C-3513-4368-A40F-2FDF3D0DD081}" type="presParOf" srcId="{499BB716-5AA2-42B3-993F-A6BE28A7772F}" destId="{A4C13671-72FA-4208-A905-A2B71B5DE05B}" srcOrd="0" destOrd="0" presId="urn:microsoft.com/office/officeart/2018/2/layout/IconVerticalSolidList"/>
    <dgm:cxn modelId="{BD01A9FA-85EC-4224-96E1-9223705F72DE}" type="presParOf" srcId="{499BB716-5AA2-42B3-993F-A6BE28A7772F}" destId="{0486B96C-B480-4472-886C-5C210984316B}" srcOrd="1" destOrd="0" presId="urn:microsoft.com/office/officeart/2018/2/layout/IconVerticalSolidList"/>
    <dgm:cxn modelId="{9080EE76-00B0-4CDD-B176-566CFEF3F37E}" type="presParOf" srcId="{499BB716-5AA2-42B3-993F-A6BE28A7772F}" destId="{A6B7CE28-7035-4274-A01B-57B95486BFFC}" srcOrd="2" destOrd="0" presId="urn:microsoft.com/office/officeart/2018/2/layout/IconVerticalSolidList"/>
    <dgm:cxn modelId="{776012AF-B174-466B-A96E-7BC1A869C678}" type="presParOf" srcId="{499BB716-5AA2-42B3-993F-A6BE28A7772F}" destId="{F823164A-85DA-418C-84CC-CC89BB43CB3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97EB5A-A33E-48A0-B0AF-5B7E7E5F0C16}"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696F6CFF-BF60-4FF9-84DE-2503BAFC6D2D}">
      <dgm:prSet/>
      <dgm:spPr/>
      <dgm:t>
        <a:bodyPr/>
        <a:lstStyle/>
        <a:p>
          <a:r>
            <a:rPr lang="en-US" b="1" dirty="0"/>
            <a:t>Hover your mouse over your name in the “Participants” list on the right side of the Zoom window.  Click on “Rename”.</a:t>
          </a:r>
        </a:p>
      </dgm:t>
    </dgm:pt>
    <dgm:pt modelId="{52EB9B69-C5B7-4D3A-BCC7-8C5D8FEFF597}" type="parTrans" cxnId="{CF51B060-AF70-4A25-8F7E-545FF2AA6743}">
      <dgm:prSet/>
      <dgm:spPr/>
      <dgm:t>
        <a:bodyPr/>
        <a:lstStyle/>
        <a:p>
          <a:endParaRPr lang="en-US"/>
        </a:p>
      </dgm:t>
    </dgm:pt>
    <dgm:pt modelId="{CC20D0C7-CCC5-48BC-936A-44A85A4D5C4A}" type="sibTrans" cxnId="{CF51B060-AF70-4A25-8F7E-545FF2AA6743}">
      <dgm:prSet/>
      <dgm:spPr/>
      <dgm:t>
        <a:bodyPr/>
        <a:lstStyle/>
        <a:p>
          <a:endParaRPr lang="en-US"/>
        </a:p>
      </dgm:t>
    </dgm:pt>
    <dgm:pt modelId="{29ABF203-1D33-4CC7-A011-9E8C04757153}">
      <dgm:prSet/>
      <dgm:spPr/>
      <dgm:t>
        <a:bodyPr/>
        <a:lstStyle/>
        <a:p>
          <a:r>
            <a:rPr lang="en-US" b="1" dirty="0"/>
            <a:t>Priority School Staff: P – School Name -Your Name</a:t>
          </a:r>
        </a:p>
      </dgm:t>
    </dgm:pt>
    <dgm:pt modelId="{58260F23-59E8-48C7-8E1E-287C54E223C0}" type="parTrans" cxnId="{242BA4CF-22CC-4683-9508-32A763992F7B}">
      <dgm:prSet/>
      <dgm:spPr/>
      <dgm:t>
        <a:bodyPr/>
        <a:lstStyle/>
        <a:p>
          <a:endParaRPr lang="en-US"/>
        </a:p>
      </dgm:t>
    </dgm:pt>
    <dgm:pt modelId="{147A9E02-C86E-4052-81B8-E82281EE1BF7}" type="sibTrans" cxnId="{242BA4CF-22CC-4683-9508-32A763992F7B}">
      <dgm:prSet/>
      <dgm:spPr/>
      <dgm:t>
        <a:bodyPr/>
        <a:lstStyle/>
        <a:p>
          <a:endParaRPr lang="en-US"/>
        </a:p>
      </dgm:t>
    </dgm:pt>
    <dgm:pt modelId="{50179CDE-3671-45E8-AEBF-D283367870A1}">
      <dgm:prSet/>
      <dgm:spPr/>
      <dgm:t>
        <a:bodyPr/>
        <a:lstStyle/>
        <a:p>
          <a:r>
            <a:rPr lang="en-US" b="1" i="1" dirty="0"/>
            <a:t>P-Willapa–Ann </a:t>
          </a:r>
        </a:p>
      </dgm:t>
    </dgm:pt>
    <dgm:pt modelId="{8D968FD5-05ED-45C4-BDDC-979F64DF7957}" type="parTrans" cxnId="{61C96DEB-BF3E-4731-BA1F-E944960EC15D}">
      <dgm:prSet/>
      <dgm:spPr/>
      <dgm:t>
        <a:bodyPr/>
        <a:lstStyle/>
        <a:p>
          <a:endParaRPr lang="en-US"/>
        </a:p>
      </dgm:t>
    </dgm:pt>
    <dgm:pt modelId="{D234E149-C7BF-46C0-B80B-38F42DDC18B1}" type="sibTrans" cxnId="{61C96DEB-BF3E-4731-BA1F-E944960EC15D}">
      <dgm:prSet/>
      <dgm:spPr/>
      <dgm:t>
        <a:bodyPr/>
        <a:lstStyle/>
        <a:p>
          <a:endParaRPr lang="en-US"/>
        </a:p>
      </dgm:t>
    </dgm:pt>
    <dgm:pt modelId="{93EA63D6-2116-4C88-A05B-71DC4FAB5170}">
      <dgm:prSet/>
      <dgm:spPr/>
      <dgm:t>
        <a:bodyPr/>
        <a:lstStyle/>
        <a:p>
          <a:r>
            <a:rPr lang="en-US" b="1" dirty="0"/>
            <a:t>Cohort School Staff: C – School Name- Your Name</a:t>
          </a:r>
        </a:p>
      </dgm:t>
    </dgm:pt>
    <dgm:pt modelId="{8041725D-1490-4A74-96F7-47EDEE84F942}" type="parTrans" cxnId="{F009D9D5-8761-40A2-AFC9-9CE65B439BB4}">
      <dgm:prSet/>
      <dgm:spPr/>
      <dgm:t>
        <a:bodyPr/>
        <a:lstStyle/>
        <a:p>
          <a:endParaRPr lang="en-US"/>
        </a:p>
      </dgm:t>
    </dgm:pt>
    <dgm:pt modelId="{902BE523-D462-4C5B-B937-540F5965C1C6}" type="sibTrans" cxnId="{F009D9D5-8761-40A2-AFC9-9CE65B439BB4}">
      <dgm:prSet/>
      <dgm:spPr/>
      <dgm:t>
        <a:bodyPr/>
        <a:lstStyle/>
        <a:p>
          <a:endParaRPr lang="en-US"/>
        </a:p>
      </dgm:t>
    </dgm:pt>
    <dgm:pt modelId="{82D59233-CEE6-4C37-B791-6C24442A5F25}">
      <dgm:prSet/>
      <dgm:spPr/>
      <dgm:t>
        <a:bodyPr/>
        <a:lstStyle/>
        <a:p>
          <a:r>
            <a:rPr lang="en-US" b="1" i="1" dirty="0"/>
            <a:t>C-Eastmont-Scott </a:t>
          </a:r>
        </a:p>
      </dgm:t>
    </dgm:pt>
    <dgm:pt modelId="{9FAC276F-269C-492C-BADA-5720A4DF36D0}" type="parTrans" cxnId="{AC7C979B-3CDA-4D16-AD3B-89BBFD09755D}">
      <dgm:prSet/>
      <dgm:spPr/>
      <dgm:t>
        <a:bodyPr/>
        <a:lstStyle/>
        <a:p>
          <a:endParaRPr lang="en-US"/>
        </a:p>
      </dgm:t>
    </dgm:pt>
    <dgm:pt modelId="{5D896C3B-DD29-470E-99F3-FC136FEB3D22}" type="sibTrans" cxnId="{AC7C979B-3CDA-4D16-AD3B-89BBFD09755D}">
      <dgm:prSet/>
      <dgm:spPr/>
      <dgm:t>
        <a:bodyPr/>
        <a:lstStyle/>
        <a:p>
          <a:endParaRPr lang="en-US"/>
        </a:p>
      </dgm:t>
    </dgm:pt>
    <dgm:pt modelId="{2DAF488F-4603-4A3B-9D3E-82288E3B32EA}" type="pres">
      <dgm:prSet presAssocID="{9697EB5A-A33E-48A0-B0AF-5B7E7E5F0C16}" presName="theList" presStyleCnt="0">
        <dgm:presLayoutVars>
          <dgm:dir/>
          <dgm:animLvl val="lvl"/>
          <dgm:resizeHandles val="exact"/>
        </dgm:presLayoutVars>
      </dgm:prSet>
      <dgm:spPr/>
    </dgm:pt>
    <dgm:pt modelId="{B8A3FA3B-9768-46B4-9BA8-036BF0E3DDBC}" type="pres">
      <dgm:prSet presAssocID="{696F6CFF-BF60-4FF9-84DE-2503BAFC6D2D}" presName="compNode" presStyleCnt="0"/>
      <dgm:spPr/>
    </dgm:pt>
    <dgm:pt modelId="{97E31A1C-07D2-469E-9783-45767C56A5AF}" type="pres">
      <dgm:prSet presAssocID="{696F6CFF-BF60-4FF9-84DE-2503BAFC6D2D}" presName="aNode" presStyleLbl="bgShp" presStyleIdx="0" presStyleCnt="1"/>
      <dgm:spPr/>
    </dgm:pt>
    <dgm:pt modelId="{B744EC15-04A5-42F5-B3DE-97C0F82233DD}" type="pres">
      <dgm:prSet presAssocID="{696F6CFF-BF60-4FF9-84DE-2503BAFC6D2D}" presName="textNode" presStyleLbl="bgShp" presStyleIdx="0" presStyleCnt="1"/>
      <dgm:spPr/>
    </dgm:pt>
    <dgm:pt modelId="{B34873DD-DBDF-4F97-B217-DED6B32ACCD5}" type="pres">
      <dgm:prSet presAssocID="{696F6CFF-BF60-4FF9-84DE-2503BAFC6D2D}" presName="compChildNode" presStyleCnt="0"/>
      <dgm:spPr/>
    </dgm:pt>
    <dgm:pt modelId="{BAD34E59-00EB-4E8B-9E0E-9F9241ED19F6}" type="pres">
      <dgm:prSet presAssocID="{696F6CFF-BF60-4FF9-84DE-2503BAFC6D2D}" presName="theInnerList" presStyleCnt="0"/>
      <dgm:spPr/>
    </dgm:pt>
    <dgm:pt modelId="{1BF983BC-5B78-4ACB-8B02-2B3FC13AA2E2}" type="pres">
      <dgm:prSet presAssocID="{29ABF203-1D33-4CC7-A011-9E8C04757153}" presName="childNode" presStyleLbl="node1" presStyleIdx="0" presStyleCnt="2">
        <dgm:presLayoutVars>
          <dgm:bulletEnabled val="1"/>
        </dgm:presLayoutVars>
      </dgm:prSet>
      <dgm:spPr/>
    </dgm:pt>
    <dgm:pt modelId="{6143AB71-25C7-4DBA-9918-1B07D88CF0F1}" type="pres">
      <dgm:prSet presAssocID="{29ABF203-1D33-4CC7-A011-9E8C04757153}" presName="aSpace2" presStyleCnt="0"/>
      <dgm:spPr/>
    </dgm:pt>
    <dgm:pt modelId="{C915C457-FC19-44D3-BE7C-A77D2415CAE6}" type="pres">
      <dgm:prSet presAssocID="{93EA63D6-2116-4C88-A05B-71DC4FAB5170}" presName="childNode" presStyleLbl="node1" presStyleIdx="1" presStyleCnt="2">
        <dgm:presLayoutVars>
          <dgm:bulletEnabled val="1"/>
        </dgm:presLayoutVars>
      </dgm:prSet>
      <dgm:spPr/>
    </dgm:pt>
  </dgm:ptLst>
  <dgm:cxnLst>
    <dgm:cxn modelId="{7EBB5E22-298F-4AAE-813C-180DBEABE936}" type="presOf" srcId="{29ABF203-1D33-4CC7-A011-9E8C04757153}" destId="{1BF983BC-5B78-4ACB-8B02-2B3FC13AA2E2}" srcOrd="0" destOrd="0" presId="urn:microsoft.com/office/officeart/2005/8/layout/lProcess2"/>
    <dgm:cxn modelId="{CDF02327-5A57-498C-9897-37F345ACF140}" type="presOf" srcId="{9697EB5A-A33E-48A0-B0AF-5B7E7E5F0C16}" destId="{2DAF488F-4603-4A3B-9D3E-82288E3B32EA}" srcOrd="0" destOrd="0" presId="urn:microsoft.com/office/officeart/2005/8/layout/lProcess2"/>
    <dgm:cxn modelId="{248FE435-2472-4F25-B9AA-CD4057D15F6E}" type="presOf" srcId="{50179CDE-3671-45E8-AEBF-D283367870A1}" destId="{1BF983BC-5B78-4ACB-8B02-2B3FC13AA2E2}" srcOrd="0" destOrd="1" presId="urn:microsoft.com/office/officeart/2005/8/layout/lProcess2"/>
    <dgm:cxn modelId="{CF51B060-AF70-4A25-8F7E-545FF2AA6743}" srcId="{9697EB5A-A33E-48A0-B0AF-5B7E7E5F0C16}" destId="{696F6CFF-BF60-4FF9-84DE-2503BAFC6D2D}" srcOrd="0" destOrd="0" parTransId="{52EB9B69-C5B7-4D3A-BCC7-8C5D8FEFF597}" sibTransId="{CC20D0C7-CCC5-48BC-936A-44A85A4D5C4A}"/>
    <dgm:cxn modelId="{F71E396B-F000-4C03-AC33-6050B516C444}" type="presOf" srcId="{696F6CFF-BF60-4FF9-84DE-2503BAFC6D2D}" destId="{97E31A1C-07D2-469E-9783-45767C56A5AF}" srcOrd="0" destOrd="0" presId="urn:microsoft.com/office/officeart/2005/8/layout/lProcess2"/>
    <dgm:cxn modelId="{73B6C34D-6301-4981-BBBB-51E74B6D38F1}" type="presOf" srcId="{82D59233-CEE6-4C37-B791-6C24442A5F25}" destId="{C915C457-FC19-44D3-BE7C-A77D2415CAE6}" srcOrd="0" destOrd="1" presId="urn:microsoft.com/office/officeart/2005/8/layout/lProcess2"/>
    <dgm:cxn modelId="{AC7C979B-3CDA-4D16-AD3B-89BBFD09755D}" srcId="{93EA63D6-2116-4C88-A05B-71DC4FAB5170}" destId="{82D59233-CEE6-4C37-B791-6C24442A5F25}" srcOrd="0" destOrd="0" parTransId="{9FAC276F-269C-492C-BADA-5720A4DF36D0}" sibTransId="{5D896C3B-DD29-470E-99F3-FC136FEB3D22}"/>
    <dgm:cxn modelId="{CCEA5EC9-88C2-4806-A76A-F143F40AC82F}" type="presOf" srcId="{93EA63D6-2116-4C88-A05B-71DC4FAB5170}" destId="{C915C457-FC19-44D3-BE7C-A77D2415CAE6}" srcOrd="0" destOrd="0" presId="urn:microsoft.com/office/officeart/2005/8/layout/lProcess2"/>
    <dgm:cxn modelId="{242BA4CF-22CC-4683-9508-32A763992F7B}" srcId="{696F6CFF-BF60-4FF9-84DE-2503BAFC6D2D}" destId="{29ABF203-1D33-4CC7-A011-9E8C04757153}" srcOrd="0" destOrd="0" parTransId="{58260F23-59E8-48C7-8E1E-287C54E223C0}" sibTransId="{147A9E02-C86E-4052-81B8-E82281EE1BF7}"/>
    <dgm:cxn modelId="{F009D9D5-8761-40A2-AFC9-9CE65B439BB4}" srcId="{696F6CFF-BF60-4FF9-84DE-2503BAFC6D2D}" destId="{93EA63D6-2116-4C88-A05B-71DC4FAB5170}" srcOrd="1" destOrd="0" parTransId="{8041725D-1490-4A74-96F7-47EDEE84F942}" sibTransId="{902BE523-D462-4C5B-B937-540F5965C1C6}"/>
    <dgm:cxn modelId="{47CCABE2-9441-4B10-B49F-541D273A0A22}" type="presOf" srcId="{696F6CFF-BF60-4FF9-84DE-2503BAFC6D2D}" destId="{B744EC15-04A5-42F5-B3DE-97C0F82233DD}" srcOrd="1" destOrd="0" presId="urn:microsoft.com/office/officeart/2005/8/layout/lProcess2"/>
    <dgm:cxn modelId="{61C96DEB-BF3E-4731-BA1F-E944960EC15D}" srcId="{29ABF203-1D33-4CC7-A011-9E8C04757153}" destId="{50179CDE-3671-45E8-AEBF-D283367870A1}" srcOrd="0" destOrd="0" parTransId="{8D968FD5-05ED-45C4-BDDC-979F64DF7957}" sibTransId="{D234E149-C7BF-46C0-B80B-38F42DDC18B1}"/>
    <dgm:cxn modelId="{FD01EE5B-CE6B-49B5-AB58-BC0749BEFD67}" type="presParOf" srcId="{2DAF488F-4603-4A3B-9D3E-82288E3B32EA}" destId="{B8A3FA3B-9768-46B4-9BA8-036BF0E3DDBC}" srcOrd="0" destOrd="0" presId="urn:microsoft.com/office/officeart/2005/8/layout/lProcess2"/>
    <dgm:cxn modelId="{8B13C4E5-1946-4CBE-B50E-0ED3D1EEACCD}" type="presParOf" srcId="{B8A3FA3B-9768-46B4-9BA8-036BF0E3DDBC}" destId="{97E31A1C-07D2-469E-9783-45767C56A5AF}" srcOrd="0" destOrd="0" presId="urn:microsoft.com/office/officeart/2005/8/layout/lProcess2"/>
    <dgm:cxn modelId="{C18157FD-7AFE-4F2D-A62A-CC22CFB8A9CE}" type="presParOf" srcId="{B8A3FA3B-9768-46B4-9BA8-036BF0E3DDBC}" destId="{B744EC15-04A5-42F5-B3DE-97C0F82233DD}" srcOrd="1" destOrd="0" presId="urn:microsoft.com/office/officeart/2005/8/layout/lProcess2"/>
    <dgm:cxn modelId="{2B26069F-9A9F-4C37-89EF-4A187ED9D2B5}" type="presParOf" srcId="{B8A3FA3B-9768-46B4-9BA8-036BF0E3DDBC}" destId="{B34873DD-DBDF-4F97-B217-DED6B32ACCD5}" srcOrd="2" destOrd="0" presId="urn:microsoft.com/office/officeart/2005/8/layout/lProcess2"/>
    <dgm:cxn modelId="{6AD2B9E2-8D7B-43B6-B83E-F919C08137F4}" type="presParOf" srcId="{B34873DD-DBDF-4F97-B217-DED6B32ACCD5}" destId="{BAD34E59-00EB-4E8B-9E0E-9F9241ED19F6}" srcOrd="0" destOrd="0" presId="urn:microsoft.com/office/officeart/2005/8/layout/lProcess2"/>
    <dgm:cxn modelId="{D5FB1254-3EC0-4DA0-8932-28589D50B0E3}" type="presParOf" srcId="{BAD34E59-00EB-4E8B-9E0E-9F9241ED19F6}" destId="{1BF983BC-5B78-4ACB-8B02-2B3FC13AA2E2}" srcOrd="0" destOrd="0" presId="urn:microsoft.com/office/officeart/2005/8/layout/lProcess2"/>
    <dgm:cxn modelId="{677E60AA-7CA4-4C06-84E6-AFB7132C1327}" type="presParOf" srcId="{BAD34E59-00EB-4E8B-9E0E-9F9241ED19F6}" destId="{6143AB71-25C7-4DBA-9918-1B07D88CF0F1}" srcOrd="1" destOrd="0" presId="urn:microsoft.com/office/officeart/2005/8/layout/lProcess2"/>
    <dgm:cxn modelId="{3E12C413-BB2F-412E-A7C0-6C5D31B99794}" type="presParOf" srcId="{BAD34E59-00EB-4E8B-9E0E-9F9241ED19F6}" destId="{C915C457-FC19-44D3-BE7C-A77D2415CAE6}"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2FA2FC-B6BA-4515-92A6-6B0A1F3632CE}"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6BF09695-923E-4C94-B1FB-A2AFE3AE7725}">
      <dgm:prSet/>
      <dgm:spPr/>
      <dgm:t>
        <a:bodyPr/>
        <a:lstStyle/>
        <a:p>
          <a:r>
            <a:rPr lang="en-US" b="1" dirty="0"/>
            <a:t>Title</a:t>
          </a:r>
          <a:r>
            <a:rPr lang="en-US" dirty="0"/>
            <a:t>: Washington State GEAR UP Year 5 Kickoff Workshop</a:t>
          </a:r>
        </a:p>
      </dgm:t>
    </dgm:pt>
    <dgm:pt modelId="{65650B1B-A781-4850-9F1F-DA716D84DA63}" type="parTrans" cxnId="{CB152059-72E8-4F48-B0E8-DE51830AF749}">
      <dgm:prSet/>
      <dgm:spPr/>
      <dgm:t>
        <a:bodyPr/>
        <a:lstStyle/>
        <a:p>
          <a:endParaRPr lang="en-US"/>
        </a:p>
      </dgm:t>
    </dgm:pt>
    <dgm:pt modelId="{EE7DD8F8-BA34-4F0B-8E24-5B2FBC98898E}" type="sibTrans" cxnId="{CB152059-72E8-4F48-B0E8-DE51830AF749}">
      <dgm:prSet/>
      <dgm:spPr/>
      <dgm:t>
        <a:bodyPr/>
        <a:lstStyle/>
        <a:p>
          <a:endParaRPr lang="en-US"/>
        </a:p>
      </dgm:t>
    </dgm:pt>
    <dgm:pt modelId="{FED7CF99-5BD7-46A1-8F89-50CF0AC384A0}">
      <dgm:prSet/>
      <dgm:spPr/>
      <dgm:t>
        <a:bodyPr/>
        <a:lstStyle/>
        <a:p>
          <a:r>
            <a:rPr lang="en-US" b="1"/>
            <a:t>Event #: </a:t>
          </a:r>
          <a:r>
            <a:rPr lang="en-US"/>
            <a:t>133937 (use this when referring to your event)</a:t>
          </a:r>
        </a:p>
      </dgm:t>
    </dgm:pt>
    <dgm:pt modelId="{6AF4EE2B-EA44-4CEA-BCA0-7A56E9AE75E8}" type="parTrans" cxnId="{4AE5EEA5-1FE9-41DB-A8BA-F2A0D4E0A137}">
      <dgm:prSet/>
      <dgm:spPr/>
      <dgm:t>
        <a:bodyPr/>
        <a:lstStyle/>
        <a:p>
          <a:endParaRPr lang="en-US"/>
        </a:p>
      </dgm:t>
    </dgm:pt>
    <dgm:pt modelId="{263B206A-B59D-4F28-8489-48A5C47AA425}" type="sibTrans" cxnId="{4AE5EEA5-1FE9-41DB-A8BA-F2A0D4E0A137}">
      <dgm:prSet/>
      <dgm:spPr/>
      <dgm:t>
        <a:bodyPr/>
        <a:lstStyle/>
        <a:p>
          <a:endParaRPr lang="en-US"/>
        </a:p>
      </dgm:t>
    </dgm:pt>
    <dgm:pt modelId="{8FEFB2CE-ACAA-49C7-9E2F-11FCDEE904C8}">
      <dgm:prSet/>
      <dgm:spPr/>
      <dgm:t>
        <a:bodyPr/>
        <a:lstStyle/>
        <a:p>
          <a:r>
            <a:rPr lang="en-US" b="1"/>
            <a:t># of Hours: </a:t>
          </a:r>
          <a:r>
            <a:rPr lang="en-US"/>
            <a:t>4.5</a:t>
          </a:r>
        </a:p>
      </dgm:t>
    </dgm:pt>
    <dgm:pt modelId="{8389929C-2D19-4E63-BE84-FD9E8FDAC4B4}" type="parTrans" cxnId="{34C6D933-C1B6-4D77-BE20-E2F2A467B3F2}">
      <dgm:prSet/>
      <dgm:spPr/>
      <dgm:t>
        <a:bodyPr/>
        <a:lstStyle/>
        <a:p>
          <a:endParaRPr lang="en-US"/>
        </a:p>
      </dgm:t>
    </dgm:pt>
    <dgm:pt modelId="{1151FF7B-D428-4C13-9875-2CD8D9E99C1A}" type="sibTrans" cxnId="{34C6D933-C1B6-4D77-BE20-E2F2A467B3F2}">
      <dgm:prSet/>
      <dgm:spPr/>
      <dgm:t>
        <a:bodyPr/>
        <a:lstStyle/>
        <a:p>
          <a:endParaRPr lang="en-US"/>
        </a:p>
      </dgm:t>
    </dgm:pt>
    <dgm:pt modelId="{2D89F8EB-42E0-46D0-B10C-7FF249A92065}">
      <dgm:prSet/>
      <dgm:spPr/>
      <dgm:t>
        <a:bodyPr/>
        <a:lstStyle/>
        <a:p>
          <a:r>
            <a:rPr lang="en-US" b="1"/>
            <a:t>Registration link: </a:t>
          </a:r>
          <a:r>
            <a:rPr lang="en-US">
              <a:hlinkClick xmlns:r="http://schemas.openxmlformats.org/officeDocument/2006/relationships" r:id="rId1"/>
            </a:rPr>
            <a:t>https://www.pdenroller.org/esd113/catalog/133937</a:t>
          </a:r>
          <a:r>
            <a:rPr lang="en-US"/>
            <a:t> </a:t>
          </a:r>
        </a:p>
      </dgm:t>
    </dgm:pt>
    <dgm:pt modelId="{8EF7E9FF-D83B-4B85-9738-0271D32891CF}" type="parTrans" cxnId="{8686C58D-0946-4215-926A-A694471A0B3B}">
      <dgm:prSet/>
      <dgm:spPr/>
      <dgm:t>
        <a:bodyPr/>
        <a:lstStyle/>
        <a:p>
          <a:endParaRPr lang="en-US"/>
        </a:p>
      </dgm:t>
    </dgm:pt>
    <dgm:pt modelId="{CEF0B902-6149-4C66-BD04-D1BF886307FE}" type="sibTrans" cxnId="{8686C58D-0946-4215-926A-A694471A0B3B}">
      <dgm:prSet/>
      <dgm:spPr/>
      <dgm:t>
        <a:bodyPr/>
        <a:lstStyle/>
        <a:p>
          <a:endParaRPr lang="en-US"/>
        </a:p>
      </dgm:t>
    </dgm:pt>
    <dgm:pt modelId="{8369A4E6-41EC-42DA-B5BA-EA6D0B841D65}" type="pres">
      <dgm:prSet presAssocID="{872FA2FC-B6BA-4515-92A6-6B0A1F3632CE}" presName="linear" presStyleCnt="0">
        <dgm:presLayoutVars>
          <dgm:animLvl val="lvl"/>
          <dgm:resizeHandles val="exact"/>
        </dgm:presLayoutVars>
      </dgm:prSet>
      <dgm:spPr/>
    </dgm:pt>
    <dgm:pt modelId="{3C57D9A8-39E6-4892-9262-00404EC44903}" type="pres">
      <dgm:prSet presAssocID="{6BF09695-923E-4C94-B1FB-A2AFE3AE7725}" presName="parentText" presStyleLbl="node1" presStyleIdx="0" presStyleCnt="4">
        <dgm:presLayoutVars>
          <dgm:chMax val="0"/>
          <dgm:bulletEnabled val="1"/>
        </dgm:presLayoutVars>
      </dgm:prSet>
      <dgm:spPr/>
    </dgm:pt>
    <dgm:pt modelId="{0E70B6E4-D627-43BB-9441-D905F4C0EF02}" type="pres">
      <dgm:prSet presAssocID="{EE7DD8F8-BA34-4F0B-8E24-5B2FBC98898E}" presName="spacer" presStyleCnt="0"/>
      <dgm:spPr/>
    </dgm:pt>
    <dgm:pt modelId="{78F86523-BDCF-47B8-86B1-5B2E7C2B6387}" type="pres">
      <dgm:prSet presAssocID="{FED7CF99-5BD7-46A1-8F89-50CF0AC384A0}" presName="parentText" presStyleLbl="node1" presStyleIdx="1" presStyleCnt="4">
        <dgm:presLayoutVars>
          <dgm:chMax val="0"/>
          <dgm:bulletEnabled val="1"/>
        </dgm:presLayoutVars>
      </dgm:prSet>
      <dgm:spPr/>
    </dgm:pt>
    <dgm:pt modelId="{8B762686-1619-406C-B1C3-3AE700B54D60}" type="pres">
      <dgm:prSet presAssocID="{263B206A-B59D-4F28-8489-48A5C47AA425}" presName="spacer" presStyleCnt="0"/>
      <dgm:spPr/>
    </dgm:pt>
    <dgm:pt modelId="{E9F948C7-FA31-4902-93B8-28FCF2854D52}" type="pres">
      <dgm:prSet presAssocID="{8FEFB2CE-ACAA-49C7-9E2F-11FCDEE904C8}" presName="parentText" presStyleLbl="node1" presStyleIdx="2" presStyleCnt="4">
        <dgm:presLayoutVars>
          <dgm:chMax val="0"/>
          <dgm:bulletEnabled val="1"/>
        </dgm:presLayoutVars>
      </dgm:prSet>
      <dgm:spPr/>
    </dgm:pt>
    <dgm:pt modelId="{35F85699-D203-486F-8FCA-FE5EC08453BC}" type="pres">
      <dgm:prSet presAssocID="{1151FF7B-D428-4C13-9875-2CD8D9E99C1A}" presName="spacer" presStyleCnt="0"/>
      <dgm:spPr/>
    </dgm:pt>
    <dgm:pt modelId="{63E0BB2B-B0F6-4727-BBDF-42F7998DC81E}" type="pres">
      <dgm:prSet presAssocID="{2D89F8EB-42E0-46D0-B10C-7FF249A92065}" presName="parentText" presStyleLbl="node1" presStyleIdx="3" presStyleCnt="4">
        <dgm:presLayoutVars>
          <dgm:chMax val="0"/>
          <dgm:bulletEnabled val="1"/>
        </dgm:presLayoutVars>
      </dgm:prSet>
      <dgm:spPr/>
    </dgm:pt>
  </dgm:ptLst>
  <dgm:cxnLst>
    <dgm:cxn modelId="{34C6D933-C1B6-4D77-BE20-E2F2A467B3F2}" srcId="{872FA2FC-B6BA-4515-92A6-6B0A1F3632CE}" destId="{8FEFB2CE-ACAA-49C7-9E2F-11FCDEE904C8}" srcOrd="2" destOrd="0" parTransId="{8389929C-2D19-4E63-BE84-FD9E8FDAC4B4}" sibTransId="{1151FF7B-D428-4C13-9875-2CD8D9E99C1A}"/>
    <dgm:cxn modelId="{AADE3F37-4F57-4A33-A771-768684B5AA6B}" type="presOf" srcId="{2D89F8EB-42E0-46D0-B10C-7FF249A92065}" destId="{63E0BB2B-B0F6-4727-BBDF-42F7998DC81E}" srcOrd="0" destOrd="0" presId="urn:microsoft.com/office/officeart/2005/8/layout/vList2"/>
    <dgm:cxn modelId="{CB152059-72E8-4F48-B0E8-DE51830AF749}" srcId="{872FA2FC-B6BA-4515-92A6-6B0A1F3632CE}" destId="{6BF09695-923E-4C94-B1FB-A2AFE3AE7725}" srcOrd="0" destOrd="0" parTransId="{65650B1B-A781-4850-9F1F-DA716D84DA63}" sibTransId="{EE7DD8F8-BA34-4F0B-8E24-5B2FBC98898E}"/>
    <dgm:cxn modelId="{8686C58D-0946-4215-926A-A694471A0B3B}" srcId="{872FA2FC-B6BA-4515-92A6-6B0A1F3632CE}" destId="{2D89F8EB-42E0-46D0-B10C-7FF249A92065}" srcOrd="3" destOrd="0" parTransId="{8EF7E9FF-D83B-4B85-9738-0271D32891CF}" sibTransId="{CEF0B902-6149-4C66-BD04-D1BF886307FE}"/>
    <dgm:cxn modelId="{4AE5EEA5-1FE9-41DB-A8BA-F2A0D4E0A137}" srcId="{872FA2FC-B6BA-4515-92A6-6B0A1F3632CE}" destId="{FED7CF99-5BD7-46A1-8F89-50CF0AC384A0}" srcOrd="1" destOrd="0" parTransId="{6AF4EE2B-EA44-4CEA-BCA0-7A56E9AE75E8}" sibTransId="{263B206A-B59D-4F28-8489-48A5C47AA425}"/>
    <dgm:cxn modelId="{46220DB4-D399-498E-9E12-EE9ECECEBE69}" type="presOf" srcId="{FED7CF99-5BD7-46A1-8F89-50CF0AC384A0}" destId="{78F86523-BDCF-47B8-86B1-5B2E7C2B6387}" srcOrd="0" destOrd="0" presId="urn:microsoft.com/office/officeart/2005/8/layout/vList2"/>
    <dgm:cxn modelId="{023849E1-CBE9-42C6-A4F2-AA961215E059}" type="presOf" srcId="{872FA2FC-B6BA-4515-92A6-6B0A1F3632CE}" destId="{8369A4E6-41EC-42DA-B5BA-EA6D0B841D65}" srcOrd="0" destOrd="0" presId="urn:microsoft.com/office/officeart/2005/8/layout/vList2"/>
    <dgm:cxn modelId="{BCA79EE8-F33B-4028-9A63-4D9F9A2D30CF}" type="presOf" srcId="{6BF09695-923E-4C94-B1FB-A2AFE3AE7725}" destId="{3C57D9A8-39E6-4892-9262-00404EC44903}" srcOrd="0" destOrd="0" presId="urn:microsoft.com/office/officeart/2005/8/layout/vList2"/>
    <dgm:cxn modelId="{42A3E6FE-EAEC-4D9C-9D00-35ED1A090B8B}" type="presOf" srcId="{8FEFB2CE-ACAA-49C7-9E2F-11FCDEE904C8}" destId="{E9F948C7-FA31-4902-93B8-28FCF2854D52}" srcOrd="0" destOrd="0" presId="urn:microsoft.com/office/officeart/2005/8/layout/vList2"/>
    <dgm:cxn modelId="{04BA9147-E602-4699-AF9D-716BEC41E320}" type="presParOf" srcId="{8369A4E6-41EC-42DA-B5BA-EA6D0B841D65}" destId="{3C57D9A8-39E6-4892-9262-00404EC44903}" srcOrd="0" destOrd="0" presId="urn:microsoft.com/office/officeart/2005/8/layout/vList2"/>
    <dgm:cxn modelId="{2FCBAADD-2F7B-4E5B-B8D5-14CD318CB8E0}" type="presParOf" srcId="{8369A4E6-41EC-42DA-B5BA-EA6D0B841D65}" destId="{0E70B6E4-D627-43BB-9441-D905F4C0EF02}" srcOrd="1" destOrd="0" presId="urn:microsoft.com/office/officeart/2005/8/layout/vList2"/>
    <dgm:cxn modelId="{DF1413BE-C1A9-4351-A125-A3FB72791D9F}" type="presParOf" srcId="{8369A4E6-41EC-42DA-B5BA-EA6D0B841D65}" destId="{78F86523-BDCF-47B8-86B1-5B2E7C2B6387}" srcOrd="2" destOrd="0" presId="urn:microsoft.com/office/officeart/2005/8/layout/vList2"/>
    <dgm:cxn modelId="{762DDD48-5D9B-4D3C-A16C-D4A8981C1AFA}" type="presParOf" srcId="{8369A4E6-41EC-42DA-B5BA-EA6D0B841D65}" destId="{8B762686-1619-406C-B1C3-3AE700B54D60}" srcOrd="3" destOrd="0" presId="urn:microsoft.com/office/officeart/2005/8/layout/vList2"/>
    <dgm:cxn modelId="{08266293-01C7-4E6A-AA5A-5C62C0D63E9D}" type="presParOf" srcId="{8369A4E6-41EC-42DA-B5BA-EA6D0B841D65}" destId="{E9F948C7-FA31-4902-93B8-28FCF2854D52}" srcOrd="4" destOrd="0" presId="urn:microsoft.com/office/officeart/2005/8/layout/vList2"/>
    <dgm:cxn modelId="{F12B7FFD-725C-42FD-99F6-A32FF27EEFFB}" type="presParOf" srcId="{8369A4E6-41EC-42DA-B5BA-EA6D0B841D65}" destId="{35F85699-D203-486F-8FCA-FE5EC08453BC}" srcOrd="5" destOrd="0" presId="urn:microsoft.com/office/officeart/2005/8/layout/vList2"/>
    <dgm:cxn modelId="{D1AB6C77-E2C8-4500-ADF2-201D7890C7BE}" type="presParOf" srcId="{8369A4E6-41EC-42DA-B5BA-EA6D0B841D65}" destId="{63E0BB2B-B0F6-4727-BBDF-42F7998DC81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693289-A455-4D2B-ADBA-44EADB191F9D}" type="doc">
      <dgm:prSet loTypeId="urn:microsoft.com/office/officeart/2005/8/layout/hList6" loCatId="list" qsTypeId="urn:microsoft.com/office/officeart/2005/8/quickstyle/simple1" qsCatId="simple" csTypeId="urn:microsoft.com/office/officeart/2005/8/colors/accent1_1" csCatId="accent1" phldr="1"/>
      <dgm:spPr/>
      <dgm:t>
        <a:bodyPr/>
        <a:lstStyle/>
        <a:p>
          <a:endParaRPr lang="en-US"/>
        </a:p>
      </dgm:t>
    </dgm:pt>
    <dgm:pt modelId="{8EFC1FA6-4B2E-4C15-97B3-2F8CAD03A062}">
      <dgm:prSet/>
      <dgm:spPr/>
      <dgm:t>
        <a:bodyPr/>
        <a:lstStyle/>
        <a:p>
          <a:pPr>
            <a:buFont typeface="Arial" panose="020B0604020202020204" pitchFamily="34" charset="0"/>
            <a:buChar char="•"/>
          </a:pPr>
          <a:r>
            <a:rPr lang="en-US" b="0" i="0" dirty="0">
              <a:hlinkClick xmlns:r="http://schemas.openxmlformats.org/officeDocument/2006/relationships" r:id="rId1"/>
            </a:rPr>
            <a:t>Washington State Institutions Offering Virtual Tours</a:t>
          </a:r>
          <a:endParaRPr lang="en-US" b="0" i="0" dirty="0"/>
        </a:p>
      </dgm:t>
    </dgm:pt>
    <dgm:pt modelId="{AB04ADF7-BCE6-4EE9-8E02-740261912B0C}" type="parTrans" cxnId="{3738635C-716A-4C97-B763-356D442A5D97}">
      <dgm:prSet/>
      <dgm:spPr/>
      <dgm:t>
        <a:bodyPr/>
        <a:lstStyle/>
        <a:p>
          <a:endParaRPr lang="en-US"/>
        </a:p>
      </dgm:t>
    </dgm:pt>
    <dgm:pt modelId="{C70A254E-D153-449E-92DE-E018EDE0946E}" type="sibTrans" cxnId="{3738635C-716A-4C97-B763-356D442A5D97}">
      <dgm:prSet/>
      <dgm:spPr/>
      <dgm:t>
        <a:bodyPr/>
        <a:lstStyle/>
        <a:p>
          <a:endParaRPr lang="en-US"/>
        </a:p>
      </dgm:t>
    </dgm:pt>
    <dgm:pt modelId="{8365AC3F-6267-4CDE-BB09-8DA4A98C3A09}">
      <dgm:prSet/>
      <dgm:spPr/>
      <dgm:t>
        <a:bodyPr/>
        <a:lstStyle/>
        <a:p>
          <a:pPr>
            <a:buFont typeface="Arial" panose="020B0604020202020204" pitchFamily="34" charset="0"/>
            <a:buChar char="•"/>
          </a:pPr>
          <a:r>
            <a:rPr lang="en-US" b="0" i="0" dirty="0">
              <a:hlinkClick xmlns:r="http://schemas.openxmlformats.org/officeDocument/2006/relationships" r:id="rId2"/>
            </a:rPr>
            <a:t>National and International Institutions Offering Virtual Tours</a:t>
          </a:r>
          <a:r>
            <a:rPr lang="en-US" b="0" i="0" dirty="0"/>
            <a:t> </a:t>
          </a:r>
        </a:p>
      </dgm:t>
    </dgm:pt>
    <dgm:pt modelId="{9DDB0F4A-CF39-4602-B69C-EDD642D35DBA}" type="parTrans" cxnId="{8C02E794-9A74-4769-B24A-B023E65D3080}">
      <dgm:prSet/>
      <dgm:spPr/>
      <dgm:t>
        <a:bodyPr/>
        <a:lstStyle/>
        <a:p>
          <a:endParaRPr lang="en-US"/>
        </a:p>
      </dgm:t>
    </dgm:pt>
    <dgm:pt modelId="{23C89097-4ABA-4E78-BCD5-5E631BEE28B5}" type="sibTrans" cxnId="{8C02E794-9A74-4769-B24A-B023E65D3080}">
      <dgm:prSet/>
      <dgm:spPr/>
      <dgm:t>
        <a:bodyPr/>
        <a:lstStyle/>
        <a:p>
          <a:endParaRPr lang="en-US"/>
        </a:p>
      </dgm:t>
    </dgm:pt>
    <dgm:pt modelId="{EBB72056-4860-49ED-9B91-D1F908391320}">
      <dgm:prSet/>
      <dgm:spPr/>
      <dgm:t>
        <a:bodyPr/>
        <a:lstStyle/>
        <a:p>
          <a:r>
            <a:rPr lang="en-US" b="0" i="0" dirty="0">
              <a:hlinkClick xmlns:r="http://schemas.openxmlformats.org/officeDocument/2006/relationships" r:id="rId3"/>
            </a:rPr>
            <a:t>2021 NACAC Virtual College Fair</a:t>
          </a:r>
          <a:endParaRPr lang="en-US" b="0" i="0" dirty="0"/>
        </a:p>
      </dgm:t>
    </dgm:pt>
    <dgm:pt modelId="{2767ADAC-BDBD-4936-BD83-556ABF188844}" type="parTrans" cxnId="{75CF93EE-3A51-4E0E-8C13-4462914A62CD}">
      <dgm:prSet/>
      <dgm:spPr/>
      <dgm:t>
        <a:bodyPr/>
        <a:lstStyle/>
        <a:p>
          <a:endParaRPr lang="en-US"/>
        </a:p>
      </dgm:t>
    </dgm:pt>
    <dgm:pt modelId="{F3A206D5-24B5-44AD-9F5A-E9597D4CF707}" type="sibTrans" cxnId="{75CF93EE-3A51-4E0E-8C13-4462914A62CD}">
      <dgm:prSet/>
      <dgm:spPr/>
      <dgm:t>
        <a:bodyPr/>
        <a:lstStyle/>
        <a:p>
          <a:endParaRPr lang="en-US"/>
        </a:p>
      </dgm:t>
    </dgm:pt>
    <dgm:pt modelId="{7EAD0808-6AC6-447B-88BF-1CB1A51211D9}" type="pres">
      <dgm:prSet presAssocID="{D0693289-A455-4D2B-ADBA-44EADB191F9D}" presName="Name0" presStyleCnt="0">
        <dgm:presLayoutVars>
          <dgm:dir/>
          <dgm:resizeHandles val="exact"/>
        </dgm:presLayoutVars>
      </dgm:prSet>
      <dgm:spPr/>
    </dgm:pt>
    <dgm:pt modelId="{F82A01F5-CCBB-4D06-A079-23092CA8C24F}" type="pres">
      <dgm:prSet presAssocID="{8EFC1FA6-4B2E-4C15-97B3-2F8CAD03A062}" presName="node" presStyleLbl="node1" presStyleIdx="0" presStyleCnt="3">
        <dgm:presLayoutVars>
          <dgm:bulletEnabled val="1"/>
        </dgm:presLayoutVars>
      </dgm:prSet>
      <dgm:spPr/>
    </dgm:pt>
    <dgm:pt modelId="{51489DD3-A1D0-45E5-BB85-600667ACFA7B}" type="pres">
      <dgm:prSet presAssocID="{C70A254E-D153-449E-92DE-E018EDE0946E}" presName="sibTrans" presStyleCnt="0"/>
      <dgm:spPr/>
    </dgm:pt>
    <dgm:pt modelId="{624149A0-57EA-40E2-97BD-ABA95304007D}" type="pres">
      <dgm:prSet presAssocID="{8365AC3F-6267-4CDE-BB09-8DA4A98C3A09}" presName="node" presStyleLbl="node1" presStyleIdx="1" presStyleCnt="3">
        <dgm:presLayoutVars>
          <dgm:bulletEnabled val="1"/>
        </dgm:presLayoutVars>
      </dgm:prSet>
      <dgm:spPr/>
    </dgm:pt>
    <dgm:pt modelId="{BA723E48-3696-4F1C-8FF0-A3528E6D39F3}" type="pres">
      <dgm:prSet presAssocID="{23C89097-4ABA-4E78-BCD5-5E631BEE28B5}" presName="sibTrans" presStyleCnt="0"/>
      <dgm:spPr/>
    </dgm:pt>
    <dgm:pt modelId="{C1721E9A-CC91-4940-B8C3-922406287219}" type="pres">
      <dgm:prSet presAssocID="{EBB72056-4860-49ED-9B91-D1F908391320}" presName="node" presStyleLbl="node1" presStyleIdx="2" presStyleCnt="3">
        <dgm:presLayoutVars>
          <dgm:bulletEnabled val="1"/>
        </dgm:presLayoutVars>
      </dgm:prSet>
      <dgm:spPr/>
    </dgm:pt>
  </dgm:ptLst>
  <dgm:cxnLst>
    <dgm:cxn modelId="{5ED16A20-B25A-41DD-BD6B-E37A8E1EB12F}" type="presOf" srcId="{EBB72056-4860-49ED-9B91-D1F908391320}" destId="{C1721E9A-CC91-4940-B8C3-922406287219}" srcOrd="0" destOrd="0" presId="urn:microsoft.com/office/officeart/2005/8/layout/hList6"/>
    <dgm:cxn modelId="{AE31693F-F131-471D-9464-EB845D18102F}" type="presOf" srcId="{8365AC3F-6267-4CDE-BB09-8DA4A98C3A09}" destId="{624149A0-57EA-40E2-97BD-ABA95304007D}" srcOrd="0" destOrd="0" presId="urn:microsoft.com/office/officeart/2005/8/layout/hList6"/>
    <dgm:cxn modelId="{3738635C-716A-4C97-B763-356D442A5D97}" srcId="{D0693289-A455-4D2B-ADBA-44EADB191F9D}" destId="{8EFC1FA6-4B2E-4C15-97B3-2F8CAD03A062}" srcOrd="0" destOrd="0" parTransId="{AB04ADF7-BCE6-4EE9-8E02-740261912B0C}" sibTransId="{C70A254E-D153-449E-92DE-E018EDE0946E}"/>
    <dgm:cxn modelId="{B59CFD68-6944-4E0E-A778-23F16B725B13}" type="presOf" srcId="{D0693289-A455-4D2B-ADBA-44EADB191F9D}" destId="{7EAD0808-6AC6-447B-88BF-1CB1A51211D9}" srcOrd="0" destOrd="0" presId="urn:microsoft.com/office/officeart/2005/8/layout/hList6"/>
    <dgm:cxn modelId="{8C02E794-9A74-4769-B24A-B023E65D3080}" srcId="{D0693289-A455-4D2B-ADBA-44EADB191F9D}" destId="{8365AC3F-6267-4CDE-BB09-8DA4A98C3A09}" srcOrd="1" destOrd="0" parTransId="{9DDB0F4A-CF39-4602-B69C-EDD642D35DBA}" sibTransId="{23C89097-4ABA-4E78-BCD5-5E631BEE28B5}"/>
    <dgm:cxn modelId="{1B151ED1-5DF8-474C-B523-DA198560FC45}" type="presOf" srcId="{8EFC1FA6-4B2E-4C15-97B3-2F8CAD03A062}" destId="{F82A01F5-CCBB-4D06-A079-23092CA8C24F}" srcOrd="0" destOrd="0" presId="urn:microsoft.com/office/officeart/2005/8/layout/hList6"/>
    <dgm:cxn modelId="{75CF93EE-3A51-4E0E-8C13-4462914A62CD}" srcId="{D0693289-A455-4D2B-ADBA-44EADB191F9D}" destId="{EBB72056-4860-49ED-9B91-D1F908391320}" srcOrd="2" destOrd="0" parTransId="{2767ADAC-BDBD-4936-BD83-556ABF188844}" sibTransId="{F3A206D5-24B5-44AD-9F5A-E9597D4CF707}"/>
    <dgm:cxn modelId="{8A6F203F-563E-4B5C-9521-7570B8B00A92}" type="presParOf" srcId="{7EAD0808-6AC6-447B-88BF-1CB1A51211D9}" destId="{F82A01F5-CCBB-4D06-A079-23092CA8C24F}" srcOrd="0" destOrd="0" presId="urn:microsoft.com/office/officeart/2005/8/layout/hList6"/>
    <dgm:cxn modelId="{995C5D57-D42A-49CC-A654-13022E86B264}" type="presParOf" srcId="{7EAD0808-6AC6-447B-88BF-1CB1A51211D9}" destId="{51489DD3-A1D0-45E5-BB85-600667ACFA7B}" srcOrd="1" destOrd="0" presId="urn:microsoft.com/office/officeart/2005/8/layout/hList6"/>
    <dgm:cxn modelId="{7FA02149-A238-46AF-9097-EE41328F5B0A}" type="presParOf" srcId="{7EAD0808-6AC6-447B-88BF-1CB1A51211D9}" destId="{624149A0-57EA-40E2-97BD-ABA95304007D}" srcOrd="2" destOrd="0" presId="urn:microsoft.com/office/officeart/2005/8/layout/hList6"/>
    <dgm:cxn modelId="{3CB12B95-CD32-46E8-A9AF-1BAADC6634BB}" type="presParOf" srcId="{7EAD0808-6AC6-447B-88BF-1CB1A51211D9}" destId="{BA723E48-3696-4F1C-8FF0-A3528E6D39F3}" srcOrd="3" destOrd="0" presId="urn:microsoft.com/office/officeart/2005/8/layout/hList6"/>
    <dgm:cxn modelId="{80EE7D2E-D0C3-46B6-8539-9E0414D61D15}" type="presParOf" srcId="{7EAD0808-6AC6-447B-88BF-1CB1A51211D9}" destId="{C1721E9A-CC91-4940-B8C3-92240628721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8A447E-5AB4-4318-A800-2ABDDD1C9DE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4C522C7-E978-4807-B77F-CB8F8B70BDF3}">
      <dgm:prSet/>
      <dgm:spPr/>
      <dgm:t>
        <a:bodyPr/>
        <a:lstStyle/>
        <a:p>
          <a:r>
            <a:rPr lang="en-US" b="1" dirty="0"/>
            <a:t>172 </a:t>
          </a:r>
          <a:r>
            <a:rPr lang="en-US" dirty="0"/>
            <a:t>GEAR UP students responded.</a:t>
          </a:r>
        </a:p>
      </dgm:t>
    </dgm:pt>
    <dgm:pt modelId="{D56CD801-7666-4CFF-92F2-2AFDA62179E2}" type="parTrans" cxnId="{2CF2F07B-6ED0-4670-B5E4-D7C0A96E8060}">
      <dgm:prSet/>
      <dgm:spPr/>
      <dgm:t>
        <a:bodyPr/>
        <a:lstStyle/>
        <a:p>
          <a:endParaRPr lang="en-US"/>
        </a:p>
      </dgm:t>
    </dgm:pt>
    <dgm:pt modelId="{3D8D5522-7473-41BA-8325-5F7FA7133733}" type="sibTrans" cxnId="{2CF2F07B-6ED0-4670-B5E4-D7C0A96E8060}">
      <dgm:prSet/>
      <dgm:spPr/>
      <dgm:t>
        <a:bodyPr/>
        <a:lstStyle/>
        <a:p>
          <a:endParaRPr lang="en-US"/>
        </a:p>
      </dgm:t>
    </dgm:pt>
    <dgm:pt modelId="{3292726B-9557-4EC8-A1D2-8509166C8C28}">
      <dgm:prSet/>
      <dgm:spPr/>
      <dgm:t>
        <a:bodyPr/>
        <a:lstStyle/>
        <a:p>
          <a:r>
            <a:rPr lang="en-US" b="1" dirty="0"/>
            <a:t>96.5% </a:t>
          </a:r>
          <a:r>
            <a:rPr lang="en-US" dirty="0"/>
            <a:t>reported they were graduating.</a:t>
          </a:r>
        </a:p>
      </dgm:t>
    </dgm:pt>
    <dgm:pt modelId="{0A31572F-E626-4A35-8280-CEABF8D81798}" type="parTrans" cxnId="{D7E45DD2-F0CC-4C5B-BB6C-ABC9A338CAE0}">
      <dgm:prSet/>
      <dgm:spPr/>
      <dgm:t>
        <a:bodyPr/>
        <a:lstStyle/>
        <a:p>
          <a:endParaRPr lang="en-US"/>
        </a:p>
      </dgm:t>
    </dgm:pt>
    <dgm:pt modelId="{CC78584F-4C6E-4E0B-B237-28E5CCB910EE}" type="sibTrans" cxnId="{D7E45DD2-F0CC-4C5B-BB6C-ABC9A338CAE0}">
      <dgm:prSet/>
      <dgm:spPr/>
      <dgm:t>
        <a:bodyPr/>
        <a:lstStyle/>
        <a:p>
          <a:endParaRPr lang="en-US"/>
        </a:p>
      </dgm:t>
    </dgm:pt>
    <dgm:pt modelId="{8D338DF0-1F7D-4D3D-88D4-E9A7537C3C2D}">
      <dgm:prSet/>
      <dgm:spPr/>
      <dgm:t>
        <a:bodyPr/>
        <a:lstStyle/>
        <a:p>
          <a:r>
            <a:rPr lang="en-US" b="1" dirty="0"/>
            <a:t>53% </a:t>
          </a:r>
          <a:r>
            <a:rPr lang="en-US" dirty="0"/>
            <a:t>of respondents indicated they have a plan </a:t>
          </a:r>
          <a:r>
            <a:rPr lang="en-US"/>
            <a:t>for 	postsecondary </a:t>
          </a:r>
          <a:r>
            <a:rPr lang="en-US" dirty="0"/>
            <a:t>training or education.</a:t>
          </a:r>
        </a:p>
      </dgm:t>
    </dgm:pt>
    <dgm:pt modelId="{15E3CAC0-F4E2-46A0-9A1D-78F9A2912221}" type="parTrans" cxnId="{E2FE0020-4445-4869-BDC8-74C6500BF269}">
      <dgm:prSet/>
      <dgm:spPr/>
      <dgm:t>
        <a:bodyPr/>
        <a:lstStyle/>
        <a:p>
          <a:endParaRPr lang="en-US"/>
        </a:p>
      </dgm:t>
    </dgm:pt>
    <dgm:pt modelId="{4C2341C3-DF76-473A-A259-2C8EDD092E2E}" type="sibTrans" cxnId="{E2FE0020-4445-4869-BDC8-74C6500BF269}">
      <dgm:prSet/>
      <dgm:spPr/>
      <dgm:t>
        <a:bodyPr/>
        <a:lstStyle/>
        <a:p>
          <a:endParaRPr lang="en-US"/>
        </a:p>
      </dgm:t>
    </dgm:pt>
    <dgm:pt modelId="{DCBAF731-8957-4636-B20D-C4905B092607}">
      <dgm:prSet/>
      <dgm:spPr/>
      <dgm:t>
        <a:bodyPr/>
        <a:lstStyle/>
        <a:p>
          <a:r>
            <a:rPr lang="en-US" b="1" dirty="0"/>
            <a:t>56% </a:t>
          </a:r>
          <a:r>
            <a:rPr lang="en-US" dirty="0"/>
            <a:t>of respondents completed a FAFSA or WASFA.</a:t>
          </a:r>
        </a:p>
      </dgm:t>
    </dgm:pt>
    <dgm:pt modelId="{94223F70-29E1-48DE-BCC7-A5F9AC056786}" type="parTrans" cxnId="{AB431F36-597F-484C-87D4-DB6661975081}">
      <dgm:prSet/>
      <dgm:spPr/>
      <dgm:t>
        <a:bodyPr/>
        <a:lstStyle/>
        <a:p>
          <a:endParaRPr lang="en-US"/>
        </a:p>
      </dgm:t>
    </dgm:pt>
    <dgm:pt modelId="{8A15FEC8-DF0A-4EDD-864E-D5E26A24F2A9}" type="sibTrans" cxnId="{AB431F36-597F-484C-87D4-DB6661975081}">
      <dgm:prSet/>
      <dgm:spPr/>
      <dgm:t>
        <a:bodyPr/>
        <a:lstStyle/>
        <a:p>
          <a:endParaRPr lang="en-US"/>
        </a:p>
      </dgm:t>
    </dgm:pt>
    <dgm:pt modelId="{D0F34B3C-6D74-4702-96D9-84B4FA72A391}" type="pres">
      <dgm:prSet presAssocID="{888A447E-5AB4-4318-A800-2ABDDD1C9DE2}" presName="root" presStyleCnt="0">
        <dgm:presLayoutVars>
          <dgm:dir/>
          <dgm:resizeHandles val="exact"/>
        </dgm:presLayoutVars>
      </dgm:prSet>
      <dgm:spPr/>
    </dgm:pt>
    <dgm:pt modelId="{D8A9BB13-C26E-4464-9481-3AD758F99804}" type="pres">
      <dgm:prSet presAssocID="{74C522C7-E978-4807-B77F-CB8F8B70BDF3}" presName="compNode" presStyleCnt="0"/>
      <dgm:spPr/>
    </dgm:pt>
    <dgm:pt modelId="{AFE77AC0-70DC-456C-A3B5-56874710BF4A}" type="pres">
      <dgm:prSet presAssocID="{74C522C7-E978-4807-B77F-CB8F8B70BDF3}" presName="bgRect" presStyleLbl="bgShp" presStyleIdx="0" presStyleCnt="4"/>
      <dgm:spPr/>
    </dgm:pt>
    <dgm:pt modelId="{BB0FD2EE-84B1-43AF-AF1B-8BFD2653C937}" type="pres">
      <dgm:prSet presAssocID="{74C522C7-E978-4807-B77F-CB8F8B70BDF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seball Hat"/>
        </a:ext>
      </dgm:extLst>
    </dgm:pt>
    <dgm:pt modelId="{6AA806A0-796F-491F-A6D3-5BAE800037CF}" type="pres">
      <dgm:prSet presAssocID="{74C522C7-E978-4807-B77F-CB8F8B70BDF3}" presName="spaceRect" presStyleCnt="0"/>
      <dgm:spPr/>
    </dgm:pt>
    <dgm:pt modelId="{327EADAB-559C-4D0C-ACEF-FC4445752472}" type="pres">
      <dgm:prSet presAssocID="{74C522C7-E978-4807-B77F-CB8F8B70BDF3}" presName="parTx" presStyleLbl="revTx" presStyleIdx="0" presStyleCnt="4">
        <dgm:presLayoutVars>
          <dgm:chMax val="0"/>
          <dgm:chPref val="0"/>
        </dgm:presLayoutVars>
      </dgm:prSet>
      <dgm:spPr/>
    </dgm:pt>
    <dgm:pt modelId="{92F25420-2F81-4FBC-A1AC-F38F317C9528}" type="pres">
      <dgm:prSet presAssocID="{3D8D5522-7473-41BA-8325-5F7FA7133733}" presName="sibTrans" presStyleCnt="0"/>
      <dgm:spPr/>
    </dgm:pt>
    <dgm:pt modelId="{2D6AD16B-F4AB-4367-B530-AAE76E27322C}" type="pres">
      <dgm:prSet presAssocID="{3292726B-9557-4EC8-A1D2-8509166C8C28}" presName="compNode" presStyleCnt="0"/>
      <dgm:spPr/>
    </dgm:pt>
    <dgm:pt modelId="{B9DCE5DE-B04D-4572-94A4-A11A60856FB2}" type="pres">
      <dgm:prSet presAssocID="{3292726B-9557-4EC8-A1D2-8509166C8C28}" presName="bgRect" presStyleLbl="bgShp" presStyleIdx="1" presStyleCnt="4"/>
      <dgm:spPr/>
    </dgm:pt>
    <dgm:pt modelId="{BBB22C9D-6FB6-4692-B22A-CE9E01606500}" type="pres">
      <dgm:prSet presAssocID="{3292726B-9557-4EC8-A1D2-8509166C8C2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aduation Cap"/>
        </a:ext>
      </dgm:extLst>
    </dgm:pt>
    <dgm:pt modelId="{97DE3213-EBA1-4243-85AD-B5192FCAF1F0}" type="pres">
      <dgm:prSet presAssocID="{3292726B-9557-4EC8-A1D2-8509166C8C28}" presName="spaceRect" presStyleCnt="0"/>
      <dgm:spPr/>
    </dgm:pt>
    <dgm:pt modelId="{75FF5D7C-2E07-4546-81B4-5F04844AD6D1}" type="pres">
      <dgm:prSet presAssocID="{3292726B-9557-4EC8-A1D2-8509166C8C28}" presName="parTx" presStyleLbl="revTx" presStyleIdx="1" presStyleCnt="4">
        <dgm:presLayoutVars>
          <dgm:chMax val="0"/>
          <dgm:chPref val="0"/>
        </dgm:presLayoutVars>
      </dgm:prSet>
      <dgm:spPr/>
    </dgm:pt>
    <dgm:pt modelId="{84F0FFDC-850D-435E-88B0-AAE2E5650BBE}" type="pres">
      <dgm:prSet presAssocID="{CC78584F-4C6E-4E0B-B237-28E5CCB910EE}" presName="sibTrans" presStyleCnt="0"/>
      <dgm:spPr/>
    </dgm:pt>
    <dgm:pt modelId="{BAD41062-154E-44BC-8507-13A5422431AE}" type="pres">
      <dgm:prSet presAssocID="{8D338DF0-1F7D-4D3D-88D4-E9A7537C3C2D}" presName="compNode" presStyleCnt="0"/>
      <dgm:spPr/>
    </dgm:pt>
    <dgm:pt modelId="{E0451261-2D50-4904-92A5-0989D8C2D930}" type="pres">
      <dgm:prSet presAssocID="{8D338DF0-1F7D-4D3D-88D4-E9A7537C3C2D}" presName="bgRect" presStyleLbl="bgShp" presStyleIdx="2" presStyleCnt="4" custLinFactNeighborX="1036"/>
      <dgm:spPr/>
    </dgm:pt>
    <dgm:pt modelId="{EE99196E-0513-4B48-BC99-08B927547BB5}" type="pres">
      <dgm:prSet presAssocID="{8D338DF0-1F7D-4D3D-88D4-E9A7537C3C2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11816872-6B19-4EF8-9514-15CBAFC06719}" type="pres">
      <dgm:prSet presAssocID="{8D338DF0-1F7D-4D3D-88D4-E9A7537C3C2D}" presName="spaceRect" presStyleCnt="0"/>
      <dgm:spPr/>
    </dgm:pt>
    <dgm:pt modelId="{D87B2F2C-BCA0-4B5B-8EB0-47EC8F585BD6}" type="pres">
      <dgm:prSet presAssocID="{8D338DF0-1F7D-4D3D-88D4-E9A7537C3C2D}" presName="parTx" presStyleLbl="revTx" presStyleIdx="2" presStyleCnt="4">
        <dgm:presLayoutVars>
          <dgm:chMax val="0"/>
          <dgm:chPref val="0"/>
        </dgm:presLayoutVars>
      </dgm:prSet>
      <dgm:spPr/>
    </dgm:pt>
    <dgm:pt modelId="{F42DC7AF-2619-4EA5-935E-D14D7BCEDABE}" type="pres">
      <dgm:prSet presAssocID="{4C2341C3-DF76-473A-A259-2C8EDD092E2E}" presName="sibTrans" presStyleCnt="0"/>
      <dgm:spPr/>
    </dgm:pt>
    <dgm:pt modelId="{166E459B-A6F0-4110-B607-5ACAE18A132B}" type="pres">
      <dgm:prSet presAssocID="{DCBAF731-8957-4636-B20D-C4905B092607}" presName="compNode" presStyleCnt="0"/>
      <dgm:spPr/>
    </dgm:pt>
    <dgm:pt modelId="{7C79FCC6-0113-4202-8C32-6E7F48BB052C}" type="pres">
      <dgm:prSet presAssocID="{DCBAF731-8957-4636-B20D-C4905B092607}" presName="bgRect" presStyleLbl="bgShp" presStyleIdx="3" presStyleCnt="4"/>
      <dgm:spPr/>
    </dgm:pt>
    <dgm:pt modelId="{DAFCC63F-9436-4CC2-9665-25D0064C005F}" type="pres">
      <dgm:prSet presAssocID="{DCBAF731-8957-4636-B20D-C4905B09260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lip Calendar"/>
        </a:ext>
      </dgm:extLst>
    </dgm:pt>
    <dgm:pt modelId="{943B4953-4DE7-4785-BC25-B08AF5BD2D3F}" type="pres">
      <dgm:prSet presAssocID="{DCBAF731-8957-4636-B20D-C4905B092607}" presName="spaceRect" presStyleCnt="0"/>
      <dgm:spPr/>
    </dgm:pt>
    <dgm:pt modelId="{5DC2575D-B2EA-4B12-A3A5-74C26B6511C2}" type="pres">
      <dgm:prSet presAssocID="{DCBAF731-8957-4636-B20D-C4905B092607}" presName="parTx" presStyleLbl="revTx" presStyleIdx="3" presStyleCnt="4">
        <dgm:presLayoutVars>
          <dgm:chMax val="0"/>
          <dgm:chPref val="0"/>
        </dgm:presLayoutVars>
      </dgm:prSet>
      <dgm:spPr/>
    </dgm:pt>
  </dgm:ptLst>
  <dgm:cxnLst>
    <dgm:cxn modelId="{BA66DA07-6CC6-4202-90A0-04BA65633831}" type="presOf" srcId="{888A447E-5AB4-4318-A800-2ABDDD1C9DE2}" destId="{D0F34B3C-6D74-4702-96D9-84B4FA72A391}" srcOrd="0" destOrd="0" presId="urn:microsoft.com/office/officeart/2018/2/layout/IconVerticalSolidList"/>
    <dgm:cxn modelId="{2F863711-D2F9-48AC-9D41-B8717CF326A3}" type="presOf" srcId="{DCBAF731-8957-4636-B20D-C4905B092607}" destId="{5DC2575D-B2EA-4B12-A3A5-74C26B6511C2}" srcOrd="0" destOrd="0" presId="urn:microsoft.com/office/officeart/2018/2/layout/IconVerticalSolidList"/>
    <dgm:cxn modelId="{E2FE0020-4445-4869-BDC8-74C6500BF269}" srcId="{888A447E-5AB4-4318-A800-2ABDDD1C9DE2}" destId="{8D338DF0-1F7D-4D3D-88D4-E9A7537C3C2D}" srcOrd="2" destOrd="0" parTransId="{15E3CAC0-F4E2-46A0-9A1D-78F9A2912221}" sibTransId="{4C2341C3-DF76-473A-A259-2C8EDD092E2E}"/>
    <dgm:cxn modelId="{AB431F36-597F-484C-87D4-DB6661975081}" srcId="{888A447E-5AB4-4318-A800-2ABDDD1C9DE2}" destId="{DCBAF731-8957-4636-B20D-C4905B092607}" srcOrd="3" destOrd="0" parTransId="{94223F70-29E1-48DE-BCC7-A5F9AC056786}" sibTransId="{8A15FEC8-DF0A-4EDD-864E-D5E26A24F2A9}"/>
    <dgm:cxn modelId="{EEB7884A-F220-4E40-9A90-D7E8C849455A}" type="presOf" srcId="{74C522C7-E978-4807-B77F-CB8F8B70BDF3}" destId="{327EADAB-559C-4D0C-ACEF-FC4445752472}" srcOrd="0" destOrd="0" presId="urn:microsoft.com/office/officeart/2018/2/layout/IconVerticalSolidList"/>
    <dgm:cxn modelId="{5762F651-21F2-479F-813F-53DD898C5700}" type="presOf" srcId="{3292726B-9557-4EC8-A1D2-8509166C8C28}" destId="{75FF5D7C-2E07-4546-81B4-5F04844AD6D1}" srcOrd="0" destOrd="0" presId="urn:microsoft.com/office/officeart/2018/2/layout/IconVerticalSolidList"/>
    <dgm:cxn modelId="{2CF2F07B-6ED0-4670-B5E4-D7C0A96E8060}" srcId="{888A447E-5AB4-4318-A800-2ABDDD1C9DE2}" destId="{74C522C7-E978-4807-B77F-CB8F8B70BDF3}" srcOrd="0" destOrd="0" parTransId="{D56CD801-7666-4CFF-92F2-2AFDA62179E2}" sibTransId="{3D8D5522-7473-41BA-8325-5F7FA7133733}"/>
    <dgm:cxn modelId="{0E25758F-7DFF-43E7-A89D-FF51A49F8956}" type="presOf" srcId="{8D338DF0-1F7D-4D3D-88D4-E9A7537C3C2D}" destId="{D87B2F2C-BCA0-4B5B-8EB0-47EC8F585BD6}" srcOrd="0" destOrd="0" presId="urn:microsoft.com/office/officeart/2018/2/layout/IconVerticalSolidList"/>
    <dgm:cxn modelId="{D7E45DD2-F0CC-4C5B-BB6C-ABC9A338CAE0}" srcId="{888A447E-5AB4-4318-A800-2ABDDD1C9DE2}" destId="{3292726B-9557-4EC8-A1D2-8509166C8C28}" srcOrd="1" destOrd="0" parTransId="{0A31572F-E626-4A35-8280-CEABF8D81798}" sibTransId="{CC78584F-4C6E-4E0B-B237-28E5CCB910EE}"/>
    <dgm:cxn modelId="{FA95246F-FD69-4FE9-9E93-BC2B3D0E171A}" type="presParOf" srcId="{D0F34B3C-6D74-4702-96D9-84B4FA72A391}" destId="{D8A9BB13-C26E-4464-9481-3AD758F99804}" srcOrd="0" destOrd="0" presId="urn:microsoft.com/office/officeart/2018/2/layout/IconVerticalSolidList"/>
    <dgm:cxn modelId="{7F1C0630-6948-49B7-8497-7D29C2A8F0B8}" type="presParOf" srcId="{D8A9BB13-C26E-4464-9481-3AD758F99804}" destId="{AFE77AC0-70DC-456C-A3B5-56874710BF4A}" srcOrd="0" destOrd="0" presId="urn:microsoft.com/office/officeart/2018/2/layout/IconVerticalSolidList"/>
    <dgm:cxn modelId="{FF7FD52A-91DF-4B4E-805A-FB6C413FDD3A}" type="presParOf" srcId="{D8A9BB13-C26E-4464-9481-3AD758F99804}" destId="{BB0FD2EE-84B1-43AF-AF1B-8BFD2653C937}" srcOrd="1" destOrd="0" presId="urn:microsoft.com/office/officeart/2018/2/layout/IconVerticalSolidList"/>
    <dgm:cxn modelId="{21DBD77D-72A1-42CC-9F8D-1FBD07455AEF}" type="presParOf" srcId="{D8A9BB13-C26E-4464-9481-3AD758F99804}" destId="{6AA806A0-796F-491F-A6D3-5BAE800037CF}" srcOrd="2" destOrd="0" presId="urn:microsoft.com/office/officeart/2018/2/layout/IconVerticalSolidList"/>
    <dgm:cxn modelId="{1B35BEBC-468F-47F8-8557-EF6C4232BE28}" type="presParOf" srcId="{D8A9BB13-C26E-4464-9481-3AD758F99804}" destId="{327EADAB-559C-4D0C-ACEF-FC4445752472}" srcOrd="3" destOrd="0" presId="urn:microsoft.com/office/officeart/2018/2/layout/IconVerticalSolidList"/>
    <dgm:cxn modelId="{AD466689-B098-4939-B63C-B40BF8015651}" type="presParOf" srcId="{D0F34B3C-6D74-4702-96D9-84B4FA72A391}" destId="{92F25420-2F81-4FBC-A1AC-F38F317C9528}" srcOrd="1" destOrd="0" presId="urn:microsoft.com/office/officeart/2018/2/layout/IconVerticalSolidList"/>
    <dgm:cxn modelId="{8E742FCE-2CCB-496D-9CAA-3185DF7F8F67}" type="presParOf" srcId="{D0F34B3C-6D74-4702-96D9-84B4FA72A391}" destId="{2D6AD16B-F4AB-4367-B530-AAE76E27322C}" srcOrd="2" destOrd="0" presId="urn:microsoft.com/office/officeart/2018/2/layout/IconVerticalSolidList"/>
    <dgm:cxn modelId="{059E4562-B093-44A1-A8E0-A538C1899E0F}" type="presParOf" srcId="{2D6AD16B-F4AB-4367-B530-AAE76E27322C}" destId="{B9DCE5DE-B04D-4572-94A4-A11A60856FB2}" srcOrd="0" destOrd="0" presId="urn:microsoft.com/office/officeart/2018/2/layout/IconVerticalSolidList"/>
    <dgm:cxn modelId="{C8DFFB4C-319B-4C41-B827-1E9F6ECAB458}" type="presParOf" srcId="{2D6AD16B-F4AB-4367-B530-AAE76E27322C}" destId="{BBB22C9D-6FB6-4692-B22A-CE9E01606500}" srcOrd="1" destOrd="0" presId="urn:microsoft.com/office/officeart/2018/2/layout/IconVerticalSolidList"/>
    <dgm:cxn modelId="{2180A341-28A5-42CB-A087-A01A15AF948C}" type="presParOf" srcId="{2D6AD16B-F4AB-4367-B530-AAE76E27322C}" destId="{97DE3213-EBA1-4243-85AD-B5192FCAF1F0}" srcOrd="2" destOrd="0" presId="urn:microsoft.com/office/officeart/2018/2/layout/IconVerticalSolidList"/>
    <dgm:cxn modelId="{C79EE73D-E34D-4C66-91F6-DE330670AD04}" type="presParOf" srcId="{2D6AD16B-F4AB-4367-B530-AAE76E27322C}" destId="{75FF5D7C-2E07-4546-81B4-5F04844AD6D1}" srcOrd="3" destOrd="0" presId="urn:microsoft.com/office/officeart/2018/2/layout/IconVerticalSolidList"/>
    <dgm:cxn modelId="{BF8ED871-1A9F-4B10-BCDC-56FDE624DB66}" type="presParOf" srcId="{D0F34B3C-6D74-4702-96D9-84B4FA72A391}" destId="{84F0FFDC-850D-435E-88B0-AAE2E5650BBE}" srcOrd="3" destOrd="0" presId="urn:microsoft.com/office/officeart/2018/2/layout/IconVerticalSolidList"/>
    <dgm:cxn modelId="{4423D14D-ED7C-461B-A248-47ADA2AF7BCE}" type="presParOf" srcId="{D0F34B3C-6D74-4702-96D9-84B4FA72A391}" destId="{BAD41062-154E-44BC-8507-13A5422431AE}" srcOrd="4" destOrd="0" presId="urn:microsoft.com/office/officeart/2018/2/layout/IconVerticalSolidList"/>
    <dgm:cxn modelId="{E9A316A6-3CD3-4D0B-BA7A-090A5F5AA5EB}" type="presParOf" srcId="{BAD41062-154E-44BC-8507-13A5422431AE}" destId="{E0451261-2D50-4904-92A5-0989D8C2D930}" srcOrd="0" destOrd="0" presId="urn:microsoft.com/office/officeart/2018/2/layout/IconVerticalSolidList"/>
    <dgm:cxn modelId="{6F3B82A7-E48A-4941-9C83-149A55C73C22}" type="presParOf" srcId="{BAD41062-154E-44BC-8507-13A5422431AE}" destId="{EE99196E-0513-4B48-BC99-08B927547BB5}" srcOrd="1" destOrd="0" presId="urn:microsoft.com/office/officeart/2018/2/layout/IconVerticalSolidList"/>
    <dgm:cxn modelId="{D74D9776-CB6A-4802-AEA4-119B2C9FB75E}" type="presParOf" srcId="{BAD41062-154E-44BC-8507-13A5422431AE}" destId="{11816872-6B19-4EF8-9514-15CBAFC06719}" srcOrd="2" destOrd="0" presId="urn:microsoft.com/office/officeart/2018/2/layout/IconVerticalSolidList"/>
    <dgm:cxn modelId="{C3A54E20-1F9A-4EF4-B646-A5CB233A6BBA}" type="presParOf" srcId="{BAD41062-154E-44BC-8507-13A5422431AE}" destId="{D87B2F2C-BCA0-4B5B-8EB0-47EC8F585BD6}" srcOrd="3" destOrd="0" presId="urn:microsoft.com/office/officeart/2018/2/layout/IconVerticalSolidList"/>
    <dgm:cxn modelId="{2298E9DC-A120-4EAA-A2AC-B8761CDD73BA}" type="presParOf" srcId="{D0F34B3C-6D74-4702-96D9-84B4FA72A391}" destId="{F42DC7AF-2619-4EA5-935E-D14D7BCEDABE}" srcOrd="5" destOrd="0" presId="urn:microsoft.com/office/officeart/2018/2/layout/IconVerticalSolidList"/>
    <dgm:cxn modelId="{A2081DB6-CA1F-4A5A-B497-C0686473B5ED}" type="presParOf" srcId="{D0F34B3C-6D74-4702-96D9-84B4FA72A391}" destId="{166E459B-A6F0-4110-B607-5ACAE18A132B}" srcOrd="6" destOrd="0" presId="urn:microsoft.com/office/officeart/2018/2/layout/IconVerticalSolidList"/>
    <dgm:cxn modelId="{8B16E508-83FF-416E-90FE-4768E00C4E57}" type="presParOf" srcId="{166E459B-A6F0-4110-B607-5ACAE18A132B}" destId="{7C79FCC6-0113-4202-8C32-6E7F48BB052C}" srcOrd="0" destOrd="0" presId="urn:microsoft.com/office/officeart/2018/2/layout/IconVerticalSolidList"/>
    <dgm:cxn modelId="{575301BF-67A2-4C07-9A78-9B486A133990}" type="presParOf" srcId="{166E459B-A6F0-4110-B607-5ACAE18A132B}" destId="{DAFCC63F-9436-4CC2-9665-25D0064C005F}" srcOrd="1" destOrd="0" presId="urn:microsoft.com/office/officeart/2018/2/layout/IconVerticalSolidList"/>
    <dgm:cxn modelId="{1DF9EA70-1806-4900-82F8-D0035EEDFB2F}" type="presParOf" srcId="{166E459B-A6F0-4110-B607-5ACAE18A132B}" destId="{943B4953-4DE7-4785-BC25-B08AF5BD2D3F}" srcOrd="2" destOrd="0" presId="urn:microsoft.com/office/officeart/2018/2/layout/IconVerticalSolidList"/>
    <dgm:cxn modelId="{CD18BB7C-CB2D-4344-9921-776E91A7084F}" type="presParOf" srcId="{166E459B-A6F0-4110-B607-5ACAE18A132B}" destId="{5DC2575D-B2EA-4B12-A3A5-74C26B6511C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4908A3-FBBB-4CED-A1B7-0BAF027A4A2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47F0480-0668-42B3-B017-4242F11013E7}">
      <dgm:prSet phldrT="[Text]"/>
      <dgm:spPr/>
      <dgm:t>
        <a:bodyPr/>
        <a:lstStyle/>
        <a:p>
          <a:r>
            <a:rPr lang="en-US" dirty="0"/>
            <a:t>The class of 2022 will complete the 2022-23 FAFSA or WASFA</a:t>
          </a:r>
        </a:p>
      </dgm:t>
    </dgm:pt>
    <dgm:pt modelId="{171EB4E4-56F5-45A8-905B-9B48535B1EE6}" type="parTrans" cxnId="{DA83E00F-1A5F-49D1-81B4-62FA8F80279C}">
      <dgm:prSet/>
      <dgm:spPr/>
      <dgm:t>
        <a:bodyPr/>
        <a:lstStyle/>
        <a:p>
          <a:endParaRPr lang="en-US"/>
        </a:p>
      </dgm:t>
    </dgm:pt>
    <dgm:pt modelId="{22A99712-663E-4ED2-BB28-B4E751E481DA}" type="sibTrans" cxnId="{DA83E00F-1A5F-49D1-81B4-62FA8F80279C}">
      <dgm:prSet/>
      <dgm:spPr/>
      <dgm:t>
        <a:bodyPr/>
        <a:lstStyle/>
        <a:p>
          <a:endParaRPr lang="en-US"/>
        </a:p>
      </dgm:t>
    </dgm:pt>
    <dgm:pt modelId="{6168347C-25E4-45BD-82FE-E98DCDED9D08}">
      <dgm:prSet phldrT="[Text]"/>
      <dgm:spPr/>
      <dgm:t>
        <a:bodyPr/>
        <a:lstStyle/>
        <a:p>
          <a:r>
            <a:rPr lang="en-US" dirty="0"/>
            <a:t>Using 2020 income information</a:t>
          </a:r>
        </a:p>
      </dgm:t>
    </dgm:pt>
    <dgm:pt modelId="{A6760B74-46F7-4E1C-9E8D-F2CC4FF7AAEF}" type="parTrans" cxnId="{C4D6264C-CA5E-46E3-9736-9A25C356289A}">
      <dgm:prSet/>
      <dgm:spPr/>
      <dgm:t>
        <a:bodyPr/>
        <a:lstStyle/>
        <a:p>
          <a:endParaRPr lang="en-US"/>
        </a:p>
      </dgm:t>
    </dgm:pt>
    <dgm:pt modelId="{2C479C50-7E13-46A2-A56D-979C47294A81}" type="sibTrans" cxnId="{C4D6264C-CA5E-46E3-9736-9A25C356289A}">
      <dgm:prSet/>
      <dgm:spPr/>
      <dgm:t>
        <a:bodyPr/>
        <a:lstStyle/>
        <a:p>
          <a:endParaRPr lang="en-US"/>
        </a:p>
      </dgm:t>
    </dgm:pt>
    <dgm:pt modelId="{471BE79B-9153-4323-B6F7-3B070B9BE3F9}">
      <dgm:prSet phldrT="[Text]"/>
      <dgm:spPr/>
      <dgm:t>
        <a:bodyPr/>
        <a:lstStyle/>
        <a:p>
          <a:r>
            <a:rPr lang="en-US" dirty="0"/>
            <a:t>The 2022-23 FAFSA and WASFA will open on October 1</a:t>
          </a:r>
          <a:r>
            <a:rPr lang="en-US" baseline="30000" dirty="0"/>
            <a:t>st</a:t>
          </a:r>
          <a:r>
            <a:rPr lang="en-US" dirty="0"/>
            <a:t> </a:t>
          </a:r>
        </a:p>
      </dgm:t>
    </dgm:pt>
    <dgm:pt modelId="{7504F007-7773-470E-893D-4BEE2A0DE258}" type="parTrans" cxnId="{9FE1F1D8-D768-4B58-86BD-855BE2D59206}">
      <dgm:prSet/>
      <dgm:spPr/>
      <dgm:t>
        <a:bodyPr/>
        <a:lstStyle/>
        <a:p>
          <a:endParaRPr lang="en-US"/>
        </a:p>
      </dgm:t>
    </dgm:pt>
    <dgm:pt modelId="{E883BCFC-324F-4C17-BE6F-5223DF2A447D}" type="sibTrans" cxnId="{9FE1F1D8-D768-4B58-86BD-855BE2D59206}">
      <dgm:prSet/>
      <dgm:spPr/>
      <dgm:t>
        <a:bodyPr/>
        <a:lstStyle/>
        <a:p>
          <a:endParaRPr lang="en-US"/>
        </a:p>
      </dgm:t>
    </dgm:pt>
    <dgm:pt modelId="{86E9AD80-67B4-4BB8-AB6A-839254C024E2}">
      <dgm:prSet phldrT="[Text]"/>
      <dgm:spPr/>
      <dgm:t>
        <a:bodyPr/>
        <a:lstStyle/>
        <a:p>
          <a:r>
            <a:rPr lang="en-US" dirty="0"/>
            <a:t>Income may have changed from 2020 to now</a:t>
          </a:r>
        </a:p>
      </dgm:t>
    </dgm:pt>
    <dgm:pt modelId="{B7F33BF0-A42F-49F9-AB79-4DB0DA838E00}" type="parTrans" cxnId="{6ADA83E1-1B5F-4706-A0D6-80DC467867F8}">
      <dgm:prSet/>
      <dgm:spPr/>
      <dgm:t>
        <a:bodyPr/>
        <a:lstStyle/>
        <a:p>
          <a:endParaRPr lang="en-US"/>
        </a:p>
      </dgm:t>
    </dgm:pt>
    <dgm:pt modelId="{888A20FE-80D3-4B75-B0D1-F23323F01434}" type="sibTrans" cxnId="{6ADA83E1-1B5F-4706-A0D6-80DC467867F8}">
      <dgm:prSet/>
      <dgm:spPr/>
      <dgm:t>
        <a:bodyPr/>
        <a:lstStyle/>
        <a:p>
          <a:endParaRPr lang="en-US"/>
        </a:p>
      </dgm:t>
    </dgm:pt>
    <dgm:pt modelId="{399C8343-7E34-464E-A503-87A1A53BC92E}">
      <dgm:prSet phldrT="[Text]"/>
      <dgm:spPr/>
      <dgm:t>
        <a:bodyPr/>
        <a:lstStyle/>
        <a:p>
          <a:r>
            <a:rPr lang="en-US" dirty="0"/>
            <a:t>If a family’s income has decreased, they can ask for a review, but they need to apply first</a:t>
          </a:r>
        </a:p>
      </dgm:t>
    </dgm:pt>
    <dgm:pt modelId="{0235681C-48B9-4209-8F50-25F5C76F95EA}" type="parTrans" cxnId="{20B6F41C-7EF1-431D-B1E2-78B55D5F0400}">
      <dgm:prSet/>
      <dgm:spPr/>
      <dgm:t>
        <a:bodyPr/>
        <a:lstStyle/>
        <a:p>
          <a:endParaRPr lang="en-US"/>
        </a:p>
      </dgm:t>
    </dgm:pt>
    <dgm:pt modelId="{4D8D60F6-7966-44DF-B274-E568CFA86B1F}" type="sibTrans" cxnId="{20B6F41C-7EF1-431D-B1E2-78B55D5F0400}">
      <dgm:prSet/>
      <dgm:spPr/>
    </dgm:pt>
    <dgm:pt modelId="{A76B5671-4838-4787-9B55-71E5BB71A15B}" type="pres">
      <dgm:prSet presAssocID="{C14908A3-FBBB-4CED-A1B7-0BAF027A4A20}" presName="vert0" presStyleCnt="0">
        <dgm:presLayoutVars>
          <dgm:dir/>
          <dgm:animOne val="branch"/>
          <dgm:animLvl val="lvl"/>
        </dgm:presLayoutVars>
      </dgm:prSet>
      <dgm:spPr/>
    </dgm:pt>
    <dgm:pt modelId="{7E4C65CF-AD35-4CE8-937A-4ED2D9A02CB3}" type="pres">
      <dgm:prSet presAssocID="{C47F0480-0668-42B3-B017-4242F11013E7}" presName="thickLine" presStyleLbl="alignNode1" presStyleIdx="0" presStyleCnt="5"/>
      <dgm:spPr/>
    </dgm:pt>
    <dgm:pt modelId="{98129EA9-669F-4237-A3C9-A79D2C9E113E}" type="pres">
      <dgm:prSet presAssocID="{C47F0480-0668-42B3-B017-4242F11013E7}" presName="horz1" presStyleCnt="0"/>
      <dgm:spPr/>
    </dgm:pt>
    <dgm:pt modelId="{B80B2956-D2D4-499F-A480-7D8216137809}" type="pres">
      <dgm:prSet presAssocID="{C47F0480-0668-42B3-B017-4242F11013E7}" presName="tx1" presStyleLbl="revTx" presStyleIdx="0" presStyleCnt="5"/>
      <dgm:spPr/>
    </dgm:pt>
    <dgm:pt modelId="{320932C1-EC71-4406-AD19-7C95EE7A68CD}" type="pres">
      <dgm:prSet presAssocID="{C47F0480-0668-42B3-B017-4242F11013E7}" presName="vert1" presStyleCnt="0"/>
      <dgm:spPr/>
    </dgm:pt>
    <dgm:pt modelId="{D6A44360-2916-4358-8973-989A803D1586}" type="pres">
      <dgm:prSet presAssocID="{6168347C-25E4-45BD-82FE-E98DCDED9D08}" presName="thickLine" presStyleLbl="alignNode1" presStyleIdx="1" presStyleCnt="5"/>
      <dgm:spPr/>
    </dgm:pt>
    <dgm:pt modelId="{3A9FC8B0-5CA1-4BD9-BCE1-C2D3D0184750}" type="pres">
      <dgm:prSet presAssocID="{6168347C-25E4-45BD-82FE-E98DCDED9D08}" presName="horz1" presStyleCnt="0"/>
      <dgm:spPr/>
    </dgm:pt>
    <dgm:pt modelId="{D300791E-405C-4121-9D6E-BE3F5852C1B6}" type="pres">
      <dgm:prSet presAssocID="{6168347C-25E4-45BD-82FE-E98DCDED9D08}" presName="tx1" presStyleLbl="revTx" presStyleIdx="1" presStyleCnt="5"/>
      <dgm:spPr/>
    </dgm:pt>
    <dgm:pt modelId="{80D66956-FF87-4598-9812-B98528C361E5}" type="pres">
      <dgm:prSet presAssocID="{6168347C-25E4-45BD-82FE-E98DCDED9D08}" presName="vert1" presStyleCnt="0"/>
      <dgm:spPr/>
    </dgm:pt>
    <dgm:pt modelId="{E057B291-625F-443E-BECC-E4AC3D26CDE1}" type="pres">
      <dgm:prSet presAssocID="{471BE79B-9153-4323-B6F7-3B070B9BE3F9}" presName="thickLine" presStyleLbl="alignNode1" presStyleIdx="2" presStyleCnt="5"/>
      <dgm:spPr/>
    </dgm:pt>
    <dgm:pt modelId="{7E965479-815B-42F7-B266-5C68F2F05A7D}" type="pres">
      <dgm:prSet presAssocID="{471BE79B-9153-4323-B6F7-3B070B9BE3F9}" presName="horz1" presStyleCnt="0"/>
      <dgm:spPr/>
    </dgm:pt>
    <dgm:pt modelId="{F6FBF9A4-5678-4E84-982C-D23F0FD76160}" type="pres">
      <dgm:prSet presAssocID="{471BE79B-9153-4323-B6F7-3B070B9BE3F9}" presName="tx1" presStyleLbl="revTx" presStyleIdx="2" presStyleCnt="5"/>
      <dgm:spPr/>
    </dgm:pt>
    <dgm:pt modelId="{4DCF80B4-4189-42E2-A74D-EAC076D3ED9F}" type="pres">
      <dgm:prSet presAssocID="{471BE79B-9153-4323-B6F7-3B070B9BE3F9}" presName="vert1" presStyleCnt="0"/>
      <dgm:spPr/>
    </dgm:pt>
    <dgm:pt modelId="{B93C5920-7A68-49BF-8DD6-05C0C4AB0115}" type="pres">
      <dgm:prSet presAssocID="{86E9AD80-67B4-4BB8-AB6A-839254C024E2}" presName="thickLine" presStyleLbl="alignNode1" presStyleIdx="3" presStyleCnt="5"/>
      <dgm:spPr/>
    </dgm:pt>
    <dgm:pt modelId="{498B0B66-7E51-411B-A39B-7D0E78BDB448}" type="pres">
      <dgm:prSet presAssocID="{86E9AD80-67B4-4BB8-AB6A-839254C024E2}" presName="horz1" presStyleCnt="0"/>
      <dgm:spPr/>
    </dgm:pt>
    <dgm:pt modelId="{B0FA3BAA-4709-4B99-9EDC-B2BCCD02DE52}" type="pres">
      <dgm:prSet presAssocID="{86E9AD80-67B4-4BB8-AB6A-839254C024E2}" presName="tx1" presStyleLbl="revTx" presStyleIdx="3" presStyleCnt="5"/>
      <dgm:spPr/>
    </dgm:pt>
    <dgm:pt modelId="{C98EC7C8-54A6-4328-A235-A9D80270AD5F}" type="pres">
      <dgm:prSet presAssocID="{86E9AD80-67B4-4BB8-AB6A-839254C024E2}" presName="vert1" presStyleCnt="0"/>
      <dgm:spPr/>
    </dgm:pt>
    <dgm:pt modelId="{4872187D-EF35-4349-BC29-CDFD15F64324}" type="pres">
      <dgm:prSet presAssocID="{399C8343-7E34-464E-A503-87A1A53BC92E}" presName="thickLine" presStyleLbl="alignNode1" presStyleIdx="4" presStyleCnt="5"/>
      <dgm:spPr/>
    </dgm:pt>
    <dgm:pt modelId="{195388C2-DC17-49D1-80CA-F07DFBDD15BF}" type="pres">
      <dgm:prSet presAssocID="{399C8343-7E34-464E-A503-87A1A53BC92E}" presName="horz1" presStyleCnt="0"/>
      <dgm:spPr/>
    </dgm:pt>
    <dgm:pt modelId="{4FEB8DC9-9590-4D06-967F-651705332B8E}" type="pres">
      <dgm:prSet presAssocID="{399C8343-7E34-464E-A503-87A1A53BC92E}" presName="tx1" presStyleLbl="revTx" presStyleIdx="4" presStyleCnt="5"/>
      <dgm:spPr/>
    </dgm:pt>
    <dgm:pt modelId="{3F7BB3BA-94FC-4E89-A890-9681FB3DEE54}" type="pres">
      <dgm:prSet presAssocID="{399C8343-7E34-464E-A503-87A1A53BC92E}" presName="vert1" presStyleCnt="0"/>
      <dgm:spPr/>
    </dgm:pt>
  </dgm:ptLst>
  <dgm:cxnLst>
    <dgm:cxn modelId="{DA83E00F-1A5F-49D1-81B4-62FA8F80279C}" srcId="{C14908A3-FBBB-4CED-A1B7-0BAF027A4A20}" destId="{C47F0480-0668-42B3-B017-4242F11013E7}" srcOrd="0" destOrd="0" parTransId="{171EB4E4-56F5-45A8-905B-9B48535B1EE6}" sibTransId="{22A99712-663E-4ED2-BB28-B4E751E481DA}"/>
    <dgm:cxn modelId="{20B6F41C-7EF1-431D-B1E2-78B55D5F0400}" srcId="{C14908A3-FBBB-4CED-A1B7-0BAF027A4A20}" destId="{399C8343-7E34-464E-A503-87A1A53BC92E}" srcOrd="4" destOrd="0" parTransId="{0235681C-48B9-4209-8F50-25F5C76F95EA}" sibTransId="{4D8D60F6-7966-44DF-B274-E568CFA86B1F}"/>
    <dgm:cxn modelId="{0D51EC20-8857-4303-AFF4-01AF63515151}" type="presOf" srcId="{399C8343-7E34-464E-A503-87A1A53BC92E}" destId="{4FEB8DC9-9590-4D06-967F-651705332B8E}" srcOrd="0" destOrd="0" presId="urn:microsoft.com/office/officeart/2008/layout/LinedList"/>
    <dgm:cxn modelId="{741BEA36-6268-4C66-B301-EA1F707A8ECA}" type="presOf" srcId="{86E9AD80-67B4-4BB8-AB6A-839254C024E2}" destId="{B0FA3BAA-4709-4B99-9EDC-B2BCCD02DE52}" srcOrd="0" destOrd="0" presId="urn:microsoft.com/office/officeart/2008/layout/LinedList"/>
    <dgm:cxn modelId="{C4D6264C-CA5E-46E3-9736-9A25C356289A}" srcId="{C14908A3-FBBB-4CED-A1B7-0BAF027A4A20}" destId="{6168347C-25E4-45BD-82FE-E98DCDED9D08}" srcOrd="1" destOrd="0" parTransId="{A6760B74-46F7-4E1C-9E8D-F2CC4FF7AAEF}" sibTransId="{2C479C50-7E13-46A2-A56D-979C47294A81}"/>
    <dgm:cxn modelId="{61383788-36B0-49EF-B58B-C38B5D838562}" type="presOf" srcId="{C14908A3-FBBB-4CED-A1B7-0BAF027A4A20}" destId="{A76B5671-4838-4787-9B55-71E5BB71A15B}" srcOrd="0" destOrd="0" presId="urn:microsoft.com/office/officeart/2008/layout/LinedList"/>
    <dgm:cxn modelId="{241B3A92-7DC9-4521-B310-A3298F400E02}" type="presOf" srcId="{471BE79B-9153-4323-B6F7-3B070B9BE3F9}" destId="{F6FBF9A4-5678-4E84-982C-D23F0FD76160}" srcOrd="0" destOrd="0" presId="urn:microsoft.com/office/officeart/2008/layout/LinedList"/>
    <dgm:cxn modelId="{CCD7E998-C038-4ADF-89BF-CBAB6CF4D0BE}" type="presOf" srcId="{C47F0480-0668-42B3-B017-4242F11013E7}" destId="{B80B2956-D2D4-499F-A480-7D8216137809}" srcOrd="0" destOrd="0" presId="urn:microsoft.com/office/officeart/2008/layout/LinedList"/>
    <dgm:cxn modelId="{6A5FAEBD-DF8D-4694-A848-58A37CA69F90}" type="presOf" srcId="{6168347C-25E4-45BD-82FE-E98DCDED9D08}" destId="{D300791E-405C-4121-9D6E-BE3F5852C1B6}" srcOrd="0" destOrd="0" presId="urn:microsoft.com/office/officeart/2008/layout/LinedList"/>
    <dgm:cxn modelId="{9FE1F1D8-D768-4B58-86BD-855BE2D59206}" srcId="{C14908A3-FBBB-4CED-A1B7-0BAF027A4A20}" destId="{471BE79B-9153-4323-B6F7-3B070B9BE3F9}" srcOrd="2" destOrd="0" parTransId="{7504F007-7773-470E-893D-4BEE2A0DE258}" sibTransId="{E883BCFC-324F-4C17-BE6F-5223DF2A447D}"/>
    <dgm:cxn modelId="{6ADA83E1-1B5F-4706-A0D6-80DC467867F8}" srcId="{C14908A3-FBBB-4CED-A1B7-0BAF027A4A20}" destId="{86E9AD80-67B4-4BB8-AB6A-839254C024E2}" srcOrd="3" destOrd="0" parTransId="{B7F33BF0-A42F-49F9-AB79-4DB0DA838E00}" sibTransId="{888A20FE-80D3-4B75-B0D1-F23323F01434}"/>
    <dgm:cxn modelId="{99C20835-8D8E-4A58-857D-F2607C3929FF}" type="presParOf" srcId="{A76B5671-4838-4787-9B55-71E5BB71A15B}" destId="{7E4C65CF-AD35-4CE8-937A-4ED2D9A02CB3}" srcOrd="0" destOrd="0" presId="urn:microsoft.com/office/officeart/2008/layout/LinedList"/>
    <dgm:cxn modelId="{7F84E88C-1C4F-423A-A944-3ACA704D460C}" type="presParOf" srcId="{A76B5671-4838-4787-9B55-71E5BB71A15B}" destId="{98129EA9-669F-4237-A3C9-A79D2C9E113E}" srcOrd="1" destOrd="0" presId="urn:microsoft.com/office/officeart/2008/layout/LinedList"/>
    <dgm:cxn modelId="{8C578DFE-7F29-48E7-A790-071FC5397D22}" type="presParOf" srcId="{98129EA9-669F-4237-A3C9-A79D2C9E113E}" destId="{B80B2956-D2D4-499F-A480-7D8216137809}" srcOrd="0" destOrd="0" presId="urn:microsoft.com/office/officeart/2008/layout/LinedList"/>
    <dgm:cxn modelId="{310B4EA4-4F92-4DB2-B5EB-EBD6F6B98F80}" type="presParOf" srcId="{98129EA9-669F-4237-A3C9-A79D2C9E113E}" destId="{320932C1-EC71-4406-AD19-7C95EE7A68CD}" srcOrd="1" destOrd="0" presId="urn:microsoft.com/office/officeart/2008/layout/LinedList"/>
    <dgm:cxn modelId="{D8B24DA1-2051-4189-B322-F7C04F723F7A}" type="presParOf" srcId="{A76B5671-4838-4787-9B55-71E5BB71A15B}" destId="{D6A44360-2916-4358-8973-989A803D1586}" srcOrd="2" destOrd="0" presId="urn:microsoft.com/office/officeart/2008/layout/LinedList"/>
    <dgm:cxn modelId="{5EA4164A-D59B-414A-B011-1DDFD2806EDA}" type="presParOf" srcId="{A76B5671-4838-4787-9B55-71E5BB71A15B}" destId="{3A9FC8B0-5CA1-4BD9-BCE1-C2D3D0184750}" srcOrd="3" destOrd="0" presId="urn:microsoft.com/office/officeart/2008/layout/LinedList"/>
    <dgm:cxn modelId="{26330F7E-41A6-484F-8FC4-4EB6149578B8}" type="presParOf" srcId="{3A9FC8B0-5CA1-4BD9-BCE1-C2D3D0184750}" destId="{D300791E-405C-4121-9D6E-BE3F5852C1B6}" srcOrd="0" destOrd="0" presId="urn:microsoft.com/office/officeart/2008/layout/LinedList"/>
    <dgm:cxn modelId="{292003DF-D50E-465C-83E5-41BCCDE2BC62}" type="presParOf" srcId="{3A9FC8B0-5CA1-4BD9-BCE1-C2D3D0184750}" destId="{80D66956-FF87-4598-9812-B98528C361E5}" srcOrd="1" destOrd="0" presId="urn:microsoft.com/office/officeart/2008/layout/LinedList"/>
    <dgm:cxn modelId="{19A7E89D-09DD-4335-BEDD-866C8151E3CE}" type="presParOf" srcId="{A76B5671-4838-4787-9B55-71E5BB71A15B}" destId="{E057B291-625F-443E-BECC-E4AC3D26CDE1}" srcOrd="4" destOrd="0" presId="urn:microsoft.com/office/officeart/2008/layout/LinedList"/>
    <dgm:cxn modelId="{BCD048D6-5B4B-4707-888B-12E4DD8E840E}" type="presParOf" srcId="{A76B5671-4838-4787-9B55-71E5BB71A15B}" destId="{7E965479-815B-42F7-B266-5C68F2F05A7D}" srcOrd="5" destOrd="0" presId="urn:microsoft.com/office/officeart/2008/layout/LinedList"/>
    <dgm:cxn modelId="{2B2F115D-B9D8-4AD3-830E-D937B2369915}" type="presParOf" srcId="{7E965479-815B-42F7-B266-5C68F2F05A7D}" destId="{F6FBF9A4-5678-4E84-982C-D23F0FD76160}" srcOrd="0" destOrd="0" presId="urn:microsoft.com/office/officeart/2008/layout/LinedList"/>
    <dgm:cxn modelId="{0AD86D32-6477-412C-A9B5-9654B5EA01BD}" type="presParOf" srcId="{7E965479-815B-42F7-B266-5C68F2F05A7D}" destId="{4DCF80B4-4189-42E2-A74D-EAC076D3ED9F}" srcOrd="1" destOrd="0" presId="urn:microsoft.com/office/officeart/2008/layout/LinedList"/>
    <dgm:cxn modelId="{EA02809F-84CD-4FDD-A4F6-67C52E274F49}" type="presParOf" srcId="{A76B5671-4838-4787-9B55-71E5BB71A15B}" destId="{B93C5920-7A68-49BF-8DD6-05C0C4AB0115}" srcOrd="6" destOrd="0" presId="urn:microsoft.com/office/officeart/2008/layout/LinedList"/>
    <dgm:cxn modelId="{8EABD489-4B50-4D5B-9165-836814CE61AE}" type="presParOf" srcId="{A76B5671-4838-4787-9B55-71E5BB71A15B}" destId="{498B0B66-7E51-411B-A39B-7D0E78BDB448}" srcOrd="7" destOrd="0" presId="urn:microsoft.com/office/officeart/2008/layout/LinedList"/>
    <dgm:cxn modelId="{3D04BCF2-1CA1-4DB0-9B85-E7BB1FEE4FEB}" type="presParOf" srcId="{498B0B66-7E51-411B-A39B-7D0E78BDB448}" destId="{B0FA3BAA-4709-4B99-9EDC-B2BCCD02DE52}" srcOrd="0" destOrd="0" presId="urn:microsoft.com/office/officeart/2008/layout/LinedList"/>
    <dgm:cxn modelId="{B3F1A1F8-F991-421C-ADFE-265E99BBD7BC}" type="presParOf" srcId="{498B0B66-7E51-411B-A39B-7D0E78BDB448}" destId="{C98EC7C8-54A6-4328-A235-A9D80270AD5F}" srcOrd="1" destOrd="0" presId="urn:microsoft.com/office/officeart/2008/layout/LinedList"/>
    <dgm:cxn modelId="{68E7AB1F-C04E-4646-9265-E7DF56A5B62C}" type="presParOf" srcId="{A76B5671-4838-4787-9B55-71E5BB71A15B}" destId="{4872187D-EF35-4349-BC29-CDFD15F64324}" srcOrd="8" destOrd="0" presId="urn:microsoft.com/office/officeart/2008/layout/LinedList"/>
    <dgm:cxn modelId="{B0156DC8-7C70-4DDF-A213-AB6EBFE79D56}" type="presParOf" srcId="{A76B5671-4838-4787-9B55-71E5BB71A15B}" destId="{195388C2-DC17-49D1-80CA-F07DFBDD15BF}" srcOrd="9" destOrd="0" presId="urn:microsoft.com/office/officeart/2008/layout/LinedList"/>
    <dgm:cxn modelId="{CA60C3FB-92FA-4CC5-B2F4-39603F512C06}" type="presParOf" srcId="{195388C2-DC17-49D1-80CA-F07DFBDD15BF}" destId="{4FEB8DC9-9590-4D06-967F-651705332B8E}" srcOrd="0" destOrd="0" presId="urn:microsoft.com/office/officeart/2008/layout/LinedList"/>
    <dgm:cxn modelId="{1687540C-52BA-4F94-8021-A2059642ADD6}" type="presParOf" srcId="{195388C2-DC17-49D1-80CA-F07DFBDD15BF}" destId="{3F7BB3BA-94FC-4E89-A890-9681FB3DEE5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FA6785-2138-467B-AD33-600996D064F6}"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881C1AA-91D9-44E9-910C-AF90161DC6C8}">
      <dgm:prSet phldrT="[Text]" custT="1"/>
      <dgm:spPr/>
      <dgm:t>
        <a:bodyPr/>
        <a:lstStyle/>
        <a:p>
          <a:r>
            <a:rPr lang="en-US" sz="2800" dirty="0"/>
            <a:t>Each session starts with a Financial Aid 101 presentation.</a:t>
          </a:r>
        </a:p>
      </dgm:t>
    </dgm:pt>
    <dgm:pt modelId="{6D49B391-1167-4254-AB09-9EFB8063BFA7}" type="parTrans" cxnId="{9F2310E9-4FC7-4BF9-8160-F4A97CC65FE0}">
      <dgm:prSet/>
      <dgm:spPr/>
      <dgm:t>
        <a:bodyPr/>
        <a:lstStyle/>
        <a:p>
          <a:endParaRPr lang="en-US"/>
        </a:p>
      </dgm:t>
    </dgm:pt>
    <dgm:pt modelId="{D1DF9091-47AC-42D1-B0A5-5DB6240656DF}" type="sibTrans" cxnId="{9F2310E9-4FC7-4BF9-8160-F4A97CC65FE0}">
      <dgm:prSet/>
      <dgm:spPr/>
      <dgm:t>
        <a:bodyPr/>
        <a:lstStyle/>
        <a:p>
          <a:endParaRPr lang="en-US"/>
        </a:p>
      </dgm:t>
    </dgm:pt>
    <dgm:pt modelId="{8619770F-5ADC-418E-A1B0-D9974ECE0FEF}">
      <dgm:prSet phldrT="[Text]" custT="1"/>
      <dgm:spPr/>
      <dgm:t>
        <a:bodyPr/>
        <a:lstStyle/>
        <a:p>
          <a:r>
            <a:rPr lang="en-US" sz="2800" dirty="0"/>
            <a:t>Free assistance with admissions, financial aid, and scholarship searching.</a:t>
          </a:r>
        </a:p>
      </dgm:t>
    </dgm:pt>
    <dgm:pt modelId="{5AFAD5B7-0247-45AF-AAF0-D1451CE4A6FF}" type="parTrans" cxnId="{C93978D4-CD08-4A4E-B9DD-20DA047AF2F9}">
      <dgm:prSet/>
      <dgm:spPr/>
      <dgm:t>
        <a:bodyPr/>
        <a:lstStyle/>
        <a:p>
          <a:endParaRPr lang="en-US"/>
        </a:p>
      </dgm:t>
    </dgm:pt>
    <dgm:pt modelId="{E593FDF0-C5E8-420D-91BF-BEB51271356B}" type="sibTrans" cxnId="{C93978D4-CD08-4A4E-B9DD-20DA047AF2F9}">
      <dgm:prSet/>
      <dgm:spPr/>
      <dgm:t>
        <a:bodyPr/>
        <a:lstStyle/>
        <a:p>
          <a:endParaRPr lang="en-US"/>
        </a:p>
      </dgm:t>
    </dgm:pt>
    <dgm:pt modelId="{C9028641-6FA8-4590-A0B6-78B026B0319E}">
      <dgm:prSet phldrT="[Text]" custT="1"/>
      <dgm:spPr/>
      <dgm:t>
        <a:bodyPr/>
        <a:lstStyle/>
        <a:p>
          <a:r>
            <a:rPr lang="en-US" sz="2800" dirty="0">
              <a:hlinkClick xmlns:r="http://schemas.openxmlformats.org/officeDocument/2006/relationships" r:id="rId1"/>
            </a:rPr>
            <a:t>https://docs.google.com/document/d/1oELovlvqYmCD7NY0nDw7A_b1Bbeoj4-M7VNBDaQfxoI/edit?usp=sharing</a:t>
          </a:r>
          <a:r>
            <a:rPr lang="en-US" sz="2800" dirty="0"/>
            <a:t>  </a:t>
          </a:r>
        </a:p>
      </dgm:t>
    </dgm:pt>
    <dgm:pt modelId="{1204D275-E31C-4B3F-8884-942772339483}" type="parTrans" cxnId="{DAA164CA-3116-4B6F-81B1-C01507D4F88E}">
      <dgm:prSet/>
      <dgm:spPr/>
      <dgm:t>
        <a:bodyPr/>
        <a:lstStyle/>
        <a:p>
          <a:endParaRPr lang="en-US"/>
        </a:p>
      </dgm:t>
    </dgm:pt>
    <dgm:pt modelId="{1D467C11-F7A4-4151-8618-2D427A69DE84}" type="sibTrans" cxnId="{DAA164CA-3116-4B6F-81B1-C01507D4F88E}">
      <dgm:prSet/>
      <dgm:spPr/>
      <dgm:t>
        <a:bodyPr/>
        <a:lstStyle/>
        <a:p>
          <a:endParaRPr lang="en-US"/>
        </a:p>
      </dgm:t>
    </dgm:pt>
    <dgm:pt modelId="{157C496A-BF7E-4BB2-8579-0E86C788C50C}" type="pres">
      <dgm:prSet presAssocID="{55FA6785-2138-467B-AD33-600996D064F6}" presName="vert0" presStyleCnt="0">
        <dgm:presLayoutVars>
          <dgm:dir/>
          <dgm:animOne val="branch"/>
          <dgm:animLvl val="lvl"/>
        </dgm:presLayoutVars>
      </dgm:prSet>
      <dgm:spPr/>
    </dgm:pt>
    <dgm:pt modelId="{B06D6A54-EA28-46C0-9082-95EBEF961369}" type="pres">
      <dgm:prSet presAssocID="{7881C1AA-91D9-44E9-910C-AF90161DC6C8}" presName="thickLine" presStyleLbl="alignNode1" presStyleIdx="0" presStyleCnt="3"/>
      <dgm:spPr/>
    </dgm:pt>
    <dgm:pt modelId="{3C9B1665-EAB5-4611-BC2E-D4ED009C7658}" type="pres">
      <dgm:prSet presAssocID="{7881C1AA-91D9-44E9-910C-AF90161DC6C8}" presName="horz1" presStyleCnt="0"/>
      <dgm:spPr/>
    </dgm:pt>
    <dgm:pt modelId="{8D7C48D1-567C-4014-93FC-204FD8B860C4}" type="pres">
      <dgm:prSet presAssocID="{7881C1AA-91D9-44E9-910C-AF90161DC6C8}" presName="tx1" presStyleLbl="revTx" presStyleIdx="0" presStyleCnt="3"/>
      <dgm:spPr/>
    </dgm:pt>
    <dgm:pt modelId="{C28E6218-EB3C-4228-859C-185A19C667B3}" type="pres">
      <dgm:prSet presAssocID="{7881C1AA-91D9-44E9-910C-AF90161DC6C8}" presName="vert1" presStyleCnt="0"/>
      <dgm:spPr/>
    </dgm:pt>
    <dgm:pt modelId="{62A5FD1F-CADC-482A-A337-A089B65EC3C0}" type="pres">
      <dgm:prSet presAssocID="{8619770F-5ADC-418E-A1B0-D9974ECE0FEF}" presName="thickLine" presStyleLbl="alignNode1" presStyleIdx="1" presStyleCnt="3"/>
      <dgm:spPr/>
    </dgm:pt>
    <dgm:pt modelId="{D1D2CFC8-41A9-427C-A32A-F0C30DD58BEB}" type="pres">
      <dgm:prSet presAssocID="{8619770F-5ADC-418E-A1B0-D9974ECE0FEF}" presName="horz1" presStyleCnt="0"/>
      <dgm:spPr/>
    </dgm:pt>
    <dgm:pt modelId="{4D0C94F1-5AD0-44EC-B173-7920EE44BEB9}" type="pres">
      <dgm:prSet presAssocID="{8619770F-5ADC-418E-A1B0-D9974ECE0FEF}" presName="tx1" presStyleLbl="revTx" presStyleIdx="1" presStyleCnt="3"/>
      <dgm:spPr/>
    </dgm:pt>
    <dgm:pt modelId="{4FD3896E-1251-473B-893D-549CF8B9F3CE}" type="pres">
      <dgm:prSet presAssocID="{8619770F-5ADC-418E-A1B0-D9974ECE0FEF}" presName="vert1" presStyleCnt="0"/>
      <dgm:spPr/>
    </dgm:pt>
    <dgm:pt modelId="{B7984225-6664-4439-A50A-5FEB52DFD7F2}" type="pres">
      <dgm:prSet presAssocID="{C9028641-6FA8-4590-A0B6-78B026B0319E}" presName="thickLine" presStyleLbl="alignNode1" presStyleIdx="2" presStyleCnt="3"/>
      <dgm:spPr/>
    </dgm:pt>
    <dgm:pt modelId="{149FE0B2-8A03-420B-942B-2E213B3EAEE7}" type="pres">
      <dgm:prSet presAssocID="{C9028641-6FA8-4590-A0B6-78B026B0319E}" presName="horz1" presStyleCnt="0"/>
      <dgm:spPr/>
    </dgm:pt>
    <dgm:pt modelId="{867FA42E-02E0-4172-B71A-9882223A50A8}" type="pres">
      <dgm:prSet presAssocID="{C9028641-6FA8-4590-A0B6-78B026B0319E}" presName="tx1" presStyleLbl="revTx" presStyleIdx="2" presStyleCnt="3"/>
      <dgm:spPr/>
    </dgm:pt>
    <dgm:pt modelId="{D158413C-3DF2-4A13-B0A6-4890D00C93A4}" type="pres">
      <dgm:prSet presAssocID="{C9028641-6FA8-4590-A0B6-78B026B0319E}" presName="vert1" presStyleCnt="0"/>
      <dgm:spPr/>
    </dgm:pt>
  </dgm:ptLst>
  <dgm:cxnLst>
    <dgm:cxn modelId="{A71E1C70-9E5A-4EB1-B7B9-9F4E4727BF93}" type="presOf" srcId="{55FA6785-2138-467B-AD33-600996D064F6}" destId="{157C496A-BF7E-4BB2-8579-0E86C788C50C}" srcOrd="0" destOrd="0" presId="urn:microsoft.com/office/officeart/2008/layout/LinedList"/>
    <dgm:cxn modelId="{A8448153-CD6E-4F58-9A00-08ACB9A1B766}" type="presOf" srcId="{C9028641-6FA8-4590-A0B6-78B026B0319E}" destId="{867FA42E-02E0-4172-B71A-9882223A50A8}" srcOrd="0" destOrd="0" presId="urn:microsoft.com/office/officeart/2008/layout/LinedList"/>
    <dgm:cxn modelId="{C92ACB76-447F-4611-8FF1-4801EE5C3C5B}" type="presOf" srcId="{8619770F-5ADC-418E-A1B0-D9974ECE0FEF}" destId="{4D0C94F1-5AD0-44EC-B173-7920EE44BEB9}" srcOrd="0" destOrd="0" presId="urn:microsoft.com/office/officeart/2008/layout/LinedList"/>
    <dgm:cxn modelId="{DAA164CA-3116-4B6F-81B1-C01507D4F88E}" srcId="{55FA6785-2138-467B-AD33-600996D064F6}" destId="{C9028641-6FA8-4590-A0B6-78B026B0319E}" srcOrd="2" destOrd="0" parTransId="{1204D275-E31C-4B3F-8884-942772339483}" sibTransId="{1D467C11-F7A4-4151-8618-2D427A69DE84}"/>
    <dgm:cxn modelId="{7C6030D3-20F6-414E-AC26-46689918B771}" type="presOf" srcId="{7881C1AA-91D9-44E9-910C-AF90161DC6C8}" destId="{8D7C48D1-567C-4014-93FC-204FD8B860C4}" srcOrd="0" destOrd="0" presId="urn:microsoft.com/office/officeart/2008/layout/LinedList"/>
    <dgm:cxn modelId="{C93978D4-CD08-4A4E-B9DD-20DA047AF2F9}" srcId="{55FA6785-2138-467B-AD33-600996D064F6}" destId="{8619770F-5ADC-418E-A1B0-D9974ECE0FEF}" srcOrd="1" destOrd="0" parTransId="{5AFAD5B7-0247-45AF-AAF0-D1451CE4A6FF}" sibTransId="{E593FDF0-C5E8-420D-91BF-BEB51271356B}"/>
    <dgm:cxn modelId="{9F2310E9-4FC7-4BF9-8160-F4A97CC65FE0}" srcId="{55FA6785-2138-467B-AD33-600996D064F6}" destId="{7881C1AA-91D9-44E9-910C-AF90161DC6C8}" srcOrd="0" destOrd="0" parTransId="{6D49B391-1167-4254-AB09-9EFB8063BFA7}" sibTransId="{D1DF9091-47AC-42D1-B0A5-5DB6240656DF}"/>
    <dgm:cxn modelId="{11F5635B-774E-43F6-9899-A355B5306F91}" type="presParOf" srcId="{157C496A-BF7E-4BB2-8579-0E86C788C50C}" destId="{B06D6A54-EA28-46C0-9082-95EBEF961369}" srcOrd="0" destOrd="0" presId="urn:microsoft.com/office/officeart/2008/layout/LinedList"/>
    <dgm:cxn modelId="{D0FB89FB-8854-4443-ACB7-B4ADE785ED69}" type="presParOf" srcId="{157C496A-BF7E-4BB2-8579-0E86C788C50C}" destId="{3C9B1665-EAB5-4611-BC2E-D4ED009C7658}" srcOrd="1" destOrd="0" presId="urn:microsoft.com/office/officeart/2008/layout/LinedList"/>
    <dgm:cxn modelId="{501D2C66-FF38-4CFB-9A76-6198B143385D}" type="presParOf" srcId="{3C9B1665-EAB5-4611-BC2E-D4ED009C7658}" destId="{8D7C48D1-567C-4014-93FC-204FD8B860C4}" srcOrd="0" destOrd="0" presId="urn:microsoft.com/office/officeart/2008/layout/LinedList"/>
    <dgm:cxn modelId="{8743AB2F-7A6B-43FF-8913-CC061A90061B}" type="presParOf" srcId="{3C9B1665-EAB5-4611-BC2E-D4ED009C7658}" destId="{C28E6218-EB3C-4228-859C-185A19C667B3}" srcOrd="1" destOrd="0" presId="urn:microsoft.com/office/officeart/2008/layout/LinedList"/>
    <dgm:cxn modelId="{6377796A-7814-4437-937A-B07D728967AC}" type="presParOf" srcId="{157C496A-BF7E-4BB2-8579-0E86C788C50C}" destId="{62A5FD1F-CADC-482A-A337-A089B65EC3C0}" srcOrd="2" destOrd="0" presId="urn:microsoft.com/office/officeart/2008/layout/LinedList"/>
    <dgm:cxn modelId="{9313BAD6-C93F-4009-8393-8D85F81E3383}" type="presParOf" srcId="{157C496A-BF7E-4BB2-8579-0E86C788C50C}" destId="{D1D2CFC8-41A9-427C-A32A-F0C30DD58BEB}" srcOrd="3" destOrd="0" presId="urn:microsoft.com/office/officeart/2008/layout/LinedList"/>
    <dgm:cxn modelId="{0EE4C059-5DAC-4A9F-BE69-EA69C8A80760}" type="presParOf" srcId="{D1D2CFC8-41A9-427C-A32A-F0C30DD58BEB}" destId="{4D0C94F1-5AD0-44EC-B173-7920EE44BEB9}" srcOrd="0" destOrd="0" presId="urn:microsoft.com/office/officeart/2008/layout/LinedList"/>
    <dgm:cxn modelId="{CA3877D9-A1B0-4C15-AA71-3C6D47BD6D1F}" type="presParOf" srcId="{D1D2CFC8-41A9-427C-A32A-F0C30DD58BEB}" destId="{4FD3896E-1251-473B-893D-549CF8B9F3CE}" srcOrd="1" destOrd="0" presId="urn:microsoft.com/office/officeart/2008/layout/LinedList"/>
    <dgm:cxn modelId="{3D333517-9399-4200-A596-DEC59DC3DC89}" type="presParOf" srcId="{157C496A-BF7E-4BB2-8579-0E86C788C50C}" destId="{B7984225-6664-4439-A50A-5FEB52DFD7F2}" srcOrd="4" destOrd="0" presId="urn:microsoft.com/office/officeart/2008/layout/LinedList"/>
    <dgm:cxn modelId="{706EB790-CA71-43CB-8CDE-F2B497BA0376}" type="presParOf" srcId="{157C496A-BF7E-4BB2-8579-0E86C788C50C}" destId="{149FE0B2-8A03-420B-942B-2E213B3EAEE7}" srcOrd="5" destOrd="0" presId="urn:microsoft.com/office/officeart/2008/layout/LinedList"/>
    <dgm:cxn modelId="{D66FB713-6B23-41CB-9A94-A622BB4BFA8B}" type="presParOf" srcId="{149FE0B2-8A03-420B-942B-2E213B3EAEE7}" destId="{867FA42E-02E0-4172-B71A-9882223A50A8}" srcOrd="0" destOrd="0" presId="urn:microsoft.com/office/officeart/2008/layout/LinedList"/>
    <dgm:cxn modelId="{AB3DD529-E943-4932-B634-E33170534C5D}" type="presParOf" srcId="{149FE0B2-8A03-420B-942B-2E213B3EAEE7}" destId="{D158413C-3DF2-4A13-B0A6-4890D00C93A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66406-3BA1-4BA4-90C6-D66C71628CAE}">
      <dsp:nvSpPr>
        <dsp:cNvPr id="0" name=""/>
        <dsp:cNvSpPr/>
      </dsp:nvSpPr>
      <dsp:spPr>
        <a:xfrm>
          <a:off x="441505" y="924539"/>
          <a:ext cx="712705" cy="7127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BF84B7-1A52-4CC1-928A-820B7AD6B47C}">
      <dsp:nvSpPr>
        <dsp:cNvPr id="0" name=""/>
        <dsp:cNvSpPr/>
      </dsp:nvSpPr>
      <dsp:spPr>
        <a:xfrm>
          <a:off x="5963" y="1902807"/>
          <a:ext cx="1583789" cy="79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latin typeface="Tw Cen MT" panose="020B0602020104020603" pitchFamily="34" charset="0"/>
            </a:rPr>
            <a:t>Marcie Sample, </a:t>
          </a:r>
          <a:r>
            <a:rPr lang="en-US" sz="1600" b="0" kern="1200" dirty="0">
              <a:latin typeface="Tw Cen MT" panose="020B0602020104020603" pitchFamily="34" charset="0"/>
            </a:rPr>
            <a:t>GEAR UP Director</a:t>
          </a:r>
        </a:p>
      </dsp:txBody>
      <dsp:txXfrm>
        <a:off x="5963" y="1902807"/>
        <a:ext cx="1583789" cy="791894"/>
      </dsp:txXfrm>
    </dsp:sp>
    <dsp:sp modelId="{41298BA9-FB0E-40D7-B977-6E0FA5406B1D}">
      <dsp:nvSpPr>
        <dsp:cNvPr id="0" name=""/>
        <dsp:cNvSpPr/>
      </dsp:nvSpPr>
      <dsp:spPr>
        <a:xfrm>
          <a:off x="2302457" y="924539"/>
          <a:ext cx="712705" cy="7127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9EE7D3-C5B0-4B38-BF0A-16B356C8B57D}">
      <dsp:nvSpPr>
        <dsp:cNvPr id="0" name=""/>
        <dsp:cNvSpPr/>
      </dsp:nvSpPr>
      <dsp:spPr>
        <a:xfrm>
          <a:off x="1866915" y="1902807"/>
          <a:ext cx="1583789" cy="79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latin typeface="Tw Cen MT" panose="020B0602020104020603" pitchFamily="34" charset="0"/>
            </a:rPr>
            <a:t>Beth Kelly, </a:t>
          </a:r>
          <a:r>
            <a:rPr lang="en-US" sz="1600" b="0" kern="1200" dirty="0">
              <a:latin typeface="Tw Cen MT" panose="020B0602020104020603" pitchFamily="34" charset="0"/>
            </a:rPr>
            <a:t>Assistant Director for College Access and Support</a:t>
          </a:r>
        </a:p>
      </dsp:txBody>
      <dsp:txXfrm>
        <a:off x="1866915" y="1902807"/>
        <a:ext cx="1583789" cy="791894"/>
      </dsp:txXfrm>
    </dsp:sp>
    <dsp:sp modelId="{2F3F49A4-0F79-4270-A94F-38172BA92A03}">
      <dsp:nvSpPr>
        <dsp:cNvPr id="0" name=""/>
        <dsp:cNvSpPr/>
      </dsp:nvSpPr>
      <dsp:spPr>
        <a:xfrm>
          <a:off x="4163409" y="924539"/>
          <a:ext cx="712705" cy="7127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0CB3B1-747D-4BB2-9D54-A6C74358728D}">
      <dsp:nvSpPr>
        <dsp:cNvPr id="0" name=""/>
        <dsp:cNvSpPr/>
      </dsp:nvSpPr>
      <dsp:spPr>
        <a:xfrm>
          <a:off x="3727867" y="1902807"/>
          <a:ext cx="1583789" cy="79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latin typeface="Tw Cen MT" panose="020B0602020104020603" pitchFamily="34" charset="0"/>
            </a:rPr>
            <a:t>Kelly Keeney, </a:t>
          </a:r>
          <a:r>
            <a:rPr lang="en-US" sz="1600" b="0" kern="1200" dirty="0">
              <a:latin typeface="Tw Cen MT" panose="020B0602020104020603" pitchFamily="34" charset="0"/>
            </a:rPr>
            <a:t>Program Specialist</a:t>
          </a:r>
        </a:p>
      </dsp:txBody>
      <dsp:txXfrm>
        <a:off x="3727867" y="1902807"/>
        <a:ext cx="1583789" cy="791894"/>
      </dsp:txXfrm>
    </dsp:sp>
    <dsp:sp modelId="{D4CD3153-F5AA-4556-810A-A9A361F1D669}">
      <dsp:nvSpPr>
        <dsp:cNvPr id="0" name=""/>
        <dsp:cNvSpPr/>
      </dsp:nvSpPr>
      <dsp:spPr>
        <a:xfrm>
          <a:off x="6024362" y="924539"/>
          <a:ext cx="712705" cy="7127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1BE6D1-7D32-4924-9913-A5B3F3C77F82}">
      <dsp:nvSpPr>
        <dsp:cNvPr id="0" name=""/>
        <dsp:cNvSpPr/>
      </dsp:nvSpPr>
      <dsp:spPr>
        <a:xfrm>
          <a:off x="5588820" y="1902807"/>
          <a:ext cx="1583789" cy="79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latin typeface="Tw Cen MT" panose="020B0602020104020603" pitchFamily="34" charset="0"/>
            </a:rPr>
            <a:t>Buffy Hatcher, </a:t>
          </a:r>
          <a:r>
            <a:rPr lang="en-US" sz="1600" b="0" kern="1200" dirty="0">
              <a:latin typeface="Tw Cen MT" panose="020B0602020104020603" pitchFamily="34" charset="0"/>
            </a:rPr>
            <a:t>Fiscal Program Manager</a:t>
          </a:r>
        </a:p>
      </dsp:txBody>
      <dsp:txXfrm>
        <a:off x="5588820" y="1902807"/>
        <a:ext cx="1583789" cy="791894"/>
      </dsp:txXfrm>
    </dsp:sp>
    <dsp:sp modelId="{78E7B6EC-54D7-4BC6-84B7-BF78E28FCEAB}">
      <dsp:nvSpPr>
        <dsp:cNvPr id="0" name=""/>
        <dsp:cNvSpPr/>
      </dsp:nvSpPr>
      <dsp:spPr>
        <a:xfrm>
          <a:off x="7885314" y="924539"/>
          <a:ext cx="712705" cy="71270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1765E4-49AE-44E2-8747-E4F586E7BEF5}">
      <dsp:nvSpPr>
        <dsp:cNvPr id="0" name=""/>
        <dsp:cNvSpPr/>
      </dsp:nvSpPr>
      <dsp:spPr>
        <a:xfrm>
          <a:off x="7449772" y="1902807"/>
          <a:ext cx="1583789" cy="79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latin typeface="Tw Cen MT" panose="020B0602020104020603" pitchFamily="34" charset="0"/>
            </a:rPr>
            <a:t>Annie Pocklington, </a:t>
          </a:r>
          <a:r>
            <a:rPr lang="en-US" sz="1600" b="0" kern="1200" dirty="0">
              <a:latin typeface="Tw Cen MT" panose="020B0602020104020603" pitchFamily="34" charset="0"/>
            </a:rPr>
            <a:t>Program Associate for Student Support Services </a:t>
          </a:r>
        </a:p>
      </dsp:txBody>
      <dsp:txXfrm>
        <a:off x="7449772" y="1902807"/>
        <a:ext cx="1583789" cy="791894"/>
      </dsp:txXfrm>
    </dsp:sp>
    <dsp:sp modelId="{1AEEFD69-A69F-429E-820E-57C6AFE45C85}">
      <dsp:nvSpPr>
        <dsp:cNvPr id="0" name=""/>
        <dsp:cNvSpPr/>
      </dsp:nvSpPr>
      <dsp:spPr>
        <a:xfrm>
          <a:off x="9746266" y="924539"/>
          <a:ext cx="712705" cy="71270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427EEE-8EAF-4CB7-83AB-77D9DADC6F3A}">
      <dsp:nvSpPr>
        <dsp:cNvPr id="0" name=""/>
        <dsp:cNvSpPr/>
      </dsp:nvSpPr>
      <dsp:spPr>
        <a:xfrm>
          <a:off x="9310724" y="1902807"/>
          <a:ext cx="1583789" cy="79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latin typeface="Tw Cen MT" panose="020B0602020104020603" pitchFamily="34" charset="0"/>
            </a:rPr>
            <a:t>Christina Winstead, </a:t>
          </a:r>
        </a:p>
        <a:p>
          <a:pPr marL="0" lvl="0" indent="0" algn="ctr" defTabSz="711200">
            <a:lnSpc>
              <a:spcPct val="100000"/>
            </a:lnSpc>
            <a:spcBef>
              <a:spcPct val="0"/>
            </a:spcBef>
            <a:spcAft>
              <a:spcPct val="35000"/>
            </a:spcAft>
            <a:buNone/>
          </a:pPr>
          <a:r>
            <a:rPr lang="en-US" sz="1600" b="0" kern="1200" dirty="0">
              <a:latin typeface="Tw Cen MT" panose="020B0602020104020603" pitchFamily="34" charset="0"/>
            </a:rPr>
            <a:t>Assistant Director for Outreach</a:t>
          </a:r>
        </a:p>
      </dsp:txBody>
      <dsp:txXfrm>
        <a:off x="9310724" y="1902807"/>
        <a:ext cx="1583789" cy="7918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663B8-24EF-4890-B9B1-86A2C74D9799}">
      <dsp:nvSpPr>
        <dsp:cNvPr id="0" name=""/>
        <dsp:cNvSpPr/>
      </dsp:nvSpPr>
      <dsp:spPr>
        <a:xfrm rot="5400000">
          <a:off x="7196835" y="-2953499"/>
          <a:ext cx="1106350" cy="7294128"/>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mj-lt"/>
            </a:rPr>
            <a:t>Eligibility for WCG</a:t>
          </a:r>
        </a:p>
        <a:p>
          <a:pPr marL="228600" lvl="1" indent="-228600" algn="l" defTabSz="1066800">
            <a:lnSpc>
              <a:spcPct val="90000"/>
            </a:lnSpc>
            <a:spcBef>
              <a:spcPct val="0"/>
            </a:spcBef>
            <a:spcAft>
              <a:spcPct val="15000"/>
            </a:spcAft>
            <a:buChar char="•"/>
          </a:pPr>
          <a:r>
            <a:rPr lang="en-US" sz="2400" kern="1200" dirty="0">
              <a:latin typeface="+mj-lt"/>
            </a:rPr>
            <a:t>Financial aid applications</a:t>
          </a:r>
        </a:p>
        <a:p>
          <a:pPr marL="228600" lvl="1" indent="-228600" algn="l" defTabSz="1066800">
            <a:lnSpc>
              <a:spcPct val="90000"/>
            </a:lnSpc>
            <a:spcBef>
              <a:spcPct val="0"/>
            </a:spcBef>
            <a:spcAft>
              <a:spcPct val="15000"/>
            </a:spcAft>
            <a:buChar char="•"/>
          </a:pPr>
          <a:r>
            <a:rPr lang="en-US" sz="2400" kern="1200" dirty="0">
              <a:latin typeface="+mj-lt"/>
            </a:rPr>
            <a:t>New financial aid calculator </a:t>
          </a:r>
        </a:p>
      </dsp:txBody>
      <dsp:txXfrm rot="-5400000">
        <a:off x="4102946" y="194398"/>
        <a:ext cx="7240120" cy="998334"/>
      </dsp:txXfrm>
    </dsp:sp>
    <dsp:sp modelId="{45B9B4E8-4BEB-4E13-93C4-EBA1BFD19E06}">
      <dsp:nvSpPr>
        <dsp:cNvPr id="0" name=""/>
        <dsp:cNvSpPr/>
      </dsp:nvSpPr>
      <dsp:spPr>
        <a:xfrm>
          <a:off x="0" y="2095"/>
          <a:ext cx="4102947" cy="138293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mj-lt"/>
            </a:rPr>
            <a:t>Examples of District Information Requirements </a:t>
          </a:r>
        </a:p>
      </dsp:txBody>
      <dsp:txXfrm>
        <a:off x="67509" y="69604"/>
        <a:ext cx="3967929" cy="1247920"/>
      </dsp:txXfrm>
    </dsp:sp>
    <dsp:sp modelId="{A8A71BC1-869F-4147-BCF0-4869D1EF05C9}">
      <dsp:nvSpPr>
        <dsp:cNvPr id="0" name=""/>
        <dsp:cNvSpPr/>
      </dsp:nvSpPr>
      <dsp:spPr>
        <a:xfrm rot="5400000">
          <a:off x="7196835" y="-1501414"/>
          <a:ext cx="1106350" cy="7294128"/>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mj-lt"/>
            </a:rPr>
            <a:t>School time, encouraged to support filing events with families outside of the school day</a:t>
          </a:r>
        </a:p>
        <a:p>
          <a:pPr marL="228600" lvl="1" indent="-228600" algn="l" defTabSz="1066800">
            <a:lnSpc>
              <a:spcPct val="90000"/>
            </a:lnSpc>
            <a:spcBef>
              <a:spcPct val="0"/>
            </a:spcBef>
            <a:spcAft>
              <a:spcPct val="15000"/>
            </a:spcAft>
            <a:buChar char="•"/>
          </a:pPr>
          <a:r>
            <a:rPr lang="en-US" sz="2400" kern="1200" dirty="0">
              <a:latin typeface="+mj-lt"/>
            </a:rPr>
            <a:t>District process for opting out</a:t>
          </a:r>
        </a:p>
      </dsp:txBody>
      <dsp:txXfrm rot="-5400000">
        <a:off x="4102946" y="1646483"/>
        <a:ext cx="7240120" cy="998334"/>
      </dsp:txXfrm>
    </dsp:sp>
    <dsp:sp modelId="{83887BC7-D440-4689-8BFE-9CCB6D5FC37E}">
      <dsp:nvSpPr>
        <dsp:cNvPr id="0" name=""/>
        <dsp:cNvSpPr/>
      </dsp:nvSpPr>
      <dsp:spPr>
        <a:xfrm>
          <a:off x="0" y="1454180"/>
          <a:ext cx="4102947" cy="138293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mj-lt"/>
            </a:rPr>
            <a:t>Notification Requirements </a:t>
          </a:r>
        </a:p>
      </dsp:txBody>
      <dsp:txXfrm>
        <a:off x="67509" y="1521689"/>
        <a:ext cx="3967929" cy="1247920"/>
      </dsp:txXfrm>
    </dsp:sp>
    <dsp:sp modelId="{57E14DED-9AF0-4F4F-9E22-3489713E7A01}">
      <dsp:nvSpPr>
        <dsp:cNvPr id="0" name=""/>
        <dsp:cNvSpPr/>
      </dsp:nvSpPr>
      <dsp:spPr>
        <a:xfrm rot="5400000">
          <a:off x="7196835" y="-49328"/>
          <a:ext cx="1106350" cy="7294128"/>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mj-lt"/>
            </a:rPr>
            <a:t>Many already doing similar work!</a:t>
          </a:r>
        </a:p>
        <a:p>
          <a:pPr marL="228600" lvl="1" indent="-228600" algn="l" defTabSz="1066800">
            <a:lnSpc>
              <a:spcPct val="90000"/>
            </a:lnSpc>
            <a:spcBef>
              <a:spcPct val="0"/>
            </a:spcBef>
            <a:spcAft>
              <a:spcPct val="15000"/>
            </a:spcAft>
            <a:buChar char="•"/>
          </a:pPr>
          <a:r>
            <a:rPr lang="en-US" sz="2400" kern="1200" dirty="0">
              <a:latin typeface="+mj-lt"/>
            </a:rPr>
            <a:t>12</a:t>
          </a:r>
          <a:r>
            <a:rPr lang="en-US" sz="2400" kern="1200" baseline="30000" dirty="0">
              <a:latin typeface="+mj-lt"/>
            </a:rPr>
            <a:t>th</a:t>
          </a:r>
          <a:r>
            <a:rPr lang="en-US" sz="2400" kern="1200" dirty="0">
              <a:latin typeface="+mj-lt"/>
            </a:rPr>
            <a:t> Year Campaign resources and statewide hosted financial aid completion events</a:t>
          </a:r>
        </a:p>
      </dsp:txBody>
      <dsp:txXfrm rot="-5400000">
        <a:off x="4102946" y="3098569"/>
        <a:ext cx="7240120" cy="998334"/>
      </dsp:txXfrm>
    </dsp:sp>
    <dsp:sp modelId="{6D5A7FE1-3704-490A-A208-8C7A1E843F55}">
      <dsp:nvSpPr>
        <dsp:cNvPr id="0" name=""/>
        <dsp:cNvSpPr/>
      </dsp:nvSpPr>
      <dsp:spPr>
        <a:xfrm>
          <a:off x="0" y="2906266"/>
          <a:ext cx="4102947" cy="138293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mj-lt"/>
            </a:rPr>
            <a:t>Assistance </a:t>
          </a:r>
        </a:p>
      </dsp:txBody>
      <dsp:txXfrm>
        <a:off x="67509" y="2973775"/>
        <a:ext cx="3967929" cy="12479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EE0E5-FFF1-44FA-A769-EC7139C5E1E5}">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CBE224-2EEF-41BC-8FD3-77139ACEE676}">
      <dsp:nvSpPr>
        <dsp:cNvPr id="0" name=""/>
        <dsp:cNvSpPr/>
      </dsp:nvSpPr>
      <dsp:spPr>
        <a:xfrm>
          <a:off x="0" y="275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dirty="0">
              <a:latin typeface="+mj-lt"/>
            </a:rPr>
            <a:t>Wednesday, 9/15, 9-10:30am </a:t>
          </a:r>
        </a:p>
      </dsp:txBody>
      <dsp:txXfrm>
        <a:off x="0" y="2758"/>
        <a:ext cx="6797675" cy="1881464"/>
      </dsp:txXfrm>
    </dsp:sp>
    <dsp:sp modelId="{F75F3D02-2FED-4F1B-9F26-AACA580E7DC1}">
      <dsp:nvSpPr>
        <dsp:cNvPr id="0" name=""/>
        <dsp:cNvSpPr/>
      </dsp:nvSpPr>
      <dsp:spPr>
        <a:xfrm>
          <a:off x="0" y="1884223"/>
          <a:ext cx="6797675" cy="0"/>
        </a:xfrm>
        <a:prstGeom prst="line">
          <a:avLst/>
        </a:prstGeom>
        <a:solidFill>
          <a:schemeClr val="accent2">
            <a:hueOff val="-665912"/>
            <a:satOff val="-293"/>
            <a:lumOff val="784"/>
            <a:alphaOff val="0"/>
          </a:schemeClr>
        </a:solidFill>
        <a:ln w="15875" cap="flat" cmpd="sng" algn="ctr">
          <a:solidFill>
            <a:schemeClr val="accent2">
              <a:hueOff val="-665912"/>
              <a:satOff val="-293"/>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FAEC44-27A4-4249-982B-63660971530B}">
      <dsp:nvSpPr>
        <dsp:cNvPr id="0" name=""/>
        <dsp:cNvSpPr/>
      </dsp:nvSpPr>
      <dsp:spPr>
        <a:xfrm>
          <a:off x="0" y="1884223"/>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dirty="0">
              <a:latin typeface="+mj-lt"/>
            </a:rPr>
            <a:t>1.5 clock hours available </a:t>
          </a:r>
        </a:p>
      </dsp:txBody>
      <dsp:txXfrm>
        <a:off x="0" y="1884223"/>
        <a:ext cx="6797675" cy="1881464"/>
      </dsp:txXfrm>
    </dsp:sp>
    <dsp:sp modelId="{A97C543B-C67D-42E6-91AB-7E44A4C8C474}">
      <dsp:nvSpPr>
        <dsp:cNvPr id="0" name=""/>
        <dsp:cNvSpPr/>
      </dsp:nvSpPr>
      <dsp:spPr>
        <a:xfrm>
          <a:off x="0" y="3765688"/>
          <a:ext cx="6797675" cy="0"/>
        </a:xfrm>
        <a:prstGeom prst="line">
          <a:avLst/>
        </a:prstGeom>
        <a:solidFill>
          <a:schemeClr val="accent2">
            <a:hueOff val="-1331824"/>
            <a:satOff val="-586"/>
            <a:lumOff val="1569"/>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12213-9777-44D0-B951-398251C5BE43}">
      <dsp:nvSpPr>
        <dsp:cNvPr id="0" name=""/>
        <dsp:cNvSpPr/>
      </dsp:nvSpPr>
      <dsp:spPr>
        <a:xfrm>
          <a:off x="0" y="376568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latin typeface="Tw Cen MT" panose="020B0602020104020603" pitchFamily="34" charset="0"/>
            </a:rPr>
            <a:t>www.wsac.wa.gov/12th-year-campaign</a:t>
          </a:r>
          <a:endParaRPr lang="en-US" sz="5100" kern="1200" dirty="0">
            <a:latin typeface="+mj-lt"/>
          </a:endParaRPr>
        </a:p>
      </dsp:txBody>
      <dsp:txXfrm>
        <a:off x="0" y="3765688"/>
        <a:ext cx="6797675" cy="18814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5BFC2-E160-4FED-B61A-8AC24F451306}">
      <dsp:nvSpPr>
        <dsp:cNvPr id="0" name=""/>
        <dsp:cNvSpPr/>
      </dsp:nvSpPr>
      <dsp:spPr>
        <a:xfrm>
          <a:off x="55" y="30677"/>
          <a:ext cx="5347003" cy="15283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186944" rIns="327152" bIns="186944" numCol="1" spcCol="1270" anchor="ctr" anchorCtr="0">
          <a:noAutofit/>
        </a:bodyPr>
        <a:lstStyle/>
        <a:p>
          <a:pPr marL="0" lvl="0" indent="0" algn="ctr" defTabSz="2044700">
            <a:lnSpc>
              <a:spcPct val="90000"/>
            </a:lnSpc>
            <a:spcBef>
              <a:spcPct val="0"/>
            </a:spcBef>
            <a:spcAft>
              <a:spcPct val="35000"/>
            </a:spcAft>
            <a:buNone/>
          </a:pPr>
          <a:r>
            <a:rPr lang="en-US" sz="4600" kern="1200" dirty="0"/>
            <a:t>Financial Aid Basics</a:t>
          </a:r>
        </a:p>
      </dsp:txBody>
      <dsp:txXfrm>
        <a:off x="55" y="30677"/>
        <a:ext cx="5347003" cy="1528300"/>
      </dsp:txXfrm>
    </dsp:sp>
    <dsp:sp modelId="{412F91EC-293F-4C3E-8C44-68E516680497}">
      <dsp:nvSpPr>
        <dsp:cNvPr id="0" name=""/>
        <dsp:cNvSpPr/>
      </dsp:nvSpPr>
      <dsp:spPr>
        <a:xfrm>
          <a:off x="55" y="1558977"/>
          <a:ext cx="5347003" cy="202032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August 24</a:t>
          </a:r>
          <a:r>
            <a:rPr lang="en-US" sz="2800" kern="1200" baseline="30000" dirty="0"/>
            <a:t>th</a:t>
          </a:r>
          <a:endParaRPr lang="en-US" sz="2800" kern="1200" dirty="0"/>
        </a:p>
        <a:p>
          <a:pPr marL="285750" lvl="1" indent="-285750" algn="l" defTabSz="1244600">
            <a:lnSpc>
              <a:spcPct val="90000"/>
            </a:lnSpc>
            <a:spcBef>
              <a:spcPct val="0"/>
            </a:spcBef>
            <a:spcAft>
              <a:spcPct val="15000"/>
            </a:spcAft>
            <a:buChar char="•"/>
          </a:pPr>
          <a:r>
            <a:rPr lang="en-US" sz="2800" kern="1200" dirty="0"/>
            <a:t>11:00am-12:00pm</a:t>
          </a:r>
        </a:p>
      </dsp:txBody>
      <dsp:txXfrm>
        <a:off x="55" y="1558977"/>
        <a:ext cx="5347003" cy="2020320"/>
      </dsp:txXfrm>
    </dsp:sp>
    <dsp:sp modelId="{FAE9C61E-F262-47F8-8172-2CF68600682E}">
      <dsp:nvSpPr>
        <dsp:cNvPr id="0" name=""/>
        <dsp:cNvSpPr/>
      </dsp:nvSpPr>
      <dsp:spPr>
        <a:xfrm>
          <a:off x="6095639" y="30677"/>
          <a:ext cx="5347003" cy="15283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186944" rIns="327152" bIns="186944" numCol="1" spcCol="1270" anchor="ctr" anchorCtr="0">
          <a:noAutofit/>
        </a:bodyPr>
        <a:lstStyle/>
        <a:p>
          <a:pPr marL="0" lvl="0" indent="0" algn="ctr" defTabSz="2044700">
            <a:lnSpc>
              <a:spcPct val="90000"/>
            </a:lnSpc>
            <a:spcBef>
              <a:spcPct val="0"/>
            </a:spcBef>
            <a:spcAft>
              <a:spcPct val="35000"/>
            </a:spcAft>
            <a:buNone/>
          </a:pPr>
          <a:r>
            <a:rPr lang="en-US" sz="4600" kern="1200" dirty="0"/>
            <a:t>Financial Aid Navigation</a:t>
          </a:r>
        </a:p>
      </dsp:txBody>
      <dsp:txXfrm>
        <a:off x="6095639" y="30677"/>
        <a:ext cx="5347003" cy="1528300"/>
      </dsp:txXfrm>
    </dsp:sp>
    <dsp:sp modelId="{F40BC530-07D9-4DA4-929F-05D244D02CC1}">
      <dsp:nvSpPr>
        <dsp:cNvPr id="0" name=""/>
        <dsp:cNvSpPr/>
      </dsp:nvSpPr>
      <dsp:spPr>
        <a:xfrm>
          <a:off x="6095639" y="1558977"/>
          <a:ext cx="5347003" cy="202032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August 25</a:t>
          </a:r>
          <a:r>
            <a:rPr lang="en-US" sz="2800" kern="1200" baseline="30000" dirty="0"/>
            <a:t>th</a:t>
          </a:r>
          <a:r>
            <a:rPr lang="en-US" sz="2800" kern="1200" dirty="0"/>
            <a:t> </a:t>
          </a:r>
        </a:p>
        <a:p>
          <a:pPr marL="285750" lvl="1" indent="-285750" algn="l" defTabSz="1244600">
            <a:lnSpc>
              <a:spcPct val="90000"/>
            </a:lnSpc>
            <a:spcBef>
              <a:spcPct val="0"/>
            </a:spcBef>
            <a:spcAft>
              <a:spcPct val="15000"/>
            </a:spcAft>
            <a:buChar char="•"/>
          </a:pPr>
          <a:r>
            <a:rPr lang="en-US" sz="2800" kern="1200" dirty="0"/>
            <a:t>10:00am-12:00pm</a:t>
          </a:r>
        </a:p>
      </dsp:txBody>
      <dsp:txXfrm>
        <a:off x="6095639" y="1558977"/>
        <a:ext cx="5347003" cy="20203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C8CC9-1DFA-4BBF-8916-16D9F93FF4A0}">
      <dsp:nvSpPr>
        <dsp:cNvPr id="0" name=""/>
        <dsp:cNvSpPr/>
      </dsp:nvSpPr>
      <dsp:spPr>
        <a:xfrm>
          <a:off x="0" y="394956"/>
          <a:ext cx="6797675" cy="26775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520700" rIns="527575"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latin typeface="Tw Cen MT" panose="020B0602020104020603" pitchFamily="34" charset="0"/>
            </a:rPr>
            <a:t>Auto-enrollment for eligible public-school students. </a:t>
          </a:r>
        </a:p>
        <a:p>
          <a:pPr marL="228600" lvl="1" indent="-228600" algn="l" defTabSz="1111250">
            <a:lnSpc>
              <a:spcPct val="90000"/>
            </a:lnSpc>
            <a:spcBef>
              <a:spcPct val="0"/>
            </a:spcBef>
            <a:spcAft>
              <a:spcPct val="15000"/>
            </a:spcAft>
            <a:buChar char="•"/>
          </a:pPr>
          <a:r>
            <a:rPr lang="en-US" sz="2500" kern="1200">
              <a:latin typeface="Tw Cen MT" panose="020B0602020104020603" pitchFamily="34" charset="0"/>
            </a:rPr>
            <a:t>Eligible for FRPL in 7</a:t>
          </a:r>
          <a:r>
            <a:rPr lang="en-US" sz="2500" kern="1200" baseline="30000">
              <a:latin typeface="Tw Cen MT" panose="020B0602020104020603" pitchFamily="34" charset="0"/>
            </a:rPr>
            <a:t>th</a:t>
          </a:r>
          <a:r>
            <a:rPr lang="en-US" sz="2500" kern="1200">
              <a:latin typeface="Tw Cen MT" panose="020B0602020104020603" pitchFamily="34" charset="0"/>
            </a:rPr>
            <a:t>, 8</a:t>
          </a:r>
          <a:r>
            <a:rPr lang="en-US" sz="2500" kern="1200" baseline="30000">
              <a:latin typeface="Tw Cen MT" panose="020B0602020104020603" pitchFamily="34" charset="0"/>
            </a:rPr>
            <a:t>th</a:t>
          </a:r>
          <a:r>
            <a:rPr lang="en-US" sz="2500" kern="1200">
              <a:latin typeface="Tw Cen MT" panose="020B0602020104020603" pitchFamily="34" charset="0"/>
            </a:rPr>
            <a:t>, or newly eligible in 9</a:t>
          </a:r>
          <a:r>
            <a:rPr lang="en-US" sz="2500" kern="1200" baseline="30000">
              <a:latin typeface="Tw Cen MT" panose="020B0602020104020603" pitchFamily="34" charset="0"/>
            </a:rPr>
            <a:t>th</a:t>
          </a:r>
          <a:r>
            <a:rPr lang="en-US" sz="2500" kern="1200">
              <a:latin typeface="Tw Cen MT" panose="020B0602020104020603" pitchFamily="34" charset="0"/>
            </a:rPr>
            <a:t> grade.  </a:t>
          </a:r>
        </a:p>
        <a:p>
          <a:pPr marL="228600" lvl="1" indent="-228600" algn="l" defTabSz="1111250">
            <a:lnSpc>
              <a:spcPct val="90000"/>
            </a:lnSpc>
            <a:spcBef>
              <a:spcPct val="0"/>
            </a:spcBef>
            <a:spcAft>
              <a:spcPct val="15000"/>
            </a:spcAft>
            <a:buChar char="•"/>
          </a:pPr>
          <a:r>
            <a:rPr lang="en-US" sz="2500" kern="1200">
              <a:latin typeface="Tw Cen MT" panose="020B0602020104020603" pitchFamily="34" charset="0"/>
            </a:rPr>
            <a:t>Foster Youth are auto-enrolled through HS graduation.</a:t>
          </a:r>
        </a:p>
      </dsp:txBody>
      <dsp:txXfrm>
        <a:off x="0" y="394956"/>
        <a:ext cx="6797675" cy="2677500"/>
      </dsp:txXfrm>
    </dsp:sp>
    <dsp:sp modelId="{DFC2D537-52AF-4F8D-A516-4D7E6437D7E4}">
      <dsp:nvSpPr>
        <dsp:cNvPr id="0" name=""/>
        <dsp:cNvSpPr/>
      </dsp:nvSpPr>
      <dsp:spPr>
        <a:xfrm>
          <a:off x="339883" y="25956"/>
          <a:ext cx="4758372" cy="7380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1111250">
            <a:lnSpc>
              <a:spcPct val="90000"/>
            </a:lnSpc>
            <a:spcBef>
              <a:spcPct val="0"/>
            </a:spcBef>
            <a:spcAft>
              <a:spcPct val="35000"/>
            </a:spcAft>
            <a:buNone/>
          </a:pPr>
          <a:r>
            <a:rPr lang="en-US" sz="2500" b="1" i="1" kern="1200">
              <a:latin typeface="Tw Cen MT" panose="020B0602020104020603" pitchFamily="34" charset="0"/>
            </a:rPr>
            <a:t>Step</a:t>
          </a:r>
          <a:r>
            <a:rPr lang="en-US" sz="2500" kern="1200"/>
            <a:t> </a:t>
          </a:r>
          <a:r>
            <a:rPr lang="en-US" sz="2500" b="1" i="1" kern="1200">
              <a:latin typeface="Tw Cen MT" panose="020B0602020104020603" pitchFamily="34" charset="0"/>
            </a:rPr>
            <a:t>One</a:t>
          </a:r>
        </a:p>
      </dsp:txBody>
      <dsp:txXfrm>
        <a:off x="375909" y="61982"/>
        <a:ext cx="4686320" cy="665948"/>
      </dsp:txXfrm>
    </dsp:sp>
    <dsp:sp modelId="{4E69BA87-F391-4C9C-8485-BB96A65BABE6}">
      <dsp:nvSpPr>
        <dsp:cNvPr id="0" name=""/>
        <dsp:cNvSpPr/>
      </dsp:nvSpPr>
      <dsp:spPr>
        <a:xfrm>
          <a:off x="0" y="3576456"/>
          <a:ext cx="6797675" cy="20475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520700" rIns="527575"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latin typeface="Tw Cen MT" panose="020B0602020104020603" pitchFamily="34" charset="0"/>
            </a:rPr>
            <a:t>Fulfill the College Bound Pledge.</a:t>
          </a:r>
        </a:p>
        <a:p>
          <a:pPr marL="228600" lvl="1" indent="-228600" algn="l" defTabSz="1111250">
            <a:lnSpc>
              <a:spcPct val="90000"/>
            </a:lnSpc>
            <a:spcBef>
              <a:spcPct val="0"/>
            </a:spcBef>
            <a:spcAft>
              <a:spcPct val="15000"/>
            </a:spcAft>
            <a:buChar char="•"/>
          </a:pPr>
          <a:r>
            <a:rPr lang="en-US" sz="2500" kern="1200">
              <a:latin typeface="Tw Cen MT" panose="020B0602020104020603" pitchFamily="34" charset="0"/>
            </a:rPr>
            <a:t>Meet income and residency requirements. </a:t>
          </a:r>
        </a:p>
        <a:p>
          <a:pPr marL="228600" lvl="1" indent="-228600" algn="l" defTabSz="1111250">
            <a:lnSpc>
              <a:spcPct val="90000"/>
            </a:lnSpc>
            <a:spcBef>
              <a:spcPct val="0"/>
            </a:spcBef>
            <a:spcAft>
              <a:spcPct val="15000"/>
            </a:spcAft>
            <a:buChar char="•"/>
          </a:pPr>
          <a:r>
            <a:rPr lang="en-US" sz="2500" kern="1200">
              <a:latin typeface="Tw Cen MT" panose="020B0602020104020603" pitchFamily="34" charset="0"/>
            </a:rPr>
            <a:t>Be accepted to and attend an eligible college. </a:t>
          </a:r>
        </a:p>
      </dsp:txBody>
      <dsp:txXfrm>
        <a:off x="0" y="3576456"/>
        <a:ext cx="6797675" cy="2047500"/>
      </dsp:txXfrm>
    </dsp:sp>
    <dsp:sp modelId="{E01D4CED-5D90-4E03-8C9C-C4583B81FE0E}">
      <dsp:nvSpPr>
        <dsp:cNvPr id="0" name=""/>
        <dsp:cNvSpPr/>
      </dsp:nvSpPr>
      <dsp:spPr>
        <a:xfrm>
          <a:off x="339883" y="3207456"/>
          <a:ext cx="4758372" cy="7380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1111250">
            <a:lnSpc>
              <a:spcPct val="90000"/>
            </a:lnSpc>
            <a:spcBef>
              <a:spcPct val="0"/>
            </a:spcBef>
            <a:spcAft>
              <a:spcPct val="35000"/>
            </a:spcAft>
            <a:buNone/>
          </a:pPr>
          <a:r>
            <a:rPr lang="en-US" sz="2500" b="1" i="1" kern="1200">
              <a:latin typeface="Tw Cen MT" panose="020B0602020104020603" pitchFamily="34" charset="0"/>
            </a:rPr>
            <a:t>Step Two </a:t>
          </a:r>
          <a:endParaRPr lang="en-US" sz="2500" kern="1200">
            <a:latin typeface="Tw Cen MT" panose="020B0602020104020603" pitchFamily="34" charset="0"/>
          </a:endParaRPr>
        </a:p>
      </dsp:txBody>
      <dsp:txXfrm>
        <a:off x="375909" y="3243482"/>
        <a:ext cx="4686320" cy="66594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2DB17-2112-43FC-A132-9388CC70958C}">
      <dsp:nvSpPr>
        <dsp:cNvPr id="0" name=""/>
        <dsp:cNvSpPr/>
      </dsp:nvSpPr>
      <dsp:spPr>
        <a:xfrm>
          <a:off x="0" y="0"/>
          <a:ext cx="7114227" cy="209369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Tw Cen MT" panose="020B0602020104020603" pitchFamily="34" charset="0"/>
            </a:rPr>
            <a:t>Combines</a:t>
          </a:r>
          <a:r>
            <a:rPr lang="en-US" sz="2400" kern="1200" dirty="0">
              <a:latin typeface="Tw Cen MT" panose="020B0602020104020603" pitchFamily="34" charset="0"/>
            </a:rPr>
            <a:t> with other state financial aid to cover the average cost of tuition (at public rates), some fees, and a small book allowance = </a:t>
          </a:r>
          <a:r>
            <a:rPr lang="en-US" sz="2400" b="1" kern="1200" dirty="0">
              <a:latin typeface="Tw Cen MT" panose="020B0602020104020603" pitchFamily="34" charset="0"/>
            </a:rPr>
            <a:t>commitment. </a:t>
          </a:r>
          <a:endParaRPr lang="en-US" sz="2400" kern="1200" dirty="0">
            <a:latin typeface="Tw Cen MT" panose="020B0602020104020603" pitchFamily="34" charset="0"/>
          </a:endParaRPr>
        </a:p>
      </dsp:txBody>
      <dsp:txXfrm>
        <a:off x="1632215" y="0"/>
        <a:ext cx="5482011" cy="2093699"/>
      </dsp:txXfrm>
    </dsp:sp>
    <dsp:sp modelId="{3C518B8F-484F-482F-8D40-B5CAB51E65FE}">
      <dsp:nvSpPr>
        <dsp:cNvPr id="0" name=""/>
        <dsp:cNvSpPr/>
      </dsp:nvSpPr>
      <dsp:spPr>
        <a:xfrm>
          <a:off x="400927" y="649599"/>
          <a:ext cx="1039730" cy="794500"/>
        </a:xfrm>
        <a:prstGeom prst="roundRect">
          <a:avLst>
            <a:gd name="adj" fmla="val 10000"/>
          </a:avLst>
        </a:prstGeom>
        <a:solidFill>
          <a:schemeClr val="accent2">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BB8750-7AEB-4CEE-8D21-AADC1C207532}">
      <dsp:nvSpPr>
        <dsp:cNvPr id="0" name=""/>
        <dsp:cNvSpPr/>
      </dsp:nvSpPr>
      <dsp:spPr>
        <a:xfrm>
          <a:off x="0" y="2303069"/>
          <a:ext cx="7114227" cy="209369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w Cen MT" panose="020B0602020104020603" pitchFamily="34" charset="0"/>
            </a:rPr>
            <a:t>Can be used at over </a:t>
          </a:r>
          <a:r>
            <a:rPr lang="en-US" sz="2400" b="1" kern="1200" dirty="0">
              <a:latin typeface="Tw Cen MT" panose="020B0602020104020603" pitchFamily="34" charset="0"/>
            </a:rPr>
            <a:t>65</a:t>
          </a:r>
          <a:r>
            <a:rPr lang="en-US" sz="2400" kern="1200" dirty="0">
              <a:latin typeface="Tw Cen MT" panose="020B0602020104020603" pitchFamily="34" charset="0"/>
            </a:rPr>
            <a:t> two- and four-year public and private colleges and universities. </a:t>
          </a:r>
        </a:p>
      </dsp:txBody>
      <dsp:txXfrm>
        <a:off x="1632215" y="2303069"/>
        <a:ext cx="5482011" cy="2093699"/>
      </dsp:txXfrm>
    </dsp:sp>
    <dsp:sp modelId="{284AE6AC-588C-41F5-9507-A1575D957F90}">
      <dsp:nvSpPr>
        <dsp:cNvPr id="0" name=""/>
        <dsp:cNvSpPr/>
      </dsp:nvSpPr>
      <dsp:spPr>
        <a:xfrm>
          <a:off x="400927" y="2782015"/>
          <a:ext cx="1039730" cy="1135806"/>
        </a:xfrm>
        <a:prstGeom prst="roundRect">
          <a:avLst>
            <a:gd name="adj" fmla="val 10000"/>
          </a:avLst>
        </a:prstGeom>
        <a:solidFill>
          <a:schemeClr val="accent3">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84E19-CC65-4928-B937-B6553334CF30}">
      <dsp:nvSpPr>
        <dsp:cNvPr id="0" name=""/>
        <dsp:cNvSpPr/>
      </dsp:nvSpPr>
      <dsp:spPr>
        <a:xfrm>
          <a:off x="0" y="284391"/>
          <a:ext cx="6797675" cy="12757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374904" rIns="52757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Sept. 10</a:t>
          </a:r>
        </a:p>
        <a:p>
          <a:pPr marL="171450" lvl="1" indent="-171450" algn="l" defTabSz="800100">
            <a:lnSpc>
              <a:spcPct val="90000"/>
            </a:lnSpc>
            <a:spcBef>
              <a:spcPct val="0"/>
            </a:spcBef>
            <a:spcAft>
              <a:spcPct val="15000"/>
            </a:spcAft>
            <a:buChar char="•"/>
          </a:pPr>
          <a:r>
            <a:rPr lang="en-US" sz="1800" kern="1200" dirty="0"/>
            <a:t>Sept. 14</a:t>
          </a:r>
        </a:p>
        <a:p>
          <a:pPr marL="171450" lvl="1" indent="-171450" algn="l" defTabSz="800100">
            <a:lnSpc>
              <a:spcPct val="90000"/>
            </a:lnSpc>
            <a:spcBef>
              <a:spcPct val="0"/>
            </a:spcBef>
            <a:spcAft>
              <a:spcPct val="15000"/>
            </a:spcAft>
            <a:buChar char="•"/>
          </a:pPr>
          <a:r>
            <a:rPr lang="en-US" sz="1800" kern="1200" dirty="0"/>
            <a:t>Sept. 16</a:t>
          </a:r>
        </a:p>
      </dsp:txBody>
      <dsp:txXfrm>
        <a:off x="0" y="284391"/>
        <a:ext cx="6797675" cy="1275750"/>
      </dsp:txXfrm>
    </dsp:sp>
    <dsp:sp modelId="{FD9903E5-EADA-4945-9ADC-468C91ACC7A8}">
      <dsp:nvSpPr>
        <dsp:cNvPr id="0" name=""/>
        <dsp:cNvSpPr/>
      </dsp:nvSpPr>
      <dsp:spPr>
        <a:xfrm>
          <a:off x="339883" y="18711"/>
          <a:ext cx="4758372"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None/>
          </a:pPr>
          <a:r>
            <a:rPr lang="en-US" sz="1800" b="1" u="sng" kern="1200" dirty="0"/>
            <a:t>2021 Fall HS Counselor Virtual Workshops </a:t>
          </a:r>
        </a:p>
      </dsp:txBody>
      <dsp:txXfrm>
        <a:off x="365822" y="44650"/>
        <a:ext cx="4706494" cy="479482"/>
      </dsp:txXfrm>
    </dsp:sp>
    <dsp:sp modelId="{BA77B8FE-AF24-4D04-9FAD-D9BA17833907}">
      <dsp:nvSpPr>
        <dsp:cNvPr id="0" name=""/>
        <dsp:cNvSpPr/>
      </dsp:nvSpPr>
      <dsp:spPr>
        <a:xfrm>
          <a:off x="0" y="1923021"/>
          <a:ext cx="6797675" cy="2608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374904" rIns="52757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Sunday, Aug. 29: Signature Fair</a:t>
          </a:r>
        </a:p>
        <a:p>
          <a:pPr marL="171450" lvl="1" indent="-171450" algn="l" defTabSz="800100">
            <a:lnSpc>
              <a:spcPct val="90000"/>
            </a:lnSpc>
            <a:spcBef>
              <a:spcPct val="0"/>
            </a:spcBef>
            <a:spcAft>
              <a:spcPct val="15000"/>
            </a:spcAft>
            <a:buFont typeface="Courier New" panose="02070309020205020404" pitchFamily="49" charset="0"/>
            <a:buChar char="o"/>
          </a:pPr>
          <a:r>
            <a:rPr lang="en-US" sz="1800" kern="1200" dirty="0"/>
            <a:t>Sunday, Sept. 12: Signature Fair</a:t>
          </a:r>
        </a:p>
        <a:p>
          <a:pPr marL="171450" lvl="1" indent="-171450" algn="l" defTabSz="800100">
            <a:lnSpc>
              <a:spcPct val="90000"/>
            </a:lnSpc>
            <a:spcBef>
              <a:spcPct val="0"/>
            </a:spcBef>
            <a:spcAft>
              <a:spcPct val="15000"/>
            </a:spcAft>
            <a:buFont typeface="Courier New" panose="02070309020205020404" pitchFamily="49" charset="0"/>
            <a:buChar char="o"/>
          </a:pPr>
          <a:r>
            <a:rPr lang="en-US" sz="1800" kern="1200"/>
            <a:t>Tuesday</a:t>
          </a:r>
          <a:r>
            <a:rPr lang="en-US" sz="1800" kern="1200" dirty="0"/>
            <a:t>, Sept. 28: Northeastern US Fair</a:t>
          </a:r>
        </a:p>
        <a:p>
          <a:pPr marL="171450" lvl="1" indent="-171450" algn="l" defTabSz="800100">
            <a:lnSpc>
              <a:spcPct val="90000"/>
            </a:lnSpc>
            <a:spcBef>
              <a:spcPct val="0"/>
            </a:spcBef>
            <a:spcAft>
              <a:spcPct val="15000"/>
            </a:spcAft>
            <a:buFont typeface="Courier New" panose="02070309020205020404" pitchFamily="49" charset="0"/>
            <a:buChar char="o"/>
          </a:pPr>
          <a:r>
            <a:rPr lang="en-US" sz="1800" kern="1200" dirty="0"/>
            <a:t>Sunday, Oct. 3 Signature Fair</a:t>
          </a:r>
        </a:p>
        <a:p>
          <a:pPr marL="171450" lvl="1" indent="-171450" algn="l" defTabSz="800100">
            <a:lnSpc>
              <a:spcPct val="90000"/>
            </a:lnSpc>
            <a:spcBef>
              <a:spcPct val="0"/>
            </a:spcBef>
            <a:spcAft>
              <a:spcPct val="15000"/>
            </a:spcAft>
            <a:buFont typeface="Courier New" panose="02070309020205020404" pitchFamily="49" charset="0"/>
            <a:buChar char="o"/>
          </a:pPr>
          <a:r>
            <a:rPr lang="en-US" sz="1800" kern="1200"/>
            <a:t>Thursday</a:t>
          </a:r>
          <a:r>
            <a:rPr lang="en-US" sz="1800" kern="1200" dirty="0"/>
            <a:t>, Oct. 14: Midwest US Fair</a:t>
          </a:r>
        </a:p>
        <a:p>
          <a:pPr marL="171450" lvl="1" indent="-171450" algn="l" defTabSz="800100">
            <a:lnSpc>
              <a:spcPct val="90000"/>
            </a:lnSpc>
            <a:spcBef>
              <a:spcPct val="0"/>
            </a:spcBef>
            <a:spcAft>
              <a:spcPct val="15000"/>
            </a:spcAft>
            <a:buFont typeface="Courier New" panose="02070309020205020404" pitchFamily="49" charset="0"/>
            <a:buChar char="o"/>
          </a:pPr>
          <a:r>
            <a:rPr lang="en-US" sz="1800" kern="1200" dirty="0"/>
            <a:t>Sunday, Oct. 24: Signature Fair</a:t>
          </a:r>
        </a:p>
        <a:p>
          <a:pPr marL="171450" lvl="1" indent="-171450" algn="l" defTabSz="800100">
            <a:lnSpc>
              <a:spcPct val="90000"/>
            </a:lnSpc>
            <a:spcBef>
              <a:spcPct val="0"/>
            </a:spcBef>
            <a:spcAft>
              <a:spcPct val="15000"/>
            </a:spcAft>
            <a:buFont typeface="Courier New" panose="02070309020205020404" pitchFamily="49" charset="0"/>
            <a:buChar char="o"/>
          </a:pPr>
          <a:r>
            <a:rPr lang="en-US" sz="1800" kern="1200"/>
            <a:t>Tuesday</a:t>
          </a:r>
          <a:r>
            <a:rPr lang="en-US" sz="1800" kern="1200" dirty="0"/>
            <a:t>, Nov. 2: Arts &amp; STEM Fair</a:t>
          </a:r>
        </a:p>
        <a:p>
          <a:pPr marL="171450" lvl="1" indent="-171450" algn="l" defTabSz="800100">
            <a:lnSpc>
              <a:spcPct val="90000"/>
            </a:lnSpc>
            <a:spcBef>
              <a:spcPct val="0"/>
            </a:spcBef>
            <a:spcAft>
              <a:spcPct val="15000"/>
            </a:spcAft>
            <a:buFont typeface="Courier New" panose="02070309020205020404" pitchFamily="49" charset="0"/>
            <a:buChar char="o"/>
          </a:pPr>
          <a:r>
            <a:rPr lang="en-US" sz="1800" kern="1200" dirty="0"/>
            <a:t>Sunday, Nov. 14: Signature Fair</a:t>
          </a:r>
        </a:p>
      </dsp:txBody>
      <dsp:txXfrm>
        <a:off x="0" y="1923021"/>
        <a:ext cx="6797675" cy="2608200"/>
      </dsp:txXfrm>
    </dsp:sp>
    <dsp:sp modelId="{3A744651-E120-4986-97CB-EA1D2CF4BEBA}">
      <dsp:nvSpPr>
        <dsp:cNvPr id="0" name=""/>
        <dsp:cNvSpPr/>
      </dsp:nvSpPr>
      <dsp:spPr>
        <a:xfrm>
          <a:off x="339883" y="1657341"/>
          <a:ext cx="4758372"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None/>
          </a:pPr>
          <a:r>
            <a:rPr lang="en-US" sz="1800" b="1" u="sng" kern="1200" dirty="0"/>
            <a:t>NACAC Virtual College Fair Counselor Preview </a:t>
          </a:r>
          <a:endParaRPr lang="en-US" sz="1800" kern="1200" dirty="0"/>
        </a:p>
      </dsp:txBody>
      <dsp:txXfrm>
        <a:off x="365822" y="1683280"/>
        <a:ext cx="4706494" cy="479482"/>
      </dsp:txXfrm>
    </dsp:sp>
    <dsp:sp modelId="{B9474582-BF42-45C8-8540-4548E7590837}">
      <dsp:nvSpPr>
        <dsp:cNvPr id="0" name=""/>
        <dsp:cNvSpPr/>
      </dsp:nvSpPr>
      <dsp:spPr>
        <a:xfrm>
          <a:off x="0" y="4894101"/>
          <a:ext cx="6797675" cy="7371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374904" rIns="527575" bIns="128016" numCol="1" spcCol="1270" anchor="t" anchorCtr="0">
          <a:noAutofit/>
        </a:bodyPr>
        <a:lstStyle/>
        <a:p>
          <a:pPr marL="171450" lvl="1" indent="-171450" algn="l" defTabSz="800100">
            <a:lnSpc>
              <a:spcPct val="90000"/>
            </a:lnSpc>
            <a:spcBef>
              <a:spcPct val="0"/>
            </a:spcBef>
            <a:spcAft>
              <a:spcPct val="15000"/>
            </a:spcAft>
            <a:buFont typeface="Courier New" panose="02070309020205020404" pitchFamily="49" charset="0"/>
            <a:buChar char="o"/>
          </a:pPr>
          <a:r>
            <a:rPr lang="en-US" sz="1800" kern="1200" dirty="0"/>
            <a:t>Monday, Sept. 24: Seattle PNACAC Fair</a:t>
          </a:r>
        </a:p>
      </dsp:txBody>
      <dsp:txXfrm>
        <a:off x="0" y="4894101"/>
        <a:ext cx="6797675" cy="737100"/>
      </dsp:txXfrm>
    </dsp:sp>
    <dsp:sp modelId="{649B8071-FFA8-4EDA-B9B5-BC95E600D53B}">
      <dsp:nvSpPr>
        <dsp:cNvPr id="0" name=""/>
        <dsp:cNvSpPr/>
      </dsp:nvSpPr>
      <dsp:spPr>
        <a:xfrm>
          <a:off x="339883" y="4628421"/>
          <a:ext cx="4758372"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Font typeface="Courier New" panose="02070309020205020404" pitchFamily="49" charset="0"/>
            <a:buNone/>
          </a:pPr>
          <a:r>
            <a:rPr lang="en-US" sz="1800" b="1" u="sng" kern="1200" dirty="0"/>
            <a:t>PNACAC College Fairs</a:t>
          </a:r>
          <a:endParaRPr lang="en-US" sz="1800" kern="1200" dirty="0"/>
        </a:p>
      </dsp:txBody>
      <dsp:txXfrm>
        <a:off x="365822" y="4654360"/>
        <a:ext cx="4706494" cy="4794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7DF9D-F8BE-42C1-B457-0BB5A2D300D5}">
      <dsp:nvSpPr>
        <dsp:cNvPr id="0" name=""/>
        <dsp:cNvSpPr/>
      </dsp:nvSpPr>
      <dsp:spPr>
        <a:xfrm>
          <a:off x="0" y="918110"/>
          <a:ext cx="6797675" cy="16949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E77FAD-FA79-4129-A865-F0F120518B30}">
      <dsp:nvSpPr>
        <dsp:cNvPr id="0" name=""/>
        <dsp:cNvSpPr/>
      </dsp:nvSpPr>
      <dsp:spPr>
        <a:xfrm>
          <a:off x="512729" y="1299479"/>
          <a:ext cx="932235" cy="9322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EA2F0D-E2D1-4CB0-A23C-F2C7B0D1D8F2}">
      <dsp:nvSpPr>
        <dsp:cNvPr id="0" name=""/>
        <dsp:cNvSpPr/>
      </dsp:nvSpPr>
      <dsp:spPr>
        <a:xfrm>
          <a:off x="1957694" y="918110"/>
          <a:ext cx="4839980" cy="169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385" tIns="179385" rIns="179385" bIns="179385" numCol="1" spcCol="1270" anchor="ctr" anchorCtr="0">
          <a:noAutofit/>
        </a:bodyPr>
        <a:lstStyle/>
        <a:p>
          <a:pPr marL="0" lvl="0" indent="0" algn="l" defTabSz="1066800">
            <a:lnSpc>
              <a:spcPct val="100000"/>
            </a:lnSpc>
            <a:spcBef>
              <a:spcPct val="0"/>
            </a:spcBef>
            <a:spcAft>
              <a:spcPct val="35000"/>
            </a:spcAft>
            <a:buNone/>
          </a:pPr>
          <a:r>
            <a:rPr lang="en-US" sz="2400" kern="1200" dirty="0"/>
            <a:t>Join your team virtually in an assigned breakout room to complete your RACI  or work in person. </a:t>
          </a:r>
        </a:p>
      </dsp:txBody>
      <dsp:txXfrm>
        <a:off x="1957694" y="918110"/>
        <a:ext cx="4839980" cy="1694973"/>
      </dsp:txXfrm>
    </dsp:sp>
    <dsp:sp modelId="{3C91361C-0241-432D-8058-F9070BC2DE8F}">
      <dsp:nvSpPr>
        <dsp:cNvPr id="0" name=""/>
        <dsp:cNvSpPr/>
      </dsp:nvSpPr>
      <dsp:spPr>
        <a:xfrm>
          <a:off x="0" y="3036827"/>
          <a:ext cx="6797675" cy="16949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04C93E-D4C0-43F9-B07F-95434C207091}">
      <dsp:nvSpPr>
        <dsp:cNvPr id="0" name=""/>
        <dsp:cNvSpPr/>
      </dsp:nvSpPr>
      <dsp:spPr>
        <a:xfrm>
          <a:off x="512729" y="3418196"/>
          <a:ext cx="932235" cy="9322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8FD6BD-7792-469D-A650-CD8E3435F4EB}">
      <dsp:nvSpPr>
        <dsp:cNvPr id="0" name=""/>
        <dsp:cNvSpPr/>
      </dsp:nvSpPr>
      <dsp:spPr>
        <a:xfrm>
          <a:off x="1957694" y="3036827"/>
          <a:ext cx="4839980" cy="169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385" tIns="179385" rIns="179385" bIns="179385" numCol="1" spcCol="1270" anchor="ctr" anchorCtr="0">
          <a:noAutofit/>
        </a:bodyPr>
        <a:lstStyle/>
        <a:p>
          <a:pPr marL="0" lvl="0" indent="0" algn="l" defTabSz="1066800">
            <a:lnSpc>
              <a:spcPct val="100000"/>
            </a:lnSpc>
            <a:spcBef>
              <a:spcPct val="0"/>
            </a:spcBef>
            <a:spcAft>
              <a:spcPct val="35000"/>
            </a:spcAft>
            <a:buNone/>
          </a:pPr>
          <a:r>
            <a:rPr lang="en-US" sz="2400" kern="1200" dirty="0"/>
            <a:t>Take a break as needed. Be prepared to share out with other priority or cohort school staff. </a:t>
          </a:r>
        </a:p>
      </dsp:txBody>
      <dsp:txXfrm>
        <a:off x="1957694" y="3036827"/>
        <a:ext cx="4839980" cy="169497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BDA44-23B2-4ED2-9047-6E0CF8FE97AF}">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A6BC2B-7DBC-4C91-8194-0FB5665DC798}">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September 15</a:t>
          </a:r>
          <a:r>
            <a:rPr lang="en-US" sz="3100" kern="1200" dirty="0"/>
            <a:t>: Last day to create a new activity and/or enter participation for a Year 4.</a:t>
          </a:r>
        </a:p>
      </dsp:txBody>
      <dsp:txXfrm>
        <a:off x="0" y="0"/>
        <a:ext cx="6797675" cy="1412477"/>
      </dsp:txXfrm>
    </dsp:sp>
    <dsp:sp modelId="{28C72693-0C7A-4DF3-BAC3-5512BF8D99F2}">
      <dsp:nvSpPr>
        <dsp:cNvPr id="0" name=""/>
        <dsp:cNvSpPr/>
      </dsp:nvSpPr>
      <dsp:spPr>
        <a:xfrm>
          <a:off x="0" y="1412478"/>
          <a:ext cx="6797675" cy="0"/>
        </a:xfrm>
        <a:prstGeom prst="line">
          <a:avLst/>
        </a:prstGeom>
        <a:solidFill>
          <a:schemeClr val="accent2">
            <a:hueOff val="-443941"/>
            <a:satOff val="-195"/>
            <a:lumOff val="523"/>
            <a:alphaOff val="0"/>
          </a:schemeClr>
        </a:solidFill>
        <a:ln w="15875" cap="flat" cmpd="sng" algn="ctr">
          <a:solidFill>
            <a:schemeClr val="accent2">
              <a:hueOff val="-443941"/>
              <a:satOff val="-195"/>
              <a:lumOff val="5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AECBCF-B70D-49DE-ACBA-9C0108D387F2}">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Portal Year 5: </a:t>
          </a:r>
          <a:r>
            <a:rPr lang="en-US" sz="3100" kern="1200" dirty="0"/>
            <a:t>2021-22 - August 1, 2021 to August 31, 2022 </a:t>
          </a:r>
        </a:p>
      </dsp:txBody>
      <dsp:txXfrm>
        <a:off x="0" y="1412477"/>
        <a:ext cx="6797675" cy="1412477"/>
      </dsp:txXfrm>
    </dsp:sp>
    <dsp:sp modelId="{7172A898-70F6-4C6E-81C2-DCFE0289B11B}">
      <dsp:nvSpPr>
        <dsp:cNvPr id="0" name=""/>
        <dsp:cNvSpPr/>
      </dsp:nvSpPr>
      <dsp:spPr>
        <a:xfrm>
          <a:off x="0" y="2824956"/>
          <a:ext cx="6797675" cy="0"/>
        </a:xfrm>
        <a:prstGeom prst="line">
          <a:avLst/>
        </a:prstGeom>
        <a:solidFill>
          <a:schemeClr val="accent2">
            <a:hueOff val="-887883"/>
            <a:satOff val="-391"/>
            <a:lumOff val="1046"/>
            <a:alphaOff val="0"/>
          </a:schemeClr>
        </a:solidFill>
        <a:ln w="15875" cap="flat" cmpd="sng" algn="ctr">
          <a:solidFill>
            <a:schemeClr val="accent2">
              <a:hueOff val="-887883"/>
              <a:satOff val="-391"/>
              <a:lumOff val="10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20E997-5E5D-42A6-81EF-D3B52ABA9C72}">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Year 5 Orientations</a:t>
          </a:r>
          <a:r>
            <a:rPr lang="en-US" sz="3100" kern="1200" dirty="0"/>
            <a:t>: Enter in Year 5</a:t>
          </a:r>
        </a:p>
      </dsp:txBody>
      <dsp:txXfrm>
        <a:off x="0" y="2824955"/>
        <a:ext cx="6797675" cy="1412477"/>
      </dsp:txXfrm>
    </dsp:sp>
    <dsp:sp modelId="{500789EB-7174-46EE-A416-2558E9F1A77F}">
      <dsp:nvSpPr>
        <dsp:cNvPr id="0" name=""/>
        <dsp:cNvSpPr/>
      </dsp:nvSpPr>
      <dsp:spPr>
        <a:xfrm>
          <a:off x="0" y="4237434"/>
          <a:ext cx="6797675" cy="0"/>
        </a:xfrm>
        <a:prstGeom prst="line">
          <a:avLst/>
        </a:prstGeom>
        <a:solidFill>
          <a:schemeClr val="accent2">
            <a:hueOff val="-1331824"/>
            <a:satOff val="-586"/>
            <a:lumOff val="1569"/>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48A82C-3170-4B5B-B45F-04C89406EDD6}">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i="1" kern="1200"/>
            <a:t>Remember – you won’t have students in the portal until after your school reports to CEDARS for the first time. </a:t>
          </a:r>
          <a:endParaRPr lang="en-US" sz="3100" kern="1200"/>
        </a:p>
      </dsp:txBody>
      <dsp:txXfrm>
        <a:off x="0" y="4237433"/>
        <a:ext cx="6797675" cy="141247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B3B07-FE1F-47E1-9C6B-834721DC288D}">
      <dsp:nvSpPr>
        <dsp:cNvPr id="0" name=""/>
        <dsp:cNvSpPr/>
      </dsp:nvSpPr>
      <dsp:spPr>
        <a:xfrm>
          <a:off x="0" y="2824956"/>
          <a:ext cx="6797675" cy="0"/>
        </a:xfrm>
        <a:prstGeom prst="lin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8447DD84-691E-4F14-A865-11E897195FF1}">
      <dsp:nvSpPr>
        <dsp:cNvPr id="0" name=""/>
        <dsp:cNvSpPr/>
      </dsp:nvSpPr>
      <dsp:spPr>
        <a:xfrm>
          <a:off x="150790" y="3034002"/>
          <a:ext cx="2181894" cy="63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a:t>31 Aug. 2021</a:t>
          </a:r>
        </a:p>
      </dsp:txBody>
      <dsp:txXfrm>
        <a:off x="150790" y="3034002"/>
        <a:ext cx="2181894" cy="638440"/>
      </dsp:txXfrm>
    </dsp:sp>
    <dsp:sp modelId="{D20E934C-260A-40C1-807E-A3CDD7CB0829}">
      <dsp:nvSpPr>
        <dsp:cNvPr id="0" name=""/>
        <dsp:cNvSpPr/>
      </dsp:nvSpPr>
      <dsp:spPr>
        <a:xfrm>
          <a:off x="2024" y="788162"/>
          <a:ext cx="2479425" cy="96330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66750">
            <a:lnSpc>
              <a:spcPct val="90000"/>
            </a:lnSpc>
            <a:spcBef>
              <a:spcPct val="0"/>
            </a:spcBef>
            <a:spcAft>
              <a:spcPct val="35000"/>
            </a:spcAft>
            <a:buNone/>
          </a:pPr>
          <a:r>
            <a:rPr lang="en-US" sz="1500" kern="1200"/>
            <a:t>Year 4 Ends August 31, 2021</a:t>
          </a:r>
        </a:p>
      </dsp:txBody>
      <dsp:txXfrm>
        <a:off x="49049" y="835187"/>
        <a:ext cx="2385375" cy="869259"/>
      </dsp:txXfrm>
    </dsp:sp>
    <dsp:sp modelId="{71D60622-DAE7-4A1D-BC72-3E8330B90CC3}">
      <dsp:nvSpPr>
        <dsp:cNvPr id="0" name=""/>
        <dsp:cNvSpPr/>
      </dsp:nvSpPr>
      <dsp:spPr>
        <a:xfrm>
          <a:off x="1241737" y="1751472"/>
          <a:ext cx="0" cy="1073483"/>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9A1F56F-E4AD-4BF7-8C79-F8DE8AD20C7B}">
      <dsp:nvSpPr>
        <dsp:cNvPr id="0" name=""/>
        <dsp:cNvSpPr/>
      </dsp:nvSpPr>
      <dsp:spPr>
        <a:xfrm>
          <a:off x="1588856" y="1977469"/>
          <a:ext cx="2181894" cy="63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a:t>15 Sep.</a:t>
          </a:r>
        </a:p>
      </dsp:txBody>
      <dsp:txXfrm>
        <a:off x="1588856" y="1977469"/>
        <a:ext cx="2181894" cy="638440"/>
      </dsp:txXfrm>
    </dsp:sp>
    <dsp:sp modelId="{C7BEDEFC-B138-4C96-B4DE-F4EE237137D9}">
      <dsp:nvSpPr>
        <dsp:cNvPr id="0" name=""/>
        <dsp:cNvSpPr/>
      </dsp:nvSpPr>
      <dsp:spPr>
        <a:xfrm>
          <a:off x="1199363" y="2782581"/>
          <a:ext cx="84748" cy="84748"/>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7954C3-DAE1-401C-9696-41E00096BBF7}">
      <dsp:nvSpPr>
        <dsp:cNvPr id="0" name=""/>
        <dsp:cNvSpPr/>
      </dsp:nvSpPr>
      <dsp:spPr>
        <a:xfrm>
          <a:off x="1440091" y="3898439"/>
          <a:ext cx="2479425" cy="96330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66750">
            <a:lnSpc>
              <a:spcPct val="90000"/>
            </a:lnSpc>
            <a:spcBef>
              <a:spcPct val="0"/>
            </a:spcBef>
            <a:spcAft>
              <a:spcPct val="35000"/>
            </a:spcAft>
            <a:buNone/>
          </a:pPr>
          <a:r>
            <a:rPr lang="en-US" sz="1500" kern="1200"/>
            <a:t>Year 4 Portal Entries Complete.</a:t>
          </a:r>
        </a:p>
      </dsp:txBody>
      <dsp:txXfrm>
        <a:off x="1487116" y="3945464"/>
        <a:ext cx="2385375" cy="869259"/>
      </dsp:txXfrm>
    </dsp:sp>
    <dsp:sp modelId="{EE569568-5E19-42FA-B3D0-C1B03F58296A}">
      <dsp:nvSpPr>
        <dsp:cNvPr id="0" name=""/>
        <dsp:cNvSpPr/>
      </dsp:nvSpPr>
      <dsp:spPr>
        <a:xfrm>
          <a:off x="2679804" y="2824955"/>
          <a:ext cx="0" cy="1073483"/>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BE3ABD4-4C4F-4407-AEA4-2B994183A2A8}">
      <dsp:nvSpPr>
        <dsp:cNvPr id="0" name=""/>
        <dsp:cNvSpPr/>
      </dsp:nvSpPr>
      <dsp:spPr>
        <a:xfrm>
          <a:off x="3026923" y="3034002"/>
          <a:ext cx="2181894" cy="63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a:t>24 Sep.</a:t>
          </a:r>
        </a:p>
      </dsp:txBody>
      <dsp:txXfrm>
        <a:off x="3026923" y="3034002"/>
        <a:ext cx="2181894" cy="638440"/>
      </dsp:txXfrm>
    </dsp:sp>
    <dsp:sp modelId="{9EB9F952-7BA0-4E72-B9D5-9218705F5102}">
      <dsp:nvSpPr>
        <dsp:cNvPr id="0" name=""/>
        <dsp:cNvSpPr/>
      </dsp:nvSpPr>
      <dsp:spPr>
        <a:xfrm>
          <a:off x="2637429" y="2782581"/>
          <a:ext cx="84748" cy="84748"/>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DD19F7-AB75-472D-B175-1C268840EAFF}">
      <dsp:nvSpPr>
        <dsp:cNvPr id="0" name=""/>
        <dsp:cNvSpPr/>
      </dsp:nvSpPr>
      <dsp:spPr>
        <a:xfrm>
          <a:off x="2878158" y="788162"/>
          <a:ext cx="2479425" cy="96330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66750">
            <a:lnSpc>
              <a:spcPct val="90000"/>
            </a:lnSpc>
            <a:spcBef>
              <a:spcPct val="0"/>
            </a:spcBef>
            <a:spcAft>
              <a:spcPct val="35000"/>
            </a:spcAft>
            <a:buNone/>
          </a:pPr>
          <a:r>
            <a:rPr lang="en-US" sz="1500" kern="1200"/>
            <a:t>Kelly will send final Compliance Review to Coordinators by this date.</a:t>
          </a:r>
        </a:p>
      </dsp:txBody>
      <dsp:txXfrm>
        <a:off x="2925183" y="835187"/>
        <a:ext cx="2385375" cy="869259"/>
      </dsp:txXfrm>
    </dsp:sp>
    <dsp:sp modelId="{8AA753E2-C30D-4329-B70E-808845FF1D18}">
      <dsp:nvSpPr>
        <dsp:cNvPr id="0" name=""/>
        <dsp:cNvSpPr/>
      </dsp:nvSpPr>
      <dsp:spPr>
        <a:xfrm>
          <a:off x="4117870" y="1751472"/>
          <a:ext cx="0" cy="1073483"/>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97C5683-B206-452F-9759-DB4813CAF700}">
      <dsp:nvSpPr>
        <dsp:cNvPr id="0" name=""/>
        <dsp:cNvSpPr/>
      </dsp:nvSpPr>
      <dsp:spPr>
        <a:xfrm>
          <a:off x="4464990" y="1977469"/>
          <a:ext cx="2181894" cy="63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a:t>30 Sep.</a:t>
          </a:r>
        </a:p>
      </dsp:txBody>
      <dsp:txXfrm>
        <a:off x="4464990" y="1977469"/>
        <a:ext cx="2181894" cy="638440"/>
      </dsp:txXfrm>
    </dsp:sp>
    <dsp:sp modelId="{144C0BAF-2ADA-436A-9797-9D35AA3B3AF5}">
      <dsp:nvSpPr>
        <dsp:cNvPr id="0" name=""/>
        <dsp:cNvSpPr/>
      </dsp:nvSpPr>
      <dsp:spPr>
        <a:xfrm>
          <a:off x="4075496" y="2782581"/>
          <a:ext cx="84748" cy="84748"/>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F10B61-936F-453C-A202-6C547B869B22}">
      <dsp:nvSpPr>
        <dsp:cNvPr id="0" name=""/>
        <dsp:cNvSpPr/>
      </dsp:nvSpPr>
      <dsp:spPr>
        <a:xfrm>
          <a:off x="4316224" y="3898439"/>
          <a:ext cx="2479425" cy="96330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66750">
            <a:lnSpc>
              <a:spcPct val="90000"/>
            </a:lnSpc>
            <a:spcBef>
              <a:spcPct val="0"/>
            </a:spcBef>
            <a:spcAft>
              <a:spcPct val="35000"/>
            </a:spcAft>
            <a:buNone/>
          </a:pPr>
          <a:r>
            <a:rPr lang="en-US" sz="1500" kern="1200"/>
            <a:t>Return Compliance Review to Kelly with all issues resolved.</a:t>
          </a:r>
        </a:p>
      </dsp:txBody>
      <dsp:txXfrm>
        <a:off x="4363249" y="3945464"/>
        <a:ext cx="2385375" cy="869259"/>
      </dsp:txXfrm>
    </dsp:sp>
    <dsp:sp modelId="{0688EE9E-5F94-4239-8E06-62652939A03D}">
      <dsp:nvSpPr>
        <dsp:cNvPr id="0" name=""/>
        <dsp:cNvSpPr/>
      </dsp:nvSpPr>
      <dsp:spPr>
        <a:xfrm>
          <a:off x="5555937" y="2824955"/>
          <a:ext cx="0" cy="1073483"/>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B3E15EA-27AD-4CE2-B84F-A8D92A745B14}">
      <dsp:nvSpPr>
        <dsp:cNvPr id="0" name=""/>
        <dsp:cNvSpPr/>
      </dsp:nvSpPr>
      <dsp:spPr>
        <a:xfrm>
          <a:off x="5513563" y="2782581"/>
          <a:ext cx="84748" cy="84748"/>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3F8A3-AD56-454C-ABDC-54EE2FD00050}">
      <dsp:nvSpPr>
        <dsp:cNvPr id="0" name=""/>
        <dsp:cNvSpPr/>
      </dsp:nvSpPr>
      <dsp:spPr>
        <a:xfrm>
          <a:off x="2926144" y="1333819"/>
          <a:ext cx="641043" cy="91440"/>
        </a:xfrm>
        <a:custGeom>
          <a:avLst/>
          <a:gdLst/>
          <a:ahLst/>
          <a:cxnLst/>
          <a:rect l="0" t="0" r="0" b="0"/>
          <a:pathLst>
            <a:path>
              <a:moveTo>
                <a:pt x="0" y="45720"/>
              </a:moveTo>
              <a:lnTo>
                <a:pt x="641043"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9874" y="1376181"/>
        <a:ext cx="33582" cy="6716"/>
      </dsp:txXfrm>
    </dsp:sp>
    <dsp:sp modelId="{C0EC1AC2-2A9E-43C2-AD12-2575346F8DCD}">
      <dsp:nvSpPr>
        <dsp:cNvPr id="0" name=""/>
        <dsp:cNvSpPr/>
      </dsp:nvSpPr>
      <dsp:spPr>
        <a:xfrm>
          <a:off x="7757" y="503483"/>
          <a:ext cx="2920186" cy="1752112"/>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092" tIns="150200" rIns="143092" bIns="15020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b="1" kern="1200" dirty="0">
              <a:latin typeface="Tw Cen MT" panose="020B0602020104020603" pitchFamily="34" charset="0"/>
            </a:rPr>
            <a:t>Identify strategies and interventions to best support student engagement and college knowledge.</a:t>
          </a:r>
        </a:p>
      </dsp:txBody>
      <dsp:txXfrm>
        <a:off x="7757" y="503483"/>
        <a:ext cx="2920186" cy="1752112"/>
      </dsp:txXfrm>
    </dsp:sp>
    <dsp:sp modelId="{33CA01B8-7BDC-49AF-AAD3-B6E8B0D8195F}">
      <dsp:nvSpPr>
        <dsp:cNvPr id="0" name=""/>
        <dsp:cNvSpPr/>
      </dsp:nvSpPr>
      <dsp:spPr>
        <a:xfrm>
          <a:off x="6517974" y="1333819"/>
          <a:ext cx="641043" cy="91440"/>
        </a:xfrm>
        <a:custGeom>
          <a:avLst/>
          <a:gdLst/>
          <a:ahLst/>
          <a:cxnLst/>
          <a:rect l="0" t="0" r="0" b="0"/>
          <a:pathLst>
            <a:path>
              <a:moveTo>
                <a:pt x="0" y="45720"/>
              </a:moveTo>
              <a:lnTo>
                <a:pt x="641043" y="45720"/>
              </a:lnTo>
            </a:path>
          </a:pathLst>
        </a:custGeom>
        <a:noFill/>
        <a:ln w="12700" cap="flat" cmpd="sng" algn="ctr">
          <a:solidFill>
            <a:schemeClr val="accent5">
              <a:hueOff val="589196"/>
              <a:satOff val="-2817"/>
              <a:lumOff val="30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21704" y="1376181"/>
        <a:ext cx="33582" cy="6716"/>
      </dsp:txXfrm>
    </dsp:sp>
    <dsp:sp modelId="{B615086A-FB6A-4DAB-9E7D-F05824FA9D40}">
      <dsp:nvSpPr>
        <dsp:cNvPr id="0" name=""/>
        <dsp:cNvSpPr/>
      </dsp:nvSpPr>
      <dsp:spPr>
        <a:xfrm>
          <a:off x="3599587" y="503483"/>
          <a:ext cx="2920186" cy="1752112"/>
        </a:xfrm>
        <a:prstGeom prst="rect">
          <a:avLst/>
        </a:prstGeom>
        <a:solidFill>
          <a:schemeClr val="accent5">
            <a:hueOff val="471357"/>
            <a:satOff val="-2254"/>
            <a:lumOff val="2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092" tIns="150200" rIns="143092" bIns="15020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b="1" kern="1200">
              <a:latin typeface="Tw Cen MT" panose="020B0602020104020603" pitchFamily="34" charset="0"/>
            </a:rPr>
            <a:t>Learn ways to support students transitioning from high school to college, including the Senior Exit Survey, Texting Campaign Pilot, and the 7</a:t>
          </a:r>
          <a:r>
            <a:rPr lang="en-US" sz="1600" b="1" kern="1200" baseline="30000">
              <a:latin typeface="Tw Cen MT" panose="020B0602020104020603" pitchFamily="34" charset="0"/>
            </a:rPr>
            <a:t>th</a:t>
          </a:r>
          <a:r>
            <a:rPr lang="en-US" sz="1600" b="1" kern="1200">
              <a:latin typeface="Tw Cen MT" panose="020B0602020104020603" pitchFamily="34" charset="0"/>
            </a:rPr>
            <a:t> Year Student Advisory Board. </a:t>
          </a:r>
          <a:endParaRPr lang="en-US" sz="1600" b="1" kern="1200" dirty="0">
            <a:latin typeface="Tw Cen MT" panose="020B0602020104020603" pitchFamily="34" charset="0"/>
          </a:endParaRPr>
        </a:p>
      </dsp:txBody>
      <dsp:txXfrm>
        <a:off x="3599587" y="503483"/>
        <a:ext cx="2920186" cy="1752112"/>
      </dsp:txXfrm>
    </dsp:sp>
    <dsp:sp modelId="{C67BE882-3559-4DB1-A56E-77B96D35DF52}">
      <dsp:nvSpPr>
        <dsp:cNvPr id="0" name=""/>
        <dsp:cNvSpPr/>
      </dsp:nvSpPr>
      <dsp:spPr>
        <a:xfrm>
          <a:off x="1467851" y="2253795"/>
          <a:ext cx="7183659" cy="641043"/>
        </a:xfrm>
        <a:custGeom>
          <a:avLst/>
          <a:gdLst/>
          <a:ahLst/>
          <a:cxnLst/>
          <a:rect l="0" t="0" r="0" b="0"/>
          <a:pathLst>
            <a:path>
              <a:moveTo>
                <a:pt x="7183659" y="0"/>
              </a:moveTo>
              <a:lnTo>
                <a:pt x="7183659" y="337621"/>
              </a:lnTo>
              <a:lnTo>
                <a:pt x="0" y="337621"/>
              </a:lnTo>
              <a:lnTo>
                <a:pt x="0" y="641043"/>
              </a:lnTo>
            </a:path>
          </a:pathLst>
        </a:custGeom>
        <a:noFill/>
        <a:ln w="12700" cap="flat" cmpd="sng" algn="ctr">
          <a:solidFill>
            <a:schemeClr val="accent5">
              <a:hueOff val="1178392"/>
              <a:satOff val="-5635"/>
              <a:lumOff val="6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79306" y="2570959"/>
        <a:ext cx="360749" cy="6716"/>
      </dsp:txXfrm>
    </dsp:sp>
    <dsp:sp modelId="{1002B1FE-628F-4B0F-AF1B-CF68D3F21CC6}">
      <dsp:nvSpPr>
        <dsp:cNvPr id="0" name=""/>
        <dsp:cNvSpPr/>
      </dsp:nvSpPr>
      <dsp:spPr>
        <a:xfrm>
          <a:off x="7191417" y="503483"/>
          <a:ext cx="2920186" cy="1752112"/>
        </a:xfrm>
        <a:prstGeom prst="rect">
          <a:avLst/>
        </a:prstGeom>
        <a:solidFill>
          <a:schemeClr val="accent5">
            <a:hueOff val="942713"/>
            <a:satOff val="-4508"/>
            <a:lumOff val="4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092" tIns="150200" rIns="143092" bIns="15020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b="1" kern="1200">
              <a:latin typeface="Tw Cen MT" panose="020B0602020104020603" pitchFamily="34" charset="0"/>
            </a:rPr>
            <a:t>Learn about campus visit options (both virtual and in-person). </a:t>
          </a:r>
          <a:endParaRPr lang="en-US" sz="1600" b="1" kern="1200" dirty="0">
            <a:latin typeface="Tw Cen MT" panose="020B0602020104020603" pitchFamily="34" charset="0"/>
          </a:endParaRPr>
        </a:p>
      </dsp:txBody>
      <dsp:txXfrm>
        <a:off x="7191417" y="503483"/>
        <a:ext cx="2920186" cy="1752112"/>
      </dsp:txXfrm>
    </dsp:sp>
    <dsp:sp modelId="{CED7BCC1-31BA-41B1-9CA5-3A6B741A27B6}">
      <dsp:nvSpPr>
        <dsp:cNvPr id="0" name=""/>
        <dsp:cNvSpPr/>
      </dsp:nvSpPr>
      <dsp:spPr>
        <a:xfrm>
          <a:off x="2926144" y="3757575"/>
          <a:ext cx="641043" cy="91440"/>
        </a:xfrm>
        <a:custGeom>
          <a:avLst/>
          <a:gdLst/>
          <a:ahLst/>
          <a:cxnLst/>
          <a:rect l="0" t="0" r="0" b="0"/>
          <a:pathLst>
            <a:path>
              <a:moveTo>
                <a:pt x="0" y="45720"/>
              </a:moveTo>
              <a:lnTo>
                <a:pt x="641043" y="45720"/>
              </a:lnTo>
            </a:path>
          </a:pathLst>
        </a:custGeom>
        <a:noFill/>
        <a:ln w="12700" cap="flat" cmpd="sng" algn="ctr">
          <a:solidFill>
            <a:schemeClr val="accent5">
              <a:hueOff val="1767588"/>
              <a:satOff val="-8452"/>
              <a:lumOff val="926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9874" y="3799936"/>
        <a:ext cx="33582" cy="6716"/>
      </dsp:txXfrm>
    </dsp:sp>
    <dsp:sp modelId="{6E0D6A25-A737-48FA-9EB0-952BC0DED39F}">
      <dsp:nvSpPr>
        <dsp:cNvPr id="0" name=""/>
        <dsp:cNvSpPr/>
      </dsp:nvSpPr>
      <dsp:spPr>
        <a:xfrm>
          <a:off x="7757" y="2927239"/>
          <a:ext cx="2920186" cy="1752112"/>
        </a:xfrm>
        <a:prstGeom prst="rect">
          <a:avLst/>
        </a:prstGeom>
        <a:solidFill>
          <a:schemeClr val="accent5">
            <a:hueOff val="1414070"/>
            <a:satOff val="-6762"/>
            <a:lumOff val="7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092" tIns="150200" rIns="143092" bIns="15020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b="1" kern="1200" dirty="0">
              <a:latin typeface="Tw Cen MT" panose="020B0602020104020603" pitchFamily="34" charset="0"/>
            </a:rPr>
            <a:t>Understand financial aid resources and workshop opportunities available for school staff, families, and students. </a:t>
          </a:r>
        </a:p>
      </dsp:txBody>
      <dsp:txXfrm>
        <a:off x="7757" y="2927239"/>
        <a:ext cx="2920186" cy="1752112"/>
      </dsp:txXfrm>
    </dsp:sp>
    <dsp:sp modelId="{89D25E25-A2C3-4E9B-ADAC-4CC4DBCF9B5F}">
      <dsp:nvSpPr>
        <dsp:cNvPr id="0" name=""/>
        <dsp:cNvSpPr/>
      </dsp:nvSpPr>
      <dsp:spPr>
        <a:xfrm>
          <a:off x="6517974" y="3757575"/>
          <a:ext cx="641043" cy="91440"/>
        </a:xfrm>
        <a:custGeom>
          <a:avLst/>
          <a:gdLst/>
          <a:ahLst/>
          <a:cxnLst/>
          <a:rect l="0" t="0" r="0" b="0"/>
          <a:pathLst>
            <a:path>
              <a:moveTo>
                <a:pt x="0" y="45720"/>
              </a:moveTo>
              <a:lnTo>
                <a:pt x="641043" y="45720"/>
              </a:lnTo>
            </a:path>
          </a:pathLst>
        </a:custGeom>
        <a:noFill/>
        <a:ln w="12700" cap="flat" cmpd="sng" algn="ctr">
          <a:solidFill>
            <a:schemeClr val="accent5">
              <a:hueOff val="2356783"/>
              <a:satOff val="-11270"/>
              <a:lumOff val="12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21704" y="3799936"/>
        <a:ext cx="33582" cy="6716"/>
      </dsp:txXfrm>
    </dsp:sp>
    <dsp:sp modelId="{3BDC7DF2-EA19-42F8-B992-A007D729EBBA}">
      <dsp:nvSpPr>
        <dsp:cNvPr id="0" name=""/>
        <dsp:cNvSpPr/>
      </dsp:nvSpPr>
      <dsp:spPr>
        <a:xfrm>
          <a:off x="3599587" y="2927239"/>
          <a:ext cx="2920186" cy="1752112"/>
        </a:xfrm>
        <a:prstGeom prst="rect">
          <a:avLst/>
        </a:prstGeom>
        <a:solidFill>
          <a:schemeClr val="accent5">
            <a:hueOff val="1885427"/>
            <a:satOff val="-9016"/>
            <a:lumOff val="9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092" tIns="150200" rIns="143092" bIns="15020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b="1" kern="1200">
              <a:latin typeface="Tw Cen MT" panose="020B0602020104020603" pitchFamily="34" charset="0"/>
            </a:rPr>
            <a:t>Define and document roles, resources, and activities to support grant benchmarks and goals as a school team. Finalize RACI for the academic year.</a:t>
          </a:r>
          <a:endParaRPr lang="en-US" sz="1600" b="1" kern="1200" dirty="0">
            <a:latin typeface="Tw Cen MT" panose="020B0602020104020603" pitchFamily="34" charset="0"/>
          </a:endParaRPr>
        </a:p>
      </dsp:txBody>
      <dsp:txXfrm>
        <a:off x="3599587" y="2927239"/>
        <a:ext cx="2920186" cy="1752112"/>
      </dsp:txXfrm>
    </dsp:sp>
    <dsp:sp modelId="{C0434FB0-8ED0-4842-A227-C0D1F099FCC3}">
      <dsp:nvSpPr>
        <dsp:cNvPr id="0" name=""/>
        <dsp:cNvSpPr/>
      </dsp:nvSpPr>
      <dsp:spPr>
        <a:xfrm>
          <a:off x="7191417" y="2927239"/>
          <a:ext cx="2920186" cy="1752112"/>
        </a:xfrm>
        <a:prstGeom prst="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092" tIns="150200" rIns="143092" bIns="15020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b="1" kern="1200">
              <a:latin typeface="Tw Cen MT" panose="020B0602020104020603" pitchFamily="34" charset="0"/>
            </a:rPr>
            <a:t>Hear about grant logistics and legislative updates to College Bound Scholarship and the WASFA.  </a:t>
          </a:r>
          <a:endParaRPr lang="en-US" sz="1600" b="1" kern="1200" dirty="0">
            <a:latin typeface="Tw Cen MT" panose="020B0602020104020603" pitchFamily="34" charset="0"/>
          </a:endParaRPr>
        </a:p>
      </dsp:txBody>
      <dsp:txXfrm>
        <a:off x="7191417" y="2927239"/>
        <a:ext cx="2920186" cy="175211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4F0CF-A8B8-4EFC-9BCF-29BAC70BD5AE}">
      <dsp:nvSpPr>
        <dsp:cNvPr id="0" name=""/>
        <dsp:cNvSpPr/>
      </dsp:nvSpPr>
      <dsp:spPr>
        <a:xfrm>
          <a:off x="0" y="343425"/>
          <a:ext cx="6797675" cy="243689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Planning to host In-Person events if safe. The dates and locations can be found on our GEAR UP Calendar.</a:t>
          </a:r>
        </a:p>
      </dsp:txBody>
      <dsp:txXfrm>
        <a:off x="118959" y="462384"/>
        <a:ext cx="6559757" cy="2198972"/>
      </dsp:txXfrm>
    </dsp:sp>
    <dsp:sp modelId="{BA9ADE9C-9742-461D-98C1-50E657A499F8}">
      <dsp:nvSpPr>
        <dsp:cNvPr id="0" name=""/>
        <dsp:cNvSpPr/>
      </dsp:nvSpPr>
      <dsp:spPr>
        <a:xfrm>
          <a:off x="0" y="2869596"/>
          <a:ext cx="6797675" cy="2436890"/>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New! Monthly brief webinars that align with your workplan. Hear from WSAC staff about resources and tools to help you in these areas. Connect with your peers. Get technical assistance. </a:t>
          </a:r>
        </a:p>
      </dsp:txBody>
      <dsp:txXfrm>
        <a:off x="118959" y="2988555"/>
        <a:ext cx="6559757" cy="21989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E83AF-E259-49D7-B579-7358C87B4E34}">
      <dsp:nvSpPr>
        <dsp:cNvPr id="0" name=""/>
        <dsp:cNvSpPr/>
      </dsp:nvSpPr>
      <dsp:spPr>
        <a:xfrm>
          <a:off x="0" y="689"/>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0F82D5-CC5F-4C4E-A58D-F6D2EED4BE05}">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24DB98-C481-4F7F-B298-D7D1CA0DDD3A}">
      <dsp:nvSpPr>
        <dsp:cNvPr id="0" name=""/>
        <dsp:cNvSpPr/>
      </dsp:nvSpPr>
      <dsp:spPr>
        <a:xfrm>
          <a:off x="1864015" y="689"/>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100000"/>
            </a:lnSpc>
            <a:spcBef>
              <a:spcPct val="0"/>
            </a:spcBef>
            <a:spcAft>
              <a:spcPct val="35000"/>
            </a:spcAft>
            <a:buNone/>
          </a:pPr>
          <a:r>
            <a:rPr lang="en-US" sz="2500" kern="1200" dirty="0"/>
            <a:t>Zoom Housekeeping and Recording.</a:t>
          </a:r>
        </a:p>
      </dsp:txBody>
      <dsp:txXfrm>
        <a:off x="1864015" y="689"/>
        <a:ext cx="4933659" cy="1613866"/>
      </dsp:txXfrm>
    </dsp:sp>
    <dsp:sp modelId="{98F2532F-EBFB-4083-9569-D7D3E82B72CB}">
      <dsp:nvSpPr>
        <dsp:cNvPr id="0" name=""/>
        <dsp:cNvSpPr/>
      </dsp:nvSpPr>
      <dsp:spPr>
        <a:xfrm>
          <a:off x="0" y="2018022"/>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F08B8D-6B42-43BD-8E7F-B4160F01C121}">
      <dsp:nvSpPr>
        <dsp:cNvPr id="0" name=""/>
        <dsp:cNvSpPr/>
      </dsp:nvSpPr>
      <dsp:spPr>
        <a:xfrm>
          <a:off x="488194" y="2381142"/>
          <a:ext cx="887626" cy="887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4F95CF-BF48-40C5-8620-3AD66C8C4AE3}">
      <dsp:nvSpPr>
        <dsp:cNvPr id="0" name=""/>
        <dsp:cNvSpPr/>
      </dsp:nvSpPr>
      <dsp:spPr>
        <a:xfrm>
          <a:off x="1864015" y="2018022"/>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100000"/>
            </a:lnSpc>
            <a:spcBef>
              <a:spcPct val="0"/>
            </a:spcBef>
            <a:spcAft>
              <a:spcPct val="35000"/>
            </a:spcAft>
            <a:buNone/>
          </a:pPr>
          <a:r>
            <a:rPr lang="en-US" sz="2500" kern="1200"/>
            <a:t>Breaks.</a:t>
          </a:r>
        </a:p>
      </dsp:txBody>
      <dsp:txXfrm>
        <a:off x="1864015" y="2018022"/>
        <a:ext cx="4933659" cy="1613866"/>
      </dsp:txXfrm>
    </dsp:sp>
    <dsp:sp modelId="{A4C13671-72FA-4208-A905-A2B71B5DE05B}">
      <dsp:nvSpPr>
        <dsp:cNvPr id="0" name=""/>
        <dsp:cNvSpPr/>
      </dsp:nvSpPr>
      <dsp:spPr>
        <a:xfrm>
          <a:off x="0" y="4035355"/>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86B96C-B480-4472-886C-5C210984316B}">
      <dsp:nvSpPr>
        <dsp:cNvPr id="0" name=""/>
        <dsp:cNvSpPr/>
      </dsp:nvSpPr>
      <dsp:spPr>
        <a:xfrm>
          <a:off x="488194" y="4398475"/>
          <a:ext cx="887626" cy="88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23164A-85DA-418C-84CC-CC89BB43CB32}">
      <dsp:nvSpPr>
        <dsp:cNvPr id="0" name=""/>
        <dsp:cNvSpPr/>
      </dsp:nvSpPr>
      <dsp:spPr>
        <a:xfrm>
          <a:off x="1864015" y="4035355"/>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100000"/>
            </a:lnSpc>
            <a:spcBef>
              <a:spcPct val="0"/>
            </a:spcBef>
            <a:spcAft>
              <a:spcPct val="35000"/>
            </a:spcAft>
            <a:buNone/>
          </a:pPr>
          <a:r>
            <a:rPr lang="en-US" sz="2500" kern="1200"/>
            <a:t>Clock hour procedures.</a:t>
          </a:r>
        </a:p>
      </dsp:txBody>
      <dsp:txXfrm>
        <a:off x="1864015" y="4035355"/>
        <a:ext cx="4933659" cy="16138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31A1C-07D2-469E-9783-45767C56A5AF}">
      <dsp:nvSpPr>
        <dsp:cNvPr id="0" name=""/>
        <dsp:cNvSpPr/>
      </dsp:nvSpPr>
      <dsp:spPr>
        <a:xfrm>
          <a:off x="0" y="0"/>
          <a:ext cx="10058399" cy="40227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Hover your mouse over your name in the “Participants” list on the right side of the Zoom window.  Click on “Rename”.</a:t>
          </a:r>
        </a:p>
      </dsp:txBody>
      <dsp:txXfrm>
        <a:off x="0" y="0"/>
        <a:ext cx="10058399" cy="1206817"/>
      </dsp:txXfrm>
    </dsp:sp>
    <dsp:sp modelId="{1BF983BC-5B78-4ACB-8B02-2B3FC13AA2E2}">
      <dsp:nvSpPr>
        <dsp:cNvPr id="0" name=""/>
        <dsp:cNvSpPr/>
      </dsp:nvSpPr>
      <dsp:spPr>
        <a:xfrm>
          <a:off x="1005840" y="1207996"/>
          <a:ext cx="8046720" cy="121290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t" anchorCtr="0">
          <a:noAutofit/>
        </a:bodyPr>
        <a:lstStyle/>
        <a:p>
          <a:pPr marL="0" lvl="0" indent="0" algn="l" defTabSz="1289050">
            <a:lnSpc>
              <a:spcPct val="90000"/>
            </a:lnSpc>
            <a:spcBef>
              <a:spcPct val="0"/>
            </a:spcBef>
            <a:spcAft>
              <a:spcPct val="35000"/>
            </a:spcAft>
            <a:buNone/>
          </a:pPr>
          <a:r>
            <a:rPr lang="en-US" sz="2900" b="1" kern="1200" dirty="0"/>
            <a:t>Priority School Staff: P – School Name -Your Name</a:t>
          </a:r>
        </a:p>
        <a:p>
          <a:pPr marL="228600" lvl="1" indent="-228600" algn="l" defTabSz="1022350">
            <a:lnSpc>
              <a:spcPct val="90000"/>
            </a:lnSpc>
            <a:spcBef>
              <a:spcPct val="0"/>
            </a:spcBef>
            <a:spcAft>
              <a:spcPct val="15000"/>
            </a:spcAft>
            <a:buChar char="•"/>
          </a:pPr>
          <a:r>
            <a:rPr lang="en-US" sz="2300" b="1" i="1" kern="1200" dirty="0"/>
            <a:t>P-Willapa–Ann </a:t>
          </a:r>
        </a:p>
      </dsp:txBody>
      <dsp:txXfrm>
        <a:off x="1041365" y="1243521"/>
        <a:ext cx="7975670" cy="1141856"/>
      </dsp:txXfrm>
    </dsp:sp>
    <dsp:sp modelId="{C915C457-FC19-44D3-BE7C-A77D2415CAE6}">
      <dsp:nvSpPr>
        <dsp:cNvPr id="0" name=""/>
        <dsp:cNvSpPr/>
      </dsp:nvSpPr>
      <dsp:spPr>
        <a:xfrm>
          <a:off x="1005840" y="2607503"/>
          <a:ext cx="8046720" cy="121290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t" anchorCtr="0">
          <a:noAutofit/>
        </a:bodyPr>
        <a:lstStyle/>
        <a:p>
          <a:pPr marL="0" lvl="0" indent="0" algn="l" defTabSz="1289050">
            <a:lnSpc>
              <a:spcPct val="90000"/>
            </a:lnSpc>
            <a:spcBef>
              <a:spcPct val="0"/>
            </a:spcBef>
            <a:spcAft>
              <a:spcPct val="35000"/>
            </a:spcAft>
            <a:buNone/>
          </a:pPr>
          <a:r>
            <a:rPr lang="en-US" sz="2900" b="1" kern="1200" dirty="0"/>
            <a:t>Cohort School Staff: C – School Name- Your Name</a:t>
          </a:r>
        </a:p>
        <a:p>
          <a:pPr marL="228600" lvl="1" indent="-228600" algn="l" defTabSz="1022350">
            <a:lnSpc>
              <a:spcPct val="90000"/>
            </a:lnSpc>
            <a:spcBef>
              <a:spcPct val="0"/>
            </a:spcBef>
            <a:spcAft>
              <a:spcPct val="15000"/>
            </a:spcAft>
            <a:buChar char="•"/>
          </a:pPr>
          <a:r>
            <a:rPr lang="en-US" sz="2300" b="1" i="1" kern="1200" dirty="0"/>
            <a:t>C-Eastmont-Scott </a:t>
          </a:r>
        </a:p>
      </dsp:txBody>
      <dsp:txXfrm>
        <a:off x="1041365" y="2643028"/>
        <a:ext cx="7975670" cy="11418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7D9A8-39E6-4892-9262-00404EC44903}">
      <dsp:nvSpPr>
        <dsp:cNvPr id="0" name=""/>
        <dsp:cNvSpPr/>
      </dsp:nvSpPr>
      <dsp:spPr>
        <a:xfrm>
          <a:off x="0" y="594339"/>
          <a:ext cx="10058399" cy="59319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Title</a:t>
          </a:r>
          <a:r>
            <a:rPr lang="en-US" sz="2600" kern="1200" dirty="0"/>
            <a:t>: Washington State GEAR UP Year 5 Kickoff Workshop</a:t>
          </a:r>
        </a:p>
      </dsp:txBody>
      <dsp:txXfrm>
        <a:off x="28957" y="623296"/>
        <a:ext cx="10000485" cy="535276"/>
      </dsp:txXfrm>
    </dsp:sp>
    <dsp:sp modelId="{78F86523-BDCF-47B8-86B1-5B2E7C2B6387}">
      <dsp:nvSpPr>
        <dsp:cNvPr id="0" name=""/>
        <dsp:cNvSpPr/>
      </dsp:nvSpPr>
      <dsp:spPr>
        <a:xfrm>
          <a:off x="0" y="1262409"/>
          <a:ext cx="10058399" cy="59319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Event #: </a:t>
          </a:r>
          <a:r>
            <a:rPr lang="en-US" sz="2600" kern="1200"/>
            <a:t>133937 (use this when referring to your event)</a:t>
          </a:r>
        </a:p>
      </dsp:txBody>
      <dsp:txXfrm>
        <a:off x="28957" y="1291366"/>
        <a:ext cx="10000485" cy="535276"/>
      </dsp:txXfrm>
    </dsp:sp>
    <dsp:sp modelId="{E9F948C7-FA31-4902-93B8-28FCF2854D52}">
      <dsp:nvSpPr>
        <dsp:cNvPr id="0" name=""/>
        <dsp:cNvSpPr/>
      </dsp:nvSpPr>
      <dsp:spPr>
        <a:xfrm>
          <a:off x="0" y="1930480"/>
          <a:ext cx="10058399" cy="59319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 of Hours: </a:t>
          </a:r>
          <a:r>
            <a:rPr lang="en-US" sz="2600" kern="1200"/>
            <a:t>4.5</a:t>
          </a:r>
        </a:p>
      </dsp:txBody>
      <dsp:txXfrm>
        <a:off x="28957" y="1959437"/>
        <a:ext cx="10000485" cy="535276"/>
      </dsp:txXfrm>
    </dsp:sp>
    <dsp:sp modelId="{63E0BB2B-B0F6-4727-BBDF-42F7998DC81E}">
      <dsp:nvSpPr>
        <dsp:cNvPr id="0" name=""/>
        <dsp:cNvSpPr/>
      </dsp:nvSpPr>
      <dsp:spPr>
        <a:xfrm>
          <a:off x="0" y="2598550"/>
          <a:ext cx="10058399" cy="59319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Registration link: </a:t>
          </a:r>
          <a:r>
            <a:rPr lang="en-US" sz="2600" kern="1200">
              <a:hlinkClick xmlns:r="http://schemas.openxmlformats.org/officeDocument/2006/relationships" r:id="rId1"/>
            </a:rPr>
            <a:t>https://www.pdenroller.org/esd113/catalog/133937</a:t>
          </a:r>
          <a:r>
            <a:rPr lang="en-US" sz="2600" kern="1200"/>
            <a:t> </a:t>
          </a:r>
        </a:p>
      </dsp:txBody>
      <dsp:txXfrm>
        <a:off x="28957" y="2627507"/>
        <a:ext cx="10000485" cy="5352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A01F5-CCBB-4D06-A079-23092CA8C24F}">
      <dsp:nvSpPr>
        <dsp:cNvPr id="0" name=""/>
        <dsp:cNvSpPr/>
      </dsp:nvSpPr>
      <dsp:spPr>
        <a:xfrm rot="16200000">
          <a:off x="-78478" y="79808"/>
          <a:ext cx="3619242" cy="3459624"/>
        </a:xfrm>
        <a:prstGeom prst="flowChartManualOperati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0" tIns="0" rIns="215771" bIns="0" numCol="1" spcCol="1270" anchor="ctr" anchorCtr="0">
          <a:noAutofit/>
        </a:bodyPr>
        <a:lstStyle/>
        <a:p>
          <a:pPr marL="0" lvl="0" indent="0" algn="ctr" defTabSz="1511300">
            <a:lnSpc>
              <a:spcPct val="90000"/>
            </a:lnSpc>
            <a:spcBef>
              <a:spcPct val="0"/>
            </a:spcBef>
            <a:spcAft>
              <a:spcPct val="35000"/>
            </a:spcAft>
            <a:buFont typeface="Arial" panose="020B0604020202020204" pitchFamily="34" charset="0"/>
            <a:buNone/>
          </a:pPr>
          <a:r>
            <a:rPr lang="en-US" sz="3400" b="0" i="0" kern="1200" dirty="0">
              <a:hlinkClick xmlns:r="http://schemas.openxmlformats.org/officeDocument/2006/relationships" r:id="rId1"/>
            </a:rPr>
            <a:t>Washington State Institutions Offering Virtual Tours</a:t>
          </a:r>
          <a:endParaRPr lang="en-US" sz="3400" b="0" i="0" kern="1200" dirty="0"/>
        </a:p>
      </dsp:txBody>
      <dsp:txXfrm rot="5400000">
        <a:off x="1331" y="723847"/>
        <a:ext cx="3459624" cy="2171546"/>
      </dsp:txXfrm>
    </dsp:sp>
    <dsp:sp modelId="{624149A0-57EA-40E2-97BD-ABA95304007D}">
      <dsp:nvSpPr>
        <dsp:cNvPr id="0" name=""/>
        <dsp:cNvSpPr/>
      </dsp:nvSpPr>
      <dsp:spPr>
        <a:xfrm rot="16200000">
          <a:off x="3640617" y="79808"/>
          <a:ext cx="3619242" cy="3459624"/>
        </a:xfrm>
        <a:prstGeom prst="flowChartManualOperati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0" tIns="0" rIns="215771" bIns="0" numCol="1" spcCol="1270" anchor="ctr" anchorCtr="0">
          <a:noAutofit/>
        </a:bodyPr>
        <a:lstStyle/>
        <a:p>
          <a:pPr marL="0" lvl="0" indent="0" algn="ctr" defTabSz="1511300">
            <a:lnSpc>
              <a:spcPct val="90000"/>
            </a:lnSpc>
            <a:spcBef>
              <a:spcPct val="0"/>
            </a:spcBef>
            <a:spcAft>
              <a:spcPct val="35000"/>
            </a:spcAft>
            <a:buFont typeface="Arial" panose="020B0604020202020204" pitchFamily="34" charset="0"/>
            <a:buNone/>
          </a:pPr>
          <a:r>
            <a:rPr lang="en-US" sz="3400" b="0" i="0" kern="1200" dirty="0">
              <a:hlinkClick xmlns:r="http://schemas.openxmlformats.org/officeDocument/2006/relationships" r:id="rId2"/>
            </a:rPr>
            <a:t>National and International Institutions Offering Virtual Tours</a:t>
          </a:r>
          <a:r>
            <a:rPr lang="en-US" sz="3400" b="0" i="0" kern="1200" dirty="0"/>
            <a:t> </a:t>
          </a:r>
        </a:p>
      </dsp:txBody>
      <dsp:txXfrm rot="5400000">
        <a:off x="3720426" y="723847"/>
        <a:ext cx="3459624" cy="2171546"/>
      </dsp:txXfrm>
    </dsp:sp>
    <dsp:sp modelId="{C1721E9A-CC91-4940-B8C3-922406287219}">
      <dsp:nvSpPr>
        <dsp:cNvPr id="0" name=""/>
        <dsp:cNvSpPr/>
      </dsp:nvSpPr>
      <dsp:spPr>
        <a:xfrm rot="16200000">
          <a:off x="7359713" y="79808"/>
          <a:ext cx="3619242" cy="3459624"/>
        </a:xfrm>
        <a:prstGeom prst="flowChartManualOperati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0" tIns="0" rIns="215771" bIns="0" numCol="1" spcCol="1270" anchor="ctr" anchorCtr="0">
          <a:noAutofit/>
        </a:bodyPr>
        <a:lstStyle/>
        <a:p>
          <a:pPr marL="0" lvl="0" indent="0" algn="ctr" defTabSz="1511300">
            <a:lnSpc>
              <a:spcPct val="90000"/>
            </a:lnSpc>
            <a:spcBef>
              <a:spcPct val="0"/>
            </a:spcBef>
            <a:spcAft>
              <a:spcPct val="35000"/>
            </a:spcAft>
            <a:buNone/>
          </a:pPr>
          <a:r>
            <a:rPr lang="en-US" sz="3400" b="0" i="0" kern="1200" dirty="0">
              <a:hlinkClick xmlns:r="http://schemas.openxmlformats.org/officeDocument/2006/relationships" r:id="rId3"/>
            </a:rPr>
            <a:t>2021 NACAC Virtual College Fair</a:t>
          </a:r>
          <a:endParaRPr lang="en-US" sz="3400" b="0" i="0" kern="1200" dirty="0"/>
        </a:p>
      </dsp:txBody>
      <dsp:txXfrm rot="5400000">
        <a:off x="7439522" y="723847"/>
        <a:ext cx="3459624" cy="21715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77AC0-70DC-456C-A3B5-56874710BF4A}">
      <dsp:nvSpPr>
        <dsp:cNvPr id="0" name=""/>
        <dsp:cNvSpPr/>
      </dsp:nvSpPr>
      <dsp:spPr>
        <a:xfrm>
          <a:off x="0" y="2344"/>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0FD2EE-84B1-43AF-AF1B-8BFD2653C937}">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7EADAB-559C-4D0C-ACEF-FC4445752472}">
      <dsp:nvSpPr>
        <dsp:cNvPr id="0" name=""/>
        <dsp:cNvSpPr/>
      </dsp:nvSpPr>
      <dsp:spPr>
        <a:xfrm>
          <a:off x="1372680" y="234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b="1" kern="1200" dirty="0"/>
            <a:t>172 </a:t>
          </a:r>
          <a:r>
            <a:rPr lang="en-US" sz="2200" kern="1200" dirty="0"/>
            <a:t>GEAR UP students responded.</a:t>
          </a:r>
        </a:p>
      </dsp:txBody>
      <dsp:txXfrm>
        <a:off x="1372680" y="2344"/>
        <a:ext cx="5424994" cy="1188467"/>
      </dsp:txXfrm>
    </dsp:sp>
    <dsp:sp modelId="{B9DCE5DE-B04D-4572-94A4-A11A60856FB2}">
      <dsp:nvSpPr>
        <dsp:cNvPr id="0" name=""/>
        <dsp:cNvSpPr/>
      </dsp:nvSpPr>
      <dsp:spPr>
        <a:xfrm>
          <a:off x="0" y="1487929"/>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B22C9D-6FB6-4692-B22A-CE9E01606500}">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FF5D7C-2E07-4546-81B4-5F04844AD6D1}">
      <dsp:nvSpPr>
        <dsp:cNvPr id="0" name=""/>
        <dsp:cNvSpPr/>
      </dsp:nvSpPr>
      <dsp:spPr>
        <a:xfrm>
          <a:off x="1372680" y="148792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b="1" kern="1200" dirty="0"/>
            <a:t>96.5% </a:t>
          </a:r>
          <a:r>
            <a:rPr lang="en-US" sz="2200" kern="1200" dirty="0"/>
            <a:t>reported they were graduating.</a:t>
          </a:r>
        </a:p>
      </dsp:txBody>
      <dsp:txXfrm>
        <a:off x="1372680" y="1487929"/>
        <a:ext cx="5424994" cy="1188467"/>
      </dsp:txXfrm>
    </dsp:sp>
    <dsp:sp modelId="{E0451261-2D50-4904-92A5-0989D8C2D930}">
      <dsp:nvSpPr>
        <dsp:cNvPr id="0" name=""/>
        <dsp:cNvSpPr/>
      </dsp:nvSpPr>
      <dsp:spPr>
        <a:xfrm>
          <a:off x="0" y="2973514"/>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99196E-0513-4B48-BC99-08B927547BB5}">
      <dsp:nvSpPr>
        <dsp:cNvPr id="0" name=""/>
        <dsp:cNvSpPr/>
      </dsp:nvSpPr>
      <dsp:spPr>
        <a:xfrm>
          <a:off x="359511" y="3240919"/>
          <a:ext cx="653657" cy="653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7B2F2C-BCA0-4B5B-8EB0-47EC8F585BD6}">
      <dsp:nvSpPr>
        <dsp:cNvPr id="0" name=""/>
        <dsp:cNvSpPr/>
      </dsp:nvSpPr>
      <dsp:spPr>
        <a:xfrm>
          <a:off x="1372680" y="297351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b="1" kern="1200" dirty="0"/>
            <a:t>53% </a:t>
          </a:r>
          <a:r>
            <a:rPr lang="en-US" sz="2200" kern="1200" dirty="0"/>
            <a:t>of respondents indicated they have a plan </a:t>
          </a:r>
          <a:r>
            <a:rPr lang="en-US" sz="2200" kern="1200"/>
            <a:t>for 	postsecondary </a:t>
          </a:r>
          <a:r>
            <a:rPr lang="en-US" sz="2200" kern="1200" dirty="0"/>
            <a:t>training or education.</a:t>
          </a:r>
        </a:p>
      </dsp:txBody>
      <dsp:txXfrm>
        <a:off x="1372680" y="2973514"/>
        <a:ext cx="5424994" cy="1188467"/>
      </dsp:txXfrm>
    </dsp:sp>
    <dsp:sp modelId="{7C79FCC6-0113-4202-8C32-6E7F48BB052C}">
      <dsp:nvSpPr>
        <dsp:cNvPr id="0" name=""/>
        <dsp:cNvSpPr/>
      </dsp:nvSpPr>
      <dsp:spPr>
        <a:xfrm>
          <a:off x="0" y="4459099"/>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FCC63F-9436-4CC2-9665-25D0064C005F}">
      <dsp:nvSpPr>
        <dsp:cNvPr id="0" name=""/>
        <dsp:cNvSpPr/>
      </dsp:nvSpPr>
      <dsp:spPr>
        <a:xfrm>
          <a:off x="359511" y="4726504"/>
          <a:ext cx="653657" cy="653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C2575D-B2EA-4B12-A3A5-74C26B6511C2}">
      <dsp:nvSpPr>
        <dsp:cNvPr id="0" name=""/>
        <dsp:cNvSpPr/>
      </dsp:nvSpPr>
      <dsp:spPr>
        <a:xfrm>
          <a:off x="1372680" y="445909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b="1" kern="1200" dirty="0"/>
            <a:t>56% </a:t>
          </a:r>
          <a:r>
            <a:rPr lang="en-US" sz="2200" kern="1200" dirty="0"/>
            <a:t>of respondents completed a FAFSA or WASFA.</a:t>
          </a:r>
        </a:p>
      </dsp:txBody>
      <dsp:txXfrm>
        <a:off x="1372680" y="4459099"/>
        <a:ext cx="5424994" cy="11884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C65CF-AD35-4CE8-937A-4ED2D9A02CB3}">
      <dsp:nvSpPr>
        <dsp:cNvPr id="0" name=""/>
        <dsp:cNvSpPr/>
      </dsp:nvSpPr>
      <dsp:spPr>
        <a:xfrm>
          <a:off x="0" y="689"/>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0B2956-D2D4-499F-A480-7D8216137809}">
      <dsp:nvSpPr>
        <dsp:cNvPr id="0" name=""/>
        <dsp:cNvSpPr/>
      </dsp:nvSpPr>
      <dsp:spPr>
        <a:xfrm>
          <a:off x="0" y="68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The class of 2022 will complete the 2022-23 FAFSA or WASFA</a:t>
          </a:r>
        </a:p>
      </dsp:txBody>
      <dsp:txXfrm>
        <a:off x="0" y="689"/>
        <a:ext cx="6797675" cy="1129706"/>
      </dsp:txXfrm>
    </dsp:sp>
    <dsp:sp modelId="{D6A44360-2916-4358-8973-989A803D1586}">
      <dsp:nvSpPr>
        <dsp:cNvPr id="0" name=""/>
        <dsp:cNvSpPr/>
      </dsp:nvSpPr>
      <dsp:spPr>
        <a:xfrm>
          <a:off x="0" y="1130396"/>
          <a:ext cx="6797675" cy="0"/>
        </a:xfrm>
        <a:prstGeom prst="line">
          <a:avLst/>
        </a:prstGeom>
        <a:solidFill>
          <a:schemeClr val="accent2">
            <a:hueOff val="-332956"/>
            <a:satOff val="-147"/>
            <a:lumOff val="392"/>
            <a:alphaOff val="0"/>
          </a:schemeClr>
        </a:solidFill>
        <a:ln w="15875" cap="flat" cmpd="sng" algn="ctr">
          <a:solidFill>
            <a:schemeClr val="accent2">
              <a:hueOff val="-332956"/>
              <a:satOff val="-147"/>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0791E-405C-4121-9D6E-BE3F5852C1B6}">
      <dsp:nvSpPr>
        <dsp:cNvPr id="0" name=""/>
        <dsp:cNvSpPr/>
      </dsp:nvSpPr>
      <dsp:spPr>
        <a:xfrm>
          <a:off x="0" y="1130396"/>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Using 2020 income information</a:t>
          </a:r>
        </a:p>
      </dsp:txBody>
      <dsp:txXfrm>
        <a:off x="0" y="1130396"/>
        <a:ext cx="6797675" cy="1129706"/>
      </dsp:txXfrm>
    </dsp:sp>
    <dsp:sp modelId="{E057B291-625F-443E-BECC-E4AC3D26CDE1}">
      <dsp:nvSpPr>
        <dsp:cNvPr id="0" name=""/>
        <dsp:cNvSpPr/>
      </dsp:nvSpPr>
      <dsp:spPr>
        <a:xfrm>
          <a:off x="0" y="2260102"/>
          <a:ext cx="6797675" cy="0"/>
        </a:xfrm>
        <a:prstGeom prst="line">
          <a:avLst/>
        </a:prstGeom>
        <a:solidFill>
          <a:schemeClr val="accent2">
            <a:hueOff val="-665912"/>
            <a:satOff val="-293"/>
            <a:lumOff val="784"/>
            <a:alphaOff val="0"/>
          </a:schemeClr>
        </a:solidFill>
        <a:ln w="15875" cap="flat" cmpd="sng" algn="ctr">
          <a:solidFill>
            <a:schemeClr val="accent2">
              <a:hueOff val="-665912"/>
              <a:satOff val="-293"/>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FBF9A4-5678-4E84-982C-D23F0FD76160}">
      <dsp:nvSpPr>
        <dsp:cNvPr id="0" name=""/>
        <dsp:cNvSpPr/>
      </dsp:nvSpPr>
      <dsp:spPr>
        <a:xfrm>
          <a:off x="0" y="2260102"/>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The 2022-23 FAFSA and WASFA will open on October 1</a:t>
          </a:r>
          <a:r>
            <a:rPr lang="en-US" sz="2900" kern="1200" baseline="30000" dirty="0"/>
            <a:t>st</a:t>
          </a:r>
          <a:r>
            <a:rPr lang="en-US" sz="2900" kern="1200" dirty="0"/>
            <a:t> </a:t>
          </a:r>
        </a:p>
      </dsp:txBody>
      <dsp:txXfrm>
        <a:off x="0" y="2260102"/>
        <a:ext cx="6797675" cy="1129706"/>
      </dsp:txXfrm>
    </dsp:sp>
    <dsp:sp modelId="{B93C5920-7A68-49BF-8DD6-05C0C4AB0115}">
      <dsp:nvSpPr>
        <dsp:cNvPr id="0" name=""/>
        <dsp:cNvSpPr/>
      </dsp:nvSpPr>
      <dsp:spPr>
        <a:xfrm>
          <a:off x="0" y="3389809"/>
          <a:ext cx="6797675" cy="0"/>
        </a:xfrm>
        <a:prstGeom prst="line">
          <a:avLst/>
        </a:prstGeom>
        <a:solidFill>
          <a:schemeClr val="accent2">
            <a:hueOff val="-998868"/>
            <a:satOff val="-440"/>
            <a:lumOff val="1177"/>
            <a:alphaOff val="0"/>
          </a:schemeClr>
        </a:solidFill>
        <a:ln w="15875" cap="flat" cmpd="sng" algn="ctr">
          <a:solidFill>
            <a:schemeClr val="accent2">
              <a:hueOff val="-998868"/>
              <a:satOff val="-440"/>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FA3BAA-4709-4B99-9EDC-B2BCCD02DE52}">
      <dsp:nvSpPr>
        <dsp:cNvPr id="0" name=""/>
        <dsp:cNvSpPr/>
      </dsp:nvSpPr>
      <dsp:spPr>
        <a:xfrm>
          <a:off x="0" y="338980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Income may have changed from 2020 to now</a:t>
          </a:r>
        </a:p>
      </dsp:txBody>
      <dsp:txXfrm>
        <a:off x="0" y="3389809"/>
        <a:ext cx="6797675" cy="1129706"/>
      </dsp:txXfrm>
    </dsp:sp>
    <dsp:sp modelId="{4872187D-EF35-4349-BC29-CDFD15F64324}">
      <dsp:nvSpPr>
        <dsp:cNvPr id="0" name=""/>
        <dsp:cNvSpPr/>
      </dsp:nvSpPr>
      <dsp:spPr>
        <a:xfrm>
          <a:off x="0" y="4519515"/>
          <a:ext cx="6797675" cy="0"/>
        </a:xfrm>
        <a:prstGeom prst="line">
          <a:avLst/>
        </a:prstGeom>
        <a:solidFill>
          <a:schemeClr val="accent2">
            <a:hueOff val="-1331824"/>
            <a:satOff val="-586"/>
            <a:lumOff val="1569"/>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EB8DC9-9590-4D06-967F-651705332B8E}">
      <dsp:nvSpPr>
        <dsp:cNvPr id="0" name=""/>
        <dsp:cNvSpPr/>
      </dsp:nvSpPr>
      <dsp:spPr>
        <a:xfrm>
          <a:off x="0" y="4519515"/>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If a family’s income has decreased, they can ask for a review, but they need to apply first</a:t>
          </a:r>
        </a:p>
      </dsp:txBody>
      <dsp:txXfrm>
        <a:off x="0" y="4519515"/>
        <a:ext cx="6797675" cy="11297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D6A54-EA28-46C0-9082-95EBEF961369}">
      <dsp:nvSpPr>
        <dsp:cNvPr id="0" name=""/>
        <dsp:cNvSpPr/>
      </dsp:nvSpPr>
      <dsp:spPr>
        <a:xfrm>
          <a:off x="0" y="2145"/>
          <a:ext cx="573860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7C48D1-567C-4014-93FC-204FD8B860C4}">
      <dsp:nvSpPr>
        <dsp:cNvPr id="0" name=""/>
        <dsp:cNvSpPr/>
      </dsp:nvSpPr>
      <dsp:spPr>
        <a:xfrm>
          <a:off x="0" y="2145"/>
          <a:ext cx="5738607" cy="14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Each session starts with a Financial Aid 101 presentation.</a:t>
          </a:r>
        </a:p>
      </dsp:txBody>
      <dsp:txXfrm>
        <a:off x="0" y="2145"/>
        <a:ext cx="5738607" cy="1463111"/>
      </dsp:txXfrm>
    </dsp:sp>
    <dsp:sp modelId="{62A5FD1F-CADC-482A-A337-A089B65EC3C0}">
      <dsp:nvSpPr>
        <dsp:cNvPr id="0" name=""/>
        <dsp:cNvSpPr/>
      </dsp:nvSpPr>
      <dsp:spPr>
        <a:xfrm>
          <a:off x="0" y="1465256"/>
          <a:ext cx="573860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0C94F1-5AD0-44EC-B173-7920EE44BEB9}">
      <dsp:nvSpPr>
        <dsp:cNvPr id="0" name=""/>
        <dsp:cNvSpPr/>
      </dsp:nvSpPr>
      <dsp:spPr>
        <a:xfrm>
          <a:off x="0" y="1465256"/>
          <a:ext cx="5738607" cy="14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Free assistance with admissions, financial aid, and scholarship searching.</a:t>
          </a:r>
        </a:p>
      </dsp:txBody>
      <dsp:txXfrm>
        <a:off x="0" y="1465256"/>
        <a:ext cx="5738607" cy="1463111"/>
      </dsp:txXfrm>
    </dsp:sp>
    <dsp:sp modelId="{B7984225-6664-4439-A50A-5FEB52DFD7F2}">
      <dsp:nvSpPr>
        <dsp:cNvPr id="0" name=""/>
        <dsp:cNvSpPr/>
      </dsp:nvSpPr>
      <dsp:spPr>
        <a:xfrm>
          <a:off x="0" y="2928368"/>
          <a:ext cx="573860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7FA42E-02E0-4172-B71A-9882223A50A8}">
      <dsp:nvSpPr>
        <dsp:cNvPr id="0" name=""/>
        <dsp:cNvSpPr/>
      </dsp:nvSpPr>
      <dsp:spPr>
        <a:xfrm>
          <a:off x="0" y="2928368"/>
          <a:ext cx="5738607" cy="14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hlinkClick xmlns:r="http://schemas.openxmlformats.org/officeDocument/2006/relationships" r:id="rId1"/>
            </a:rPr>
            <a:t>https://docs.google.com/document/d/1oELovlvqYmCD7NY0nDw7A_b1Bbeoj4-M7VNBDaQfxoI/edit?usp=sharing</a:t>
          </a:r>
          <a:r>
            <a:rPr lang="en-US" sz="2800" kern="1200" dirty="0"/>
            <a:t>  </a:t>
          </a:r>
        </a:p>
      </dsp:txBody>
      <dsp:txXfrm>
        <a:off x="0" y="2928368"/>
        <a:ext cx="5738607" cy="146311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63D5444-F62C-42C3-A75A-D9DBA807730F}" type="datetimeFigureOut">
              <a:rPr lang="en-US" smtClean="0"/>
              <a:t>8/17/2021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4A4F617-7A30-41D4-AB86-5D833C98E18B}" type="slidenum">
              <a:rPr lang="en-US" smtClean="0"/>
              <a:t>‹#›</a:t>
            </a:fld>
            <a:endParaRPr lang="en-US" dirty="0"/>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2CAA1FA-7B6A-47D2-8D61-F225D71B51FF}" type="datetimeFigureOut">
              <a:rPr lang="en-US" smtClean="0"/>
              <a:t>8/17/2021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9A179D-2D27-49E2-B022-8EDDA2EFE682}" type="slidenum">
              <a:rPr lang="en-US" smtClean="0"/>
              <a:t>‹#›</a:t>
            </a:fld>
            <a:endParaRPr lang="en-US" dirty="0"/>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us02web.zoom.us/meeting/register/tZ0oc-GpqjovGtXQvVxE9HB0ghugpOuoUX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lawfilesext.leg.wa.gov/biennium/2019-20/Pdf/Bills/Session%20Laws/Senate/6141-S.SL.pdf?q=20200805085158"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us02web.zoom.us/meeting/register/tZYvcuGrqzIvEt0W54r2LxfnqLI1GUzgtrXp"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us02web.zoom.us/meeting/register/tZ0qf-uupjksE9OL911XZ5Wn93Lltwn_dqo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Marcie</a:t>
            </a:r>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dirty="0"/>
          </a:p>
        </p:txBody>
      </p:sp>
    </p:spTree>
    <p:extLst>
      <p:ext uri="{BB962C8B-B14F-4D97-AF65-F5344CB8AC3E}">
        <p14:creationId xmlns:p14="http://schemas.microsoft.com/office/powerpoint/2010/main" val="16651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Annie</a:t>
            </a:r>
          </a:p>
        </p:txBody>
      </p:sp>
      <p:sp>
        <p:nvSpPr>
          <p:cNvPr id="4" name="Slide Number Placeholder 3"/>
          <p:cNvSpPr>
            <a:spLocks noGrp="1"/>
          </p:cNvSpPr>
          <p:nvPr>
            <p:ph type="sldNum" sz="quarter" idx="5"/>
          </p:nvPr>
        </p:nvSpPr>
        <p:spPr/>
        <p:txBody>
          <a:bodyPr/>
          <a:lstStyle/>
          <a:p>
            <a:fld id="{1B9A179D-2D27-49E2-B022-8EDDA2EFE682}" type="slidenum">
              <a:rPr lang="en-US" smtClean="0"/>
              <a:t>11</a:t>
            </a:fld>
            <a:endParaRPr lang="en-US" dirty="0"/>
          </a:p>
        </p:txBody>
      </p:sp>
    </p:spTree>
    <p:extLst>
      <p:ext uri="{BB962C8B-B14F-4D97-AF65-F5344CB8AC3E}">
        <p14:creationId xmlns:p14="http://schemas.microsoft.com/office/powerpoint/2010/main" val="509826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Annie</a:t>
            </a:r>
          </a:p>
        </p:txBody>
      </p:sp>
      <p:sp>
        <p:nvSpPr>
          <p:cNvPr id="4" name="Slide Number Placeholder 3"/>
          <p:cNvSpPr>
            <a:spLocks noGrp="1"/>
          </p:cNvSpPr>
          <p:nvPr>
            <p:ph type="sldNum" sz="quarter" idx="5"/>
          </p:nvPr>
        </p:nvSpPr>
        <p:spPr/>
        <p:txBody>
          <a:bodyPr/>
          <a:lstStyle/>
          <a:p>
            <a:fld id="{1B9A179D-2D27-49E2-B022-8EDDA2EFE682}" type="slidenum">
              <a:rPr lang="en-US" smtClean="0"/>
              <a:t>12</a:t>
            </a:fld>
            <a:endParaRPr lang="en-US" dirty="0"/>
          </a:p>
        </p:txBody>
      </p:sp>
    </p:spTree>
    <p:extLst>
      <p:ext uri="{BB962C8B-B14F-4D97-AF65-F5344CB8AC3E}">
        <p14:creationId xmlns:p14="http://schemas.microsoft.com/office/powerpoint/2010/main" val="1879275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Annie – see email last week for details</a:t>
            </a:r>
          </a:p>
        </p:txBody>
      </p:sp>
      <p:sp>
        <p:nvSpPr>
          <p:cNvPr id="4" name="Slide Number Placeholder 3"/>
          <p:cNvSpPr>
            <a:spLocks noGrp="1"/>
          </p:cNvSpPr>
          <p:nvPr>
            <p:ph type="sldNum" sz="quarter" idx="5"/>
          </p:nvPr>
        </p:nvSpPr>
        <p:spPr/>
        <p:txBody>
          <a:bodyPr/>
          <a:lstStyle/>
          <a:p>
            <a:fld id="{1B9A179D-2D27-49E2-B022-8EDDA2EFE682}" type="slidenum">
              <a:rPr lang="en-US" smtClean="0"/>
              <a:t>13</a:t>
            </a:fld>
            <a:endParaRPr lang="en-US" dirty="0"/>
          </a:p>
        </p:txBody>
      </p:sp>
    </p:spTree>
    <p:extLst>
      <p:ext uri="{BB962C8B-B14F-4D97-AF65-F5344CB8AC3E}">
        <p14:creationId xmlns:p14="http://schemas.microsoft.com/office/powerpoint/2010/main" val="3795061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Annie – reminder to watch the bulletin for availability</a:t>
            </a:r>
          </a:p>
        </p:txBody>
      </p:sp>
      <p:sp>
        <p:nvSpPr>
          <p:cNvPr id="4" name="Slide Number Placeholder 3"/>
          <p:cNvSpPr>
            <a:spLocks noGrp="1"/>
          </p:cNvSpPr>
          <p:nvPr>
            <p:ph type="sldNum" sz="quarter" idx="5"/>
          </p:nvPr>
        </p:nvSpPr>
        <p:spPr/>
        <p:txBody>
          <a:bodyPr/>
          <a:lstStyle/>
          <a:p>
            <a:fld id="{1B9A179D-2D27-49E2-B022-8EDDA2EFE682}" type="slidenum">
              <a:rPr lang="en-US" smtClean="0"/>
              <a:t>14</a:t>
            </a:fld>
            <a:endParaRPr lang="en-US" dirty="0"/>
          </a:p>
        </p:txBody>
      </p:sp>
    </p:spTree>
    <p:extLst>
      <p:ext uri="{BB962C8B-B14F-4D97-AF65-F5344CB8AC3E}">
        <p14:creationId xmlns:p14="http://schemas.microsoft.com/office/powerpoint/2010/main" val="442811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Annie – a reminder that we had about 315 GU 12</a:t>
            </a:r>
            <a:r>
              <a:rPr lang="en-US" baseline="30000" dirty="0"/>
              <a:t>th</a:t>
            </a:r>
            <a:r>
              <a:rPr lang="en-US" dirty="0"/>
              <a:t> graders last year, so remember that this may or may not be representative of all GU students in the Class of 2021.</a:t>
            </a:r>
          </a:p>
        </p:txBody>
      </p:sp>
      <p:sp>
        <p:nvSpPr>
          <p:cNvPr id="4" name="Slide Number Placeholder 3"/>
          <p:cNvSpPr>
            <a:spLocks noGrp="1"/>
          </p:cNvSpPr>
          <p:nvPr>
            <p:ph type="sldNum" sz="quarter" idx="5"/>
          </p:nvPr>
        </p:nvSpPr>
        <p:spPr/>
        <p:txBody>
          <a:bodyPr/>
          <a:lstStyle/>
          <a:p>
            <a:fld id="{1B9A179D-2D27-49E2-B022-8EDDA2EFE682}" type="slidenum">
              <a:rPr lang="en-US" smtClean="0"/>
              <a:t>15</a:t>
            </a:fld>
            <a:endParaRPr lang="en-US" dirty="0"/>
          </a:p>
        </p:txBody>
      </p:sp>
    </p:spTree>
    <p:extLst>
      <p:ext uri="{BB962C8B-B14F-4D97-AF65-F5344CB8AC3E}">
        <p14:creationId xmlns:p14="http://schemas.microsoft.com/office/powerpoint/2010/main" val="2058747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Annie</a:t>
            </a:r>
          </a:p>
        </p:txBody>
      </p:sp>
      <p:sp>
        <p:nvSpPr>
          <p:cNvPr id="4" name="Slide Number Placeholder 3"/>
          <p:cNvSpPr>
            <a:spLocks noGrp="1"/>
          </p:cNvSpPr>
          <p:nvPr>
            <p:ph type="sldNum" sz="quarter" idx="5"/>
          </p:nvPr>
        </p:nvSpPr>
        <p:spPr/>
        <p:txBody>
          <a:bodyPr/>
          <a:lstStyle/>
          <a:p>
            <a:fld id="{1B9A179D-2D27-49E2-B022-8EDDA2EFE682}" type="slidenum">
              <a:rPr lang="en-US" smtClean="0"/>
              <a:t>16</a:t>
            </a:fld>
            <a:endParaRPr lang="en-US" dirty="0"/>
          </a:p>
        </p:txBody>
      </p:sp>
    </p:spTree>
    <p:extLst>
      <p:ext uri="{BB962C8B-B14F-4D97-AF65-F5344CB8AC3E}">
        <p14:creationId xmlns:p14="http://schemas.microsoft.com/office/powerpoint/2010/main" val="3488474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Annie – open for comments about how we might be able to shift the perspective of our students.</a:t>
            </a:r>
          </a:p>
          <a:p>
            <a:r>
              <a:rPr lang="en-US" sz="1600" dirty="0"/>
              <a:t> </a:t>
            </a:r>
          </a:p>
          <a:p>
            <a:r>
              <a:rPr lang="en-US" sz="1600" dirty="0"/>
              <a:t>Also discuss the “I don’t like school, academic preparation concern – how do we help students understand the differences between postsecondary education/training and alignment with their interests, and how that might change how they feel about school? And, how do we better support students in preparing for postsecondary level education expectations?</a:t>
            </a:r>
          </a:p>
          <a:p>
            <a:endParaRPr lang="en-US" sz="1600" dirty="0"/>
          </a:p>
          <a:p>
            <a:r>
              <a:rPr lang="en-US" sz="1600" dirty="0"/>
              <a:t>Worth noting the very low % of students who have family that doesn’t want them to go – a reminder of the aspirations that families have for their children. </a:t>
            </a:r>
          </a:p>
        </p:txBody>
      </p:sp>
      <p:sp>
        <p:nvSpPr>
          <p:cNvPr id="4" name="Slide Number Placeholder 3"/>
          <p:cNvSpPr>
            <a:spLocks noGrp="1"/>
          </p:cNvSpPr>
          <p:nvPr>
            <p:ph type="sldNum" sz="quarter" idx="5"/>
          </p:nvPr>
        </p:nvSpPr>
        <p:spPr/>
        <p:txBody>
          <a:bodyPr/>
          <a:lstStyle/>
          <a:p>
            <a:fld id="{1B9A179D-2D27-49E2-B022-8EDDA2EFE682}" type="slidenum">
              <a:rPr lang="en-US" smtClean="0"/>
              <a:t>17</a:t>
            </a:fld>
            <a:endParaRPr lang="en-US" dirty="0"/>
          </a:p>
        </p:txBody>
      </p:sp>
    </p:spTree>
    <p:extLst>
      <p:ext uri="{BB962C8B-B14F-4D97-AF65-F5344CB8AC3E}">
        <p14:creationId xmlns:p14="http://schemas.microsoft.com/office/powerpoint/2010/main" val="3942242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Annie</a:t>
            </a:r>
          </a:p>
          <a:p>
            <a:r>
              <a:rPr lang="en-US" dirty="0"/>
              <a:t>Students could enter as many reasons as they wanted /felt were relevant.</a:t>
            </a:r>
          </a:p>
          <a:p>
            <a:r>
              <a:rPr lang="en-US" dirty="0"/>
              <a:t>Washington students left $50 million on the table in federal financial aid in 2019. </a:t>
            </a:r>
          </a:p>
          <a:p>
            <a:endParaRPr lang="en-US" dirty="0"/>
          </a:p>
          <a:p>
            <a:r>
              <a:rPr lang="en-US" dirty="0"/>
              <a:t>How do we get the 11% of students who say they don’t need it and the 11% who don’t think they would quality -  and 2% of parents know that there still might be money available for them (and probably there is) – and that this is required for many scholarships or institutional aid. This is a missed opportunity – and money left on the table!</a:t>
            </a:r>
          </a:p>
          <a:p>
            <a:r>
              <a:rPr lang="en-US" dirty="0"/>
              <a:t>9.4% of students who don’t understand – how do we manage this gap?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lesson learned in the past two years is that 1:1 outreach to students AND THEIR FAMILIES makes a difference. If you do not have a relationship with families, they are less likely to respond to your general invites to family events, especially financial aid events. How can you make the time to engage 1:1 with more families – especially those who might be hesitant or event resistant – but you know they and their child have aspirations for college? Personalize your approach whenever possible – our data shows this makes a difference. Inchelium, Rosalia, and Pateros – rock stars)</a:t>
            </a:r>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18</a:t>
            </a:fld>
            <a:endParaRPr lang="en-US" dirty="0"/>
          </a:p>
        </p:txBody>
      </p:sp>
    </p:spTree>
    <p:extLst>
      <p:ext uri="{BB962C8B-B14F-4D97-AF65-F5344CB8AC3E}">
        <p14:creationId xmlns:p14="http://schemas.microsoft.com/office/powerpoint/2010/main" val="988583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Annie</a:t>
            </a:r>
          </a:p>
          <a:p>
            <a:endParaRPr lang="en-US" dirty="0"/>
          </a:p>
          <a:p>
            <a:r>
              <a:rPr lang="en-US" dirty="0"/>
              <a:t>Clearly there is interest in scholarships – are we offering enough information about this? It is a daunting task. Resources are available – Get Schooled has a free scholarship application review for students. </a:t>
            </a:r>
          </a:p>
          <a:p>
            <a:r>
              <a:rPr lang="en-US" dirty="0"/>
              <a:t>How do you your Year 5 plans align with these interests and identified needs – remember, this is what your GEAR UP students said they want, and while they are priority school responses, we know that cohort students have similar concerns – so how can we better support them in these areas? </a:t>
            </a:r>
          </a:p>
          <a:p>
            <a:endParaRPr lang="en-US" dirty="0"/>
          </a:p>
          <a:p>
            <a:r>
              <a:rPr lang="en-US" dirty="0"/>
              <a:t>Closing – the class of 2021 experienced school and transition challenges in ways we never could have imagined, and the impact of remote learning will be with us for a while – how we support students and their families, and what they need from us may be different than what we have done in the past. Let’s continue to be responsive to their needs, and willing to evolve our programming to meet their needs. It probably isn’t going to work to keep doing the same thing we have always done. </a:t>
            </a:r>
          </a:p>
          <a:p>
            <a:endParaRPr lang="en-US" dirty="0"/>
          </a:p>
          <a:p>
            <a:r>
              <a:rPr lang="en-US" dirty="0"/>
              <a:t>(Marcie to comment if needed)</a:t>
            </a:r>
          </a:p>
          <a:p>
            <a:endParaRPr lang="en-US" dirty="0"/>
          </a:p>
          <a:p>
            <a:r>
              <a:rPr lang="en-US" dirty="0"/>
              <a:t>Pause for feedback - </a:t>
            </a:r>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19</a:t>
            </a:fld>
            <a:endParaRPr lang="en-US" dirty="0"/>
          </a:p>
        </p:txBody>
      </p:sp>
    </p:spTree>
    <p:extLst>
      <p:ext uri="{BB962C8B-B14F-4D97-AF65-F5344CB8AC3E}">
        <p14:creationId xmlns:p14="http://schemas.microsoft.com/office/powerpoint/2010/main" val="388405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 – also share the timeline for the Class of 2023 – to be inclusive of cohort schools/ you can also include Class of 2021 for the income change info, since our folks are still supporting those students through transition outreach.</a:t>
            </a:r>
          </a:p>
        </p:txBody>
      </p:sp>
      <p:sp>
        <p:nvSpPr>
          <p:cNvPr id="4" name="Slide Number Placeholder 3"/>
          <p:cNvSpPr>
            <a:spLocks noGrp="1"/>
          </p:cNvSpPr>
          <p:nvPr>
            <p:ph type="sldNum" sz="quarter" idx="5"/>
          </p:nvPr>
        </p:nvSpPr>
        <p:spPr/>
        <p:txBody>
          <a:bodyPr/>
          <a:lstStyle/>
          <a:p>
            <a:fld id="{1B9A179D-2D27-49E2-B022-8EDDA2EFE682}" type="slidenum">
              <a:rPr lang="en-US" smtClean="0"/>
              <a:t>21</a:t>
            </a:fld>
            <a:endParaRPr lang="en-US" dirty="0"/>
          </a:p>
        </p:txBody>
      </p:sp>
    </p:spTree>
    <p:extLst>
      <p:ext uri="{BB962C8B-B14F-4D97-AF65-F5344CB8AC3E}">
        <p14:creationId xmlns:p14="http://schemas.microsoft.com/office/powerpoint/2010/main" val="1441308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Marcie – </a:t>
            </a:r>
          </a:p>
          <a:p>
            <a:r>
              <a:rPr lang="en-US" dirty="0"/>
              <a:t>Note </a:t>
            </a:r>
            <a:r>
              <a:rPr lang="en-US" dirty="0" err="1"/>
              <a:t>Weiya’s</a:t>
            </a:r>
            <a:r>
              <a:rPr lang="en-US" dirty="0"/>
              <a:t> retirement</a:t>
            </a:r>
          </a:p>
        </p:txBody>
      </p:sp>
      <p:sp>
        <p:nvSpPr>
          <p:cNvPr id="4" name="Slide Number Placeholder 3"/>
          <p:cNvSpPr>
            <a:spLocks noGrp="1"/>
          </p:cNvSpPr>
          <p:nvPr>
            <p:ph type="sldNum" sz="quarter" idx="10"/>
          </p:nvPr>
        </p:nvSpPr>
        <p:spPr/>
        <p:txBody>
          <a:bodyPr/>
          <a:lstStyle/>
          <a:p>
            <a:fld id="{615C069E-2060-429D-9894-9B4116369CFE}" type="slidenum">
              <a:rPr lang="en-US" smtClean="0"/>
              <a:t>2</a:t>
            </a:fld>
            <a:endParaRPr lang="en-US" dirty="0"/>
          </a:p>
        </p:txBody>
      </p:sp>
    </p:spTree>
    <p:extLst>
      <p:ext uri="{BB962C8B-B14F-4D97-AF65-F5344CB8AC3E}">
        <p14:creationId xmlns:p14="http://schemas.microsoft.com/office/powerpoint/2010/main" val="3398865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hlinkClick r:id="rId3">
                  <a:extLst>
                    <a:ext uri="{A12FA001-AC4F-418D-AE19-62706E023703}">
                      <ahyp:hlinkClr xmlns:ahyp="http://schemas.microsoft.com/office/drawing/2018/hyperlinkcolor" val="tx"/>
                    </a:ext>
                  </a:extLst>
                </a:hlinkClick>
              </a:rPr>
              <a:t>https://us02web.zoom.us/meeting/register/tZ0oc-GpqjovGtXQvVxE9HB0ghugpOuoUXrG</a:t>
            </a:r>
            <a:r>
              <a:rPr lang="en-US" dirty="0">
                <a:solidFill>
                  <a:schemeClr val="tx1"/>
                </a:solidFill>
              </a:rPr>
              <a:t> </a:t>
            </a:r>
          </a:p>
        </p:txBody>
      </p:sp>
      <p:sp>
        <p:nvSpPr>
          <p:cNvPr id="4" name="Slide Number Placeholder 3"/>
          <p:cNvSpPr>
            <a:spLocks noGrp="1"/>
          </p:cNvSpPr>
          <p:nvPr>
            <p:ph type="sldNum" sz="quarter" idx="5"/>
          </p:nvPr>
        </p:nvSpPr>
        <p:spPr/>
        <p:txBody>
          <a:bodyPr/>
          <a:lstStyle/>
          <a:p>
            <a:fld id="{1B9A179D-2D27-49E2-B022-8EDDA2EFE682}" type="slidenum">
              <a:rPr lang="en-US" smtClean="0"/>
              <a:t>22</a:t>
            </a:fld>
            <a:endParaRPr lang="en-US" dirty="0"/>
          </a:p>
        </p:txBody>
      </p:sp>
    </p:spTree>
    <p:extLst>
      <p:ext uri="{BB962C8B-B14F-4D97-AF65-F5344CB8AC3E}">
        <p14:creationId xmlns:p14="http://schemas.microsoft.com/office/powerpoint/2010/main" val="3526628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 – please split this into 2 slides so they are readable.</a:t>
            </a:r>
          </a:p>
        </p:txBody>
      </p:sp>
      <p:sp>
        <p:nvSpPr>
          <p:cNvPr id="4" name="Slide Number Placeholder 3"/>
          <p:cNvSpPr>
            <a:spLocks noGrp="1"/>
          </p:cNvSpPr>
          <p:nvPr>
            <p:ph type="sldNum" sz="quarter" idx="5"/>
          </p:nvPr>
        </p:nvSpPr>
        <p:spPr/>
        <p:txBody>
          <a:bodyPr/>
          <a:lstStyle/>
          <a:p>
            <a:fld id="{1B9A179D-2D27-49E2-B022-8EDDA2EFE682}" type="slidenum">
              <a:rPr lang="en-US" smtClean="0"/>
              <a:t>23</a:t>
            </a:fld>
            <a:endParaRPr lang="en-US" dirty="0"/>
          </a:p>
        </p:txBody>
      </p:sp>
    </p:spTree>
    <p:extLst>
      <p:ext uri="{BB962C8B-B14F-4D97-AF65-F5344CB8AC3E}">
        <p14:creationId xmlns:p14="http://schemas.microsoft.com/office/powerpoint/2010/main" val="2920381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 – please split this into 2 slides so they are readable.</a:t>
            </a:r>
          </a:p>
        </p:txBody>
      </p:sp>
      <p:sp>
        <p:nvSpPr>
          <p:cNvPr id="4" name="Slide Number Placeholder 3"/>
          <p:cNvSpPr>
            <a:spLocks noGrp="1"/>
          </p:cNvSpPr>
          <p:nvPr>
            <p:ph type="sldNum" sz="quarter" idx="5"/>
          </p:nvPr>
        </p:nvSpPr>
        <p:spPr/>
        <p:txBody>
          <a:bodyPr/>
          <a:lstStyle/>
          <a:p>
            <a:fld id="{1B9A179D-2D27-49E2-B022-8EDDA2EFE682}" type="slidenum">
              <a:rPr lang="en-US" smtClean="0"/>
              <a:t>24</a:t>
            </a:fld>
            <a:endParaRPr lang="en-US" dirty="0"/>
          </a:p>
        </p:txBody>
      </p:sp>
    </p:spTree>
    <p:extLst>
      <p:ext uri="{BB962C8B-B14F-4D97-AF65-F5344CB8AC3E}">
        <p14:creationId xmlns:p14="http://schemas.microsoft.com/office/powerpoint/2010/main" val="2780616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add a link so they know where to find this? Where do they get this information? </a:t>
            </a:r>
          </a:p>
        </p:txBody>
      </p:sp>
      <p:sp>
        <p:nvSpPr>
          <p:cNvPr id="4" name="Slide Number Placeholder 3"/>
          <p:cNvSpPr>
            <a:spLocks noGrp="1"/>
          </p:cNvSpPr>
          <p:nvPr>
            <p:ph type="sldNum" sz="quarter" idx="5"/>
          </p:nvPr>
        </p:nvSpPr>
        <p:spPr/>
        <p:txBody>
          <a:bodyPr/>
          <a:lstStyle/>
          <a:p>
            <a:fld id="{1B9A179D-2D27-49E2-B022-8EDDA2EFE682}" type="slidenum">
              <a:rPr lang="en-US" smtClean="0"/>
              <a:t>25</a:t>
            </a:fld>
            <a:endParaRPr lang="en-US" dirty="0"/>
          </a:p>
        </p:txBody>
      </p:sp>
    </p:spTree>
    <p:extLst>
      <p:ext uri="{BB962C8B-B14F-4D97-AF65-F5344CB8AC3E}">
        <p14:creationId xmlns:p14="http://schemas.microsoft.com/office/powerpoint/2010/main" val="2264785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folks to share what they are doing if there is time (2 or 3?) Include asking how GU is involved. Discuss during RACI planning/team time. </a:t>
            </a:r>
          </a:p>
        </p:txBody>
      </p:sp>
      <p:sp>
        <p:nvSpPr>
          <p:cNvPr id="4" name="Slide Number Placeholder 3"/>
          <p:cNvSpPr>
            <a:spLocks noGrp="1"/>
          </p:cNvSpPr>
          <p:nvPr>
            <p:ph type="sldNum" sz="quarter" idx="5"/>
          </p:nvPr>
        </p:nvSpPr>
        <p:spPr/>
        <p:txBody>
          <a:bodyPr/>
          <a:lstStyle/>
          <a:p>
            <a:fld id="{1B9A179D-2D27-49E2-B022-8EDDA2EFE682}" type="slidenum">
              <a:rPr lang="en-US" smtClean="0"/>
              <a:t>26</a:t>
            </a:fld>
            <a:endParaRPr lang="en-US" dirty="0"/>
          </a:p>
        </p:txBody>
      </p:sp>
    </p:spTree>
    <p:extLst>
      <p:ext uri="{BB962C8B-B14F-4D97-AF65-F5344CB8AC3E}">
        <p14:creationId xmlns:p14="http://schemas.microsoft.com/office/powerpoint/2010/main" val="693762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 financial aid advising day is an opportunity to provide every senior and their family with key resources and knowledge for completing the financial aid application process. Per </a:t>
            </a:r>
            <a:r>
              <a:rPr lang="en-US" sz="1200" b="0" i="0" u="none" strike="noStrike" kern="1200" dirty="0">
                <a:solidFill>
                  <a:schemeClr val="tx1"/>
                </a:solidFill>
                <a:effectLst/>
                <a:latin typeface="+mn-lt"/>
                <a:ea typeface="+mn-ea"/>
                <a:cs typeface="+mn-cs"/>
                <a:hlinkClick r:id="rId3"/>
              </a:rPr>
              <a:t>ESSB 6141</a:t>
            </a:r>
            <a:r>
              <a:rPr lang="en-US" sz="1200" b="0" i="0" kern="1200" dirty="0">
                <a:solidFill>
                  <a:schemeClr val="tx1"/>
                </a:solidFill>
                <a:effectLst/>
                <a:latin typeface="+mn-lt"/>
                <a:ea typeface="+mn-ea"/>
                <a:cs typeface="+mn-cs"/>
              </a:rPr>
              <a:t>, districts with a high school must provide both a financial aid advising day and notification of financial aid opportunities at the beginning of each school year to parents and guardians of any student entering the twelfth grade. The notification must include information regarding: </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 eligibility requirements of the Washington College Grant</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Information on resources, such as the CSS profile and new financial aid calculator</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Any community-based resources available to assist parents and guardians in understanding the requirements of and how to complete the free application for federal student aid (FAFSA) and the Washington application for state financial aid (WASFA)</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 district’s process for opting out of the financial aid advising day</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 full requirements of the financial aid advising day can be found in ESSB 6141 </a:t>
            </a:r>
          </a:p>
          <a:p>
            <a:endParaRPr lang="en-US" dirty="0"/>
          </a:p>
          <a:p>
            <a:r>
              <a:rPr lang="en-US" b="1" dirty="0"/>
              <a:t>WSAC’s new 12</a:t>
            </a:r>
            <a:r>
              <a:rPr lang="en-US" b="1" baseline="30000" dirty="0"/>
              <a:t>th</a:t>
            </a:r>
            <a:r>
              <a:rPr lang="en-US" b="1" dirty="0"/>
              <a:t> Year Campaign site is a one-stop shop for support for this initiative </a:t>
            </a:r>
          </a:p>
        </p:txBody>
      </p:sp>
      <p:sp>
        <p:nvSpPr>
          <p:cNvPr id="4" name="Slide Number Placeholder 3"/>
          <p:cNvSpPr>
            <a:spLocks noGrp="1"/>
          </p:cNvSpPr>
          <p:nvPr>
            <p:ph type="sldNum" sz="quarter" idx="5"/>
          </p:nvPr>
        </p:nvSpPr>
        <p:spPr/>
        <p:txBody>
          <a:bodyPr/>
          <a:lstStyle/>
          <a:p>
            <a:fld id="{1B9A179D-2D27-49E2-B022-8EDDA2EFE682}" type="slidenum">
              <a:rPr lang="en-US" smtClean="0"/>
              <a:t>27</a:t>
            </a:fld>
            <a:endParaRPr lang="en-US"/>
          </a:p>
        </p:txBody>
      </p:sp>
    </p:spTree>
    <p:extLst>
      <p:ext uri="{BB962C8B-B14F-4D97-AF65-F5344CB8AC3E}">
        <p14:creationId xmlns:p14="http://schemas.microsoft.com/office/powerpoint/2010/main" val="2323723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206B6-5246-498B-AC8D-4748AEEB0F86}" type="slidenum">
              <a:rPr lang="en-US" smtClean="0"/>
              <a:t>28</a:t>
            </a:fld>
            <a:endParaRPr lang="en-US"/>
          </a:p>
        </p:txBody>
      </p:sp>
    </p:spTree>
    <p:extLst>
      <p:ext uri="{BB962C8B-B14F-4D97-AF65-F5344CB8AC3E}">
        <p14:creationId xmlns:p14="http://schemas.microsoft.com/office/powerpoint/2010/main" val="4097933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Aim Higher - insiders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969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partnership is a strategy central to our efforts to achieve racial equity in higher education.  In alignment with each of our own organization's Equity, Diversity, and Inclusion commitments, the Aim Higher Training initiative is a step in the direction to providing all of Washington students with access to financial aid resources, information, and support. </a:t>
            </a:r>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30</a:t>
            </a:fld>
            <a:endParaRPr lang="en-US" dirty="0"/>
          </a:p>
        </p:txBody>
      </p:sp>
    </p:spTree>
    <p:extLst>
      <p:ext uri="{BB962C8B-B14F-4D97-AF65-F5344CB8AC3E}">
        <p14:creationId xmlns:p14="http://schemas.microsoft.com/office/powerpoint/2010/main" val="3552377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606060"/>
                </a:solidFill>
                <a:effectLst/>
                <a:latin typeface="Arial" panose="020B0604020202020204" pitchFamily="34" charset="0"/>
              </a:rPr>
              <a:t>Financial aid basics</a:t>
            </a:r>
          </a:p>
          <a:p>
            <a:pPr algn="l"/>
            <a:r>
              <a:rPr lang="en-US" b="0" i="0" dirty="0">
                <a:solidFill>
                  <a:srgbClr val="606060"/>
                </a:solidFill>
                <a:effectLst/>
                <a:latin typeface="Arial" panose="020B0604020202020204" pitchFamily="34" charset="0"/>
              </a:rPr>
              <a:t>In this session, participants will learn the basics of financial aid. We will cover federal and state aid programs including grants, scholarships, work study and loans. We will also discuss when and where to apply for financial aid. Participants will leave with a better understanding of postsecondary funding. This session will prepare participants to help with basic financial aid questions. High school clock hours will be available.</a:t>
            </a:r>
          </a:p>
          <a:p>
            <a:pPr algn="l">
              <a:buFont typeface="Arial" panose="020B0604020202020204" pitchFamily="34" charset="0"/>
              <a:buChar char="•"/>
            </a:pPr>
            <a:r>
              <a:rPr lang="en-US" b="0" i="0" u="none" strike="noStrike" dirty="0">
                <a:solidFill>
                  <a:srgbClr val="C1800C"/>
                </a:solidFill>
                <a:effectLst/>
                <a:latin typeface="Arial" panose="020B0604020202020204" pitchFamily="34" charset="0"/>
                <a:hlinkClick r:id="rId3"/>
              </a:rPr>
              <a:t>Register - August 24 @ 11-12pm</a:t>
            </a:r>
            <a:endParaRPr lang="en-US" b="0" i="0" u="none" strike="noStrike" dirty="0">
              <a:solidFill>
                <a:srgbClr val="C1800C"/>
              </a:solidFill>
              <a:effectLst/>
              <a:latin typeface="Arial" panose="020B0604020202020204" pitchFamily="34" charset="0"/>
            </a:endParaRPr>
          </a:p>
          <a:p>
            <a:pPr algn="l"/>
            <a:r>
              <a:rPr lang="en-US" b="1" i="0" dirty="0">
                <a:solidFill>
                  <a:srgbClr val="606060"/>
                </a:solidFill>
                <a:effectLst/>
                <a:latin typeface="Arial" panose="020B0604020202020204" pitchFamily="34" charset="0"/>
              </a:rPr>
              <a:t>Financial aid navigation</a:t>
            </a:r>
          </a:p>
          <a:p>
            <a:pPr algn="l"/>
            <a:r>
              <a:rPr lang="en-US" b="0" i="0" dirty="0">
                <a:solidFill>
                  <a:srgbClr val="606060"/>
                </a:solidFill>
                <a:effectLst/>
                <a:latin typeface="Arial" panose="020B0604020202020204" pitchFamily="34" charset="0"/>
              </a:rPr>
              <a:t>In this session, participants will learn about the financial aid process and how to help others navigate applying for financial aid. We will cover how to apply for postsecondary funding with the FAFSA and the WASFA. We will also discuss common challenges and errors as well as next steps. Participants will leave with a better understanding of how to help others with this important process. This sessions will prepare participants to assist students as they apply for financial aid and train others. High school clock hours will be available.</a:t>
            </a:r>
          </a:p>
          <a:p>
            <a:pPr algn="l">
              <a:buFont typeface="Arial" panose="020B0604020202020204" pitchFamily="34" charset="0"/>
              <a:buChar char="•"/>
            </a:pPr>
            <a:r>
              <a:rPr lang="en-US" b="0" i="0" u="none" strike="noStrike" dirty="0">
                <a:solidFill>
                  <a:srgbClr val="C1800C"/>
                </a:solidFill>
                <a:effectLst/>
                <a:latin typeface="Arial" panose="020B0604020202020204" pitchFamily="34" charset="0"/>
                <a:hlinkClick r:id="rId4"/>
              </a:rPr>
              <a:t>Register - August 25 @ 10-12pm</a:t>
            </a:r>
            <a:endParaRPr lang="en-US" b="0" i="0" dirty="0">
              <a:solidFill>
                <a:srgbClr val="606060"/>
              </a:solidFill>
              <a:effectLst/>
              <a:latin typeface="Arial" panose="020B0604020202020204" pitchFamily="34" charset="0"/>
            </a:endParaRPr>
          </a:p>
          <a:p>
            <a:pPr algn="l">
              <a:buFont typeface="Arial" panose="020B0604020202020204" pitchFamily="34" charset="0"/>
              <a:buChar char="•"/>
            </a:pPr>
            <a:endParaRPr lang="en-US" b="0" i="0" dirty="0">
              <a:solidFill>
                <a:srgbClr val="60606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31</a:t>
            </a:fld>
            <a:endParaRPr lang="en-US" dirty="0"/>
          </a:p>
        </p:txBody>
      </p:sp>
    </p:spTree>
    <p:extLst>
      <p:ext uri="{BB962C8B-B14F-4D97-AF65-F5344CB8AC3E}">
        <p14:creationId xmlns:p14="http://schemas.microsoft.com/office/powerpoint/2010/main" val="406909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Marcie</a:t>
            </a:r>
          </a:p>
          <a:p>
            <a:r>
              <a:rPr lang="en-US" dirty="0"/>
              <a:t>Note loss of opportunities, COVID impact on learning loss, college and career field trips, postsecondary enrollment, financial aid applications. </a:t>
            </a:r>
          </a:p>
          <a:p>
            <a:r>
              <a:rPr lang="en-US" dirty="0"/>
              <a:t>Shift from Ready Set Grad to WSAC for educators/staff – but not for students, GEAR UP student/family page is the best resource.</a:t>
            </a:r>
          </a:p>
          <a:p>
            <a:r>
              <a:rPr lang="en-US" dirty="0"/>
              <a:t>Big changes in College Bound Scholarship.</a:t>
            </a:r>
          </a:p>
          <a:p>
            <a:r>
              <a:rPr lang="en-US" dirty="0"/>
              <a:t>For priority schools, focus on getting back on track and regaining some of the traction we lost during remote learning.</a:t>
            </a:r>
          </a:p>
          <a:p>
            <a:r>
              <a:rPr lang="en-US" dirty="0"/>
              <a:t>For cohort schools, focus on making up for lost time and doubling our efforts on postsecondary planning and financial aid. </a:t>
            </a:r>
          </a:p>
        </p:txBody>
      </p:sp>
      <p:sp>
        <p:nvSpPr>
          <p:cNvPr id="4" name="Slide Number Placeholder 3"/>
          <p:cNvSpPr>
            <a:spLocks noGrp="1"/>
          </p:cNvSpPr>
          <p:nvPr>
            <p:ph type="sldNum" sz="quarter" idx="10"/>
          </p:nvPr>
        </p:nvSpPr>
        <p:spPr/>
        <p:txBody>
          <a:bodyPr/>
          <a:lstStyle/>
          <a:p>
            <a:fld id="{1B9A179D-2D27-49E2-B022-8EDDA2EFE682}" type="slidenum">
              <a:rPr lang="en-US" smtClean="0"/>
              <a:t>3</a:t>
            </a:fld>
            <a:endParaRPr lang="en-US" dirty="0"/>
          </a:p>
        </p:txBody>
      </p:sp>
    </p:spTree>
    <p:extLst>
      <p:ext uri="{BB962C8B-B14F-4D97-AF65-F5344CB8AC3E}">
        <p14:creationId xmlns:p14="http://schemas.microsoft.com/office/powerpoint/2010/main" val="3905170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sz="1800" b="0" i="0" dirty="0">
                <a:solidFill>
                  <a:srgbClr val="242424"/>
                </a:solidFill>
                <a:effectLst/>
                <a:latin typeface="Segoe UI" panose="020B0502040204020203" pitchFamily="34" charset="0"/>
              </a:rPr>
              <a:t>A new law makes it easier for Washingtonians, including undocumented people, to get resident tuition and state financial aid. </a:t>
            </a:r>
          </a:p>
          <a:p>
            <a:pPr algn="l">
              <a:buFont typeface="Arial" panose="020B0604020202020204" pitchFamily="34" charset="0"/>
              <a:buChar char="•"/>
            </a:pPr>
            <a:r>
              <a:rPr lang="en-US" sz="1800" b="0" i="0" dirty="0">
                <a:solidFill>
                  <a:srgbClr val="242424"/>
                </a:solidFill>
                <a:effectLst/>
                <a:latin typeface="Segoe UI" panose="020B0502040204020203" pitchFamily="34" charset="0"/>
              </a:rPr>
              <a:t>More undocumented people in Washington qualify for state financial aid than ever before. </a:t>
            </a:r>
          </a:p>
          <a:p>
            <a:pPr algn="l">
              <a:buFont typeface="Arial" panose="020B0604020202020204" pitchFamily="34" charset="0"/>
              <a:buChar char="•"/>
            </a:pPr>
            <a:r>
              <a:rPr lang="en-US" sz="1800" b="0" i="0" dirty="0">
                <a:solidFill>
                  <a:srgbClr val="242424"/>
                </a:solidFill>
                <a:effectLst/>
                <a:latin typeface="Segoe UI" panose="020B0502040204020203" pitchFamily="34" charset="0"/>
              </a:rPr>
              <a:t>Washington State is making state financial aid more accessible than ever, especially for undocumented Washingtonians.</a:t>
            </a:r>
          </a:p>
          <a:p>
            <a:pPr algn="l">
              <a:buFont typeface="Arial" panose="020B0604020202020204" pitchFamily="34" charset="0"/>
              <a:buChar char="•"/>
            </a:pPr>
            <a:r>
              <a:rPr lang="en-US" sz="1800" b="0" i="0" dirty="0">
                <a:solidFill>
                  <a:srgbClr val="242424"/>
                </a:solidFill>
                <a:effectLst/>
                <a:latin typeface="Segoe UI" panose="020B0502040204020203" pitchFamily="34" charset="0"/>
              </a:rPr>
              <a:t>Undocumented Washingtonians who have lived in Washington for a year may qualify for money for college or apprenticeships. Find out more at [website]. </a:t>
            </a:r>
          </a:p>
          <a:p>
            <a:pPr algn="l">
              <a:buFont typeface="Arial" panose="020B0604020202020204" pitchFamily="34" charset="0"/>
              <a:buChar char="•"/>
            </a:pPr>
            <a:r>
              <a:rPr lang="en-US" sz="1800" b="0" i="0" dirty="0">
                <a:solidFill>
                  <a:srgbClr val="242424"/>
                </a:solidFill>
                <a:effectLst/>
                <a:latin typeface="Segoe UI" panose="020B0502040204020203" pitchFamily="34" charset="0"/>
              </a:rPr>
              <a:t>A new law replaces HB 1079. This law makes college more affordable for undocumented Washingtonians. Many people who didn’t qualify before are now eligible. </a:t>
            </a:r>
          </a:p>
          <a:p>
            <a:pPr algn="l">
              <a:buFont typeface="Arial" panose="020B0604020202020204" pitchFamily="34" charset="0"/>
              <a:buChar char="•"/>
            </a:pPr>
            <a:r>
              <a:rPr lang="en-US" sz="1800" b="0" i="0" dirty="0">
                <a:solidFill>
                  <a:srgbClr val="242424"/>
                </a:solidFill>
                <a:effectLst/>
                <a:latin typeface="Segoe UI" panose="020B0502040204020203" pitchFamily="34" charset="0"/>
              </a:rPr>
              <a:t>Both U.S. citizens and non-citizens can be Washington residents, including undocumented students. In most cases, a Washington resident is someone who lives in the state for one year immediately before starting college or an apprenticeship.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28514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Tw Cen MT" panose="020B0602020104020603" pitchFamily="34" charset="0"/>
              </a:rPr>
              <a:t>Key takeaway: CBS is a two step process</a:t>
            </a:r>
          </a:p>
          <a:p>
            <a:pPr lvl="0"/>
            <a:endParaRPr lang="en-US" dirty="0">
              <a:latin typeface="Tw Cen MT" panose="020B0602020104020603" pitchFamily="34" charset="0"/>
            </a:endParaRPr>
          </a:p>
          <a:p>
            <a:pPr lvl="0"/>
            <a:r>
              <a:rPr lang="en-US" dirty="0">
                <a:latin typeface="Tw Cen MT" panose="020B0602020104020603" pitchFamily="34" charset="0"/>
              </a:rPr>
              <a:t>Step 1: New with ESSB 5321, all FRPL eligible public school students in 7th, 8</a:t>
            </a:r>
            <a:r>
              <a:rPr lang="en-US" baseline="30000" dirty="0">
                <a:latin typeface="Tw Cen MT" panose="020B0602020104020603" pitchFamily="34" charset="0"/>
              </a:rPr>
              <a:t>th</a:t>
            </a:r>
            <a:r>
              <a:rPr lang="en-US" dirty="0">
                <a:latin typeface="Tw Cen MT" panose="020B0602020104020603" pitchFamily="34" charset="0"/>
              </a:rPr>
              <a:t>, or newly eligible 9</a:t>
            </a:r>
            <a:r>
              <a:rPr lang="en-US" baseline="30000" dirty="0">
                <a:latin typeface="Tw Cen MT" panose="020B0602020104020603" pitchFamily="34" charset="0"/>
              </a:rPr>
              <a:t>th</a:t>
            </a:r>
            <a:r>
              <a:rPr lang="en-US" dirty="0">
                <a:latin typeface="Tw Cen MT" panose="020B0602020104020603" pitchFamily="34" charset="0"/>
              </a:rPr>
              <a:t> graders will be auto-enrolled in CBS. Youth in state foster care are auto-enrolled throughout high school. This is GREAT! More students will have access to the CBS opportunity and those working with students can focus on college/career readiness rather than chasing down forms. CBS team is working on WAC updates. </a:t>
            </a:r>
          </a:p>
          <a:p>
            <a:pPr lvl="0"/>
            <a:endParaRPr lang="en-US" dirty="0">
              <a:latin typeface="Tw Cen MT" panose="020B0602020104020603" pitchFamily="34" charset="0"/>
            </a:endParaRPr>
          </a:p>
          <a:p>
            <a:pPr lvl="0"/>
            <a:r>
              <a:rPr lang="en-US" dirty="0">
                <a:latin typeface="Tw Cen MT" panose="020B0602020104020603" pitchFamily="34" charset="0"/>
              </a:rPr>
              <a:t>Step 2:</a:t>
            </a:r>
          </a:p>
          <a:p>
            <a:pPr lvl="0"/>
            <a:r>
              <a:rPr lang="en-US" dirty="0">
                <a:latin typeface="Tw Cen MT" panose="020B0602020104020603" pitchFamily="34" charset="0"/>
              </a:rPr>
              <a:t>- Fulfill the College Bound Pledge in high school (Grad from WA HS or homeschool program…2.0 GPA and no felonies)</a:t>
            </a:r>
          </a:p>
          <a:p>
            <a:pPr lvl="0"/>
            <a:r>
              <a:rPr lang="en-US" dirty="0">
                <a:latin typeface="Tw Cen MT" panose="020B0602020104020603" pitchFamily="34" charset="0"/>
              </a:rPr>
              <a:t>	</a:t>
            </a:r>
            <a:r>
              <a:rPr lang="en-US" b="1" dirty="0">
                <a:latin typeface="Tw Cen MT" panose="020B0602020104020603" pitchFamily="34" charset="0"/>
              </a:rPr>
              <a:t>additional note if asked about how do we know if they have a felony? </a:t>
            </a:r>
            <a:r>
              <a:rPr lang="en-US" dirty="0">
                <a:latin typeface="Tw Cen MT" panose="020B0602020104020603" pitchFamily="34" charset="0"/>
              </a:rPr>
              <a:t>WSAC has a review process that looks at public record searches and Washington State Patrol records to confirm a student’s eligibility. </a:t>
            </a:r>
          </a:p>
          <a:p>
            <a:pPr lvl="0"/>
            <a:r>
              <a:rPr lang="en-US" dirty="0">
                <a:latin typeface="Tw Cen MT" panose="020B0602020104020603" pitchFamily="34" charset="0"/>
              </a:rPr>
              <a:t>- Meet income requirements; verified by the college using information from FAFSA or WASFA </a:t>
            </a:r>
          </a:p>
          <a:p>
            <a:pPr lvl="0"/>
            <a:r>
              <a:rPr lang="en-US" dirty="0">
                <a:latin typeface="Tw Cen MT" panose="020B0602020104020603" pitchFamily="34" charset="0"/>
              </a:rPr>
              <a:t>- Be accepted to and attend an eligible college within one year of graduating high school (i.e. they have 5 years after graduating high school to use 4 years of funds – up to a bachelor’s degree- can’t use for grad school)</a:t>
            </a:r>
          </a:p>
          <a:p>
            <a:endParaRPr lang="en-US" dirty="0"/>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34</a:t>
            </a:fld>
            <a:endParaRPr lang="en-US"/>
          </a:p>
        </p:txBody>
      </p:sp>
    </p:spTree>
    <p:extLst>
      <p:ext uri="{BB962C8B-B14F-4D97-AF65-F5344CB8AC3E}">
        <p14:creationId xmlns:p14="http://schemas.microsoft.com/office/powerpoint/2010/main" val="806328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Key </a:t>
            </a:r>
            <a:r>
              <a:rPr lang="en-US" dirty="0" err="1"/>
              <a:t>takeway</a:t>
            </a:r>
            <a:r>
              <a:rPr lang="en-US" dirty="0"/>
              <a:t>: You are probably familiar with College Bound and some of this but a good refresher. I’m going to give you some talking points to use with your students – so listen up!</a:t>
            </a:r>
          </a:p>
          <a:p>
            <a:endParaRPr lang="en-US" dirty="0"/>
          </a:p>
          <a:p>
            <a:r>
              <a:rPr lang="en-US" b="1" dirty="0"/>
              <a:t>CBS is still here and an important resource for students because:</a:t>
            </a:r>
          </a:p>
          <a:p>
            <a:pPr marL="174708" indent="-174708">
              <a:buFontTx/>
              <a:buChar char="-"/>
            </a:pPr>
            <a:r>
              <a:rPr lang="en-US" b="1" dirty="0"/>
              <a:t>Puts them in the pipeline for additional outreach and supports</a:t>
            </a:r>
          </a:p>
          <a:p>
            <a:pPr marL="174708" indent="-174708">
              <a:buFontTx/>
              <a:buChar char="-"/>
            </a:pPr>
            <a:r>
              <a:rPr lang="en-US" b="1" dirty="0"/>
              <a:t>Maximizes their potential state financial aid eligibility </a:t>
            </a:r>
          </a:p>
          <a:p>
            <a:endParaRPr lang="en-US" dirty="0"/>
          </a:p>
          <a:p>
            <a:r>
              <a:rPr lang="en-US" dirty="0"/>
              <a:t>Early</a:t>
            </a:r>
            <a:r>
              <a:rPr lang="en-US" baseline="0" dirty="0"/>
              <a:t> s</a:t>
            </a:r>
            <a:r>
              <a:rPr lang="en-US" dirty="0"/>
              <a:t>tate financial aid commitment to eligible students. CBS funds may come from different buckets of state financial aid (that were mentioned on the last slide), but those costs listed (tuition at public rates, small fees and book allowance will be covered)</a:t>
            </a:r>
          </a:p>
          <a:p>
            <a:endParaRPr lang="en-US" dirty="0"/>
          </a:p>
          <a:p>
            <a:r>
              <a:rPr lang="en-US" dirty="0"/>
              <a:t>Can be used for 4 year, 2 year, technical, vocational programs at over 65 schools in WA. </a:t>
            </a:r>
          </a:p>
          <a:p>
            <a:endParaRPr lang="en-US" dirty="0"/>
          </a:p>
          <a:p>
            <a:r>
              <a:rPr lang="en-US" dirty="0"/>
              <a:t>Since 2007, 300,000 students applied for the College Bound Scholarship.</a:t>
            </a:r>
          </a:p>
          <a:p>
            <a:endParaRPr lang="en-US" dirty="0"/>
          </a:p>
        </p:txBody>
      </p:sp>
      <p:sp>
        <p:nvSpPr>
          <p:cNvPr id="4" name="Slide Number Placeholder 3"/>
          <p:cNvSpPr>
            <a:spLocks noGrp="1"/>
          </p:cNvSpPr>
          <p:nvPr>
            <p:ph type="sldNum" sz="quarter" idx="10"/>
          </p:nvPr>
        </p:nvSpPr>
        <p:spPr/>
        <p:txBody>
          <a:bodyPr/>
          <a:lstStyle/>
          <a:p>
            <a:pPr defTabSz="931774">
              <a:defRPr/>
            </a:pPr>
            <a:fld id="{1B9A179D-2D27-49E2-B022-8EDDA2EFE682}" type="slidenum">
              <a:rPr lang="en-US">
                <a:solidFill>
                  <a:srgbClr val="595959"/>
                </a:solidFill>
                <a:latin typeface="Book Antiqua"/>
              </a:rPr>
              <a:pPr defTabSz="931774">
                <a:defRPr/>
              </a:pPr>
              <a:t>35</a:t>
            </a:fld>
            <a:endParaRPr lang="en-US" dirty="0">
              <a:solidFill>
                <a:srgbClr val="595959"/>
              </a:solidFill>
              <a:latin typeface="Book Antiqua"/>
            </a:endParaRPr>
          </a:p>
        </p:txBody>
      </p:sp>
    </p:spTree>
    <p:extLst>
      <p:ext uri="{BB962C8B-B14F-4D97-AF65-F5344CB8AC3E}">
        <p14:creationId xmlns:p14="http://schemas.microsoft.com/office/powerpoint/2010/main" val="3146114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36</a:t>
            </a:fld>
            <a:endParaRPr lang="en-US" dirty="0"/>
          </a:p>
        </p:txBody>
      </p:sp>
    </p:spTree>
    <p:extLst>
      <p:ext uri="{BB962C8B-B14F-4D97-AF65-F5344CB8AC3E}">
        <p14:creationId xmlns:p14="http://schemas.microsoft.com/office/powerpoint/2010/main" val="1891592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 – this slide isn’t very readable. Can you fix it? </a:t>
            </a:r>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37</a:t>
            </a:fld>
            <a:endParaRPr lang="en-US" dirty="0"/>
          </a:p>
        </p:txBody>
      </p:sp>
    </p:spTree>
    <p:extLst>
      <p:ext uri="{BB962C8B-B14F-4D97-AF65-F5344CB8AC3E}">
        <p14:creationId xmlns:p14="http://schemas.microsoft.com/office/powerpoint/2010/main" val="35970729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fld id="{1B9A179D-2D27-49E2-B022-8EDDA2EFE682}" type="slidenum">
              <a:rPr lang="en-US" smtClean="0"/>
              <a:t>38</a:t>
            </a:fld>
            <a:endParaRPr lang="en-US" dirty="0"/>
          </a:p>
        </p:txBody>
      </p:sp>
    </p:spTree>
    <p:extLst>
      <p:ext uri="{BB962C8B-B14F-4D97-AF65-F5344CB8AC3E}">
        <p14:creationId xmlns:p14="http://schemas.microsoft.com/office/powerpoint/2010/main" val="4756261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 – are you prepared for this? </a:t>
            </a:r>
          </a:p>
        </p:txBody>
      </p:sp>
      <p:sp>
        <p:nvSpPr>
          <p:cNvPr id="4" name="Slide Number Placeholder 3"/>
          <p:cNvSpPr>
            <a:spLocks noGrp="1"/>
          </p:cNvSpPr>
          <p:nvPr>
            <p:ph type="sldNum" sz="quarter" idx="5"/>
          </p:nvPr>
        </p:nvSpPr>
        <p:spPr/>
        <p:txBody>
          <a:bodyPr/>
          <a:lstStyle/>
          <a:p>
            <a:fld id="{1B9A179D-2D27-49E2-B022-8EDDA2EFE682}" type="slidenum">
              <a:rPr lang="en-US" smtClean="0"/>
              <a:t>39</a:t>
            </a:fld>
            <a:endParaRPr lang="en-US" dirty="0"/>
          </a:p>
        </p:txBody>
      </p:sp>
    </p:spTree>
    <p:extLst>
      <p:ext uri="{BB962C8B-B14F-4D97-AF65-F5344CB8AC3E}">
        <p14:creationId xmlns:p14="http://schemas.microsoft.com/office/powerpoint/2010/main" val="2052344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 – are you prepared for this? </a:t>
            </a:r>
          </a:p>
        </p:txBody>
      </p:sp>
      <p:sp>
        <p:nvSpPr>
          <p:cNvPr id="4" name="Slide Number Placeholder 3"/>
          <p:cNvSpPr>
            <a:spLocks noGrp="1"/>
          </p:cNvSpPr>
          <p:nvPr>
            <p:ph type="sldNum" sz="quarter" idx="5"/>
          </p:nvPr>
        </p:nvSpPr>
        <p:spPr/>
        <p:txBody>
          <a:bodyPr/>
          <a:lstStyle/>
          <a:p>
            <a:fld id="{1B9A179D-2D27-49E2-B022-8EDDA2EFE682}" type="slidenum">
              <a:rPr lang="en-US" smtClean="0"/>
              <a:t>40</a:t>
            </a:fld>
            <a:endParaRPr lang="en-US" dirty="0"/>
          </a:p>
        </p:txBody>
      </p:sp>
    </p:spTree>
    <p:extLst>
      <p:ext uri="{BB962C8B-B14F-4D97-AF65-F5344CB8AC3E}">
        <p14:creationId xmlns:p14="http://schemas.microsoft.com/office/powerpoint/2010/main" val="7023035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 - We know that there are many unknowns, and each person has their own comfort level for traveling and attending conferences. These personal choices will be fully respected for GEAR UP West, and if you or anyone else changes their mind about attending GUW in person, please notify Kelly so she can update your plan.  </a:t>
            </a:r>
          </a:p>
        </p:txBody>
      </p:sp>
      <p:sp>
        <p:nvSpPr>
          <p:cNvPr id="4" name="Slide Number Placeholder 3"/>
          <p:cNvSpPr>
            <a:spLocks noGrp="1"/>
          </p:cNvSpPr>
          <p:nvPr>
            <p:ph type="sldNum" sz="quarter" idx="5"/>
          </p:nvPr>
        </p:nvSpPr>
        <p:spPr/>
        <p:txBody>
          <a:bodyPr/>
          <a:lstStyle/>
          <a:p>
            <a:fld id="{1B9A179D-2D27-49E2-B022-8EDDA2EFE682}" type="slidenum">
              <a:rPr lang="en-US" smtClean="0"/>
              <a:t>41</a:t>
            </a:fld>
            <a:endParaRPr lang="en-US" dirty="0"/>
          </a:p>
        </p:txBody>
      </p:sp>
    </p:spTree>
    <p:extLst>
      <p:ext uri="{BB962C8B-B14F-4D97-AF65-F5344CB8AC3E}">
        <p14:creationId xmlns:p14="http://schemas.microsoft.com/office/powerpoint/2010/main" val="1127252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fld id="{1B9A179D-2D27-49E2-B022-8EDDA2EFE682}" type="slidenum">
              <a:rPr lang="en-US" smtClean="0"/>
              <a:t>42</a:t>
            </a:fld>
            <a:endParaRPr lang="en-US" dirty="0"/>
          </a:p>
        </p:txBody>
      </p:sp>
    </p:spTree>
    <p:extLst>
      <p:ext uri="{BB962C8B-B14F-4D97-AF65-F5344CB8AC3E}">
        <p14:creationId xmlns:p14="http://schemas.microsoft.com/office/powerpoint/2010/main" val="4131148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 – stay muted, more guidance later in the session. </a:t>
            </a:r>
          </a:p>
          <a:p>
            <a:r>
              <a:rPr lang="en-US" dirty="0"/>
              <a:t>Beth – cover Clock hours</a:t>
            </a:r>
          </a:p>
          <a:p>
            <a:r>
              <a:rPr lang="en-US" dirty="0"/>
              <a:t>Breaks – you will have breaks built into your team time</a:t>
            </a:r>
          </a:p>
          <a:p>
            <a:endParaRPr lang="en-US" dirty="0"/>
          </a:p>
          <a:p>
            <a:r>
              <a:rPr lang="en-US" dirty="0"/>
              <a:t>Add that we will record part of day</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4</a:t>
            </a:fld>
            <a:endParaRPr lang="en-US" dirty="0"/>
          </a:p>
        </p:txBody>
      </p:sp>
    </p:spTree>
    <p:extLst>
      <p:ext uri="{BB962C8B-B14F-4D97-AF65-F5344CB8AC3E}">
        <p14:creationId xmlns:p14="http://schemas.microsoft.com/office/powerpoint/2010/main" val="41537639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fld id="{1B9A179D-2D27-49E2-B022-8EDDA2EFE682}" type="slidenum">
              <a:rPr lang="en-US" smtClean="0"/>
              <a:t>43</a:t>
            </a:fld>
            <a:endParaRPr lang="en-US" dirty="0"/>
          </a:p>
        </p:txBody>
      </p:sp>
    </p:spTree>
    <p:extLst>
      <p:ext uri="{BB962C8B-B14F-4D97-AF65-F5344CB8AC3E}">
        <p14:creationId xmlns:p14="http://schemas.microsoft.com/office/powerpoint/2010/main" val="1854288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Marcie</a:t>
            </a:r>
          </a:p>
        </p:txBody>
      </p:sp>
      <p:sp>
        <p:nvSpPr>
          <p:cNvPr id="4" name="Slide Number Placeholder 3"/>
          <p:cNvSpPr>
            <a:spLocks noGrp="1"/>
          </p:cNvSpPr>
          <p:nvPr>
            <p:ph type="sldNum" sz="quarter" idx="5"/>
          </p:nvPr>
        </p:nvSpPr>
        <p:spPr/>
        <p:txBody>
          <a:bodyPr/>
          <a:lstStyle/>
          <a:p>
            <a:fld id="{1B9A179D-2D27-49E2-B022-8EDDA2EFE682}" type="slidenum">
              <a:rPr lang="en-US" smtClean="0"/>
              <a:t>44</a:t>
            </a:fld>
            <a:endParaRPr lang="en-US" dirty="0"/>
          </a:p>
        </p:txBody>
      </p:sp>
    </p:spTree>
    <p:extLst>
      <p:ext uri="{BB962C8B-B14F-4D97-AF65-F5344CB8AC3E}">
        <p14:creationId xmlns:p14="http://schemas.microsoft.com/office/powerpoint/2010/main" val="3511836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 - You will be asked to select the room you want – AND if you are meeting in person, you don’t need to join a room. </a:t>
            </a:r>
          </a:p>
          <a:p>
            <a:endParaRPr lang="en-US" dirty="0"/>
          </a:p>
          <a:p>
            <a:r>
              <a:rPr lang="en-US" dirty="0"/>
              <a:t>If you are meeting in person- DON”T leave the meeting. Just mute, turn off your camera and go do your work. </a:t>
            </a:r>
          </a:p>
          <a:p>
            <a:endParaRPr lang="en-US" dirty="0"/>
          </a:p>
          <a:p>
            <a:r>
              <a:rPr lang="en-US" dirty="0"/>
              <a:t>If you want help during the team time, leave your room and join “WSAC ROOM” and someone will be there to help you. </a:t>
            </a:r>
          </a:p>
        </p:txBody>
      </p:sp>
      <p:sp>
        <p:nvSpPr>
          <p:cNvPr id="4" name="Slide Number Placeholder 3"/>
          <p:cNvSpPr>
            <a:spLocks noGrp="1"/>
          </p:cNvSpPr>
          <p:nvPr>
            <p:ph type="sldNum" sz="quarter" idx="10"/>
          </p:nvPr>
        </p:nvSpPr>
        <p:spPr/>
        <p:txBody>
          <a:bodyPr/>
          <a:lstStyle/>
          <a:p>
            <a:fld id="{1B9A179D-2D27-49E2-B022-8EDDA2EFE682}" type="slidenum">
              <a:rPr lang="en-US" smtClean="0"/>
              <a:t>45</a:t>
            </a:fld>
            <a:endParaRPr lang="en-US" dirty="0"/>
          </a:p>
        </p:txBody>
      </p:sp>
    </p:spTree>
    <p:extLst>
      <p:ext uri="{BB962C8B-B14F-4D97-AF65-F5344CB8AC3E}">
        <p14:creationId xmlns:p14="http://schemas.microsoft.com/office/powerpoint/2010/main" val="3185986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 + add to this slide</a:t>
            </a:r>
          </a:p>
        </p:txBody>
      </p:sp>
      <p:sp>
        <p:nvSpPr>
          <p:cNvPr id="4" name="Slide Number Placeholder 3"/>
          <p:cNvSpPr>
            <a:spLocks noGrp="1"/>
          </p:cNvSpPr>
          <p:nvPr>
            <p:ph type="sldNum" sz="quarter" idx="5"/>
          </p:nvPr>
        </p:nvSpPr>
        <p:spPr/>
        <p:txBody>
          <a:bodyPr/>
          <a:lstStyle/>
          <a:p>
            <a:fld id="{1B9A179D-2D27-49E2-B022-8EDDA2EFE682}" type="slidenum">
              <a:rPr lang="en-US" smtClean="0"/>
              <a:t>46</a:t>
            </a:fld>
            <a:endParaRPr lang="en-US" dirty="0"/>
          </a:p>
        </p:txBody>
      </p:sp>
    </p:spTree>
    <p:extLst>
      <p:ext uri="{BB962C8B-B14F-4D97-AF65-F5344CB8AC3E}">
        <p14:creationId xmlns:p14="http://schemas.microsoft.com/office/powerpoint/2010/main" val="33767151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Buffy – anything to add? </a:t>
            </a:r>
          </a:p>
        </p:txBody>
      </p:sp>
      <p:sp>
        <p:nvSpPr>
          <p:cNvPr id="4" name="Slide Number Placeholder 3"/>
          <p:cNvSpPr>
            <a:spLocks noGrp="1"/>
          </p:cNvSpPr>
          <p:nvPr>
            <p:ph type="sldNum" sz="quarter" idx="5"/>
          </p:nvPr>
        </p:nvSpPr>
        <p:spPr/>
        <p:txBody>
          <a:bodyPr/>
          <a:lstStyle/>
          <a:p>
            <a:fld id="{1B9A179D-2D27-49E2-B022-8EDDA2EFE682}" type="slidenum">
              <a:rPr lang="en-US" smtClean="0"/>
              <a:t>51</a:t>
            </a:fld>
            <a:endParaRPr lang="en-US" dirty="0"/>
          </a:p>
        </p:txBody>
      </p:sp>
    </p:spTree>
    <p:extLst>
      <p:ext uri="{BB962C8B-B14F-4D97-AF65-F5344CB8AC3E}">
        <p14:creationId xmlns:p14="http://schemas.microsoft.com/office/powerpoint/2010/main" val="26930081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52</a:t>
            </a:fld>
            <a:endParaRPr lang="en-US" dirty="0"/>
          </a:p>
        </p:txBody>
      </p:sp>
    </p:spTree>
    <p:extLst>
      <p:ext uri="{BB962C8B-B14F-4D97-AF65-F5344CB8AC3E}">
        <p14:creationId xmlns:p14="http://schemas.microsoft.com/office/powerpoint/2010/main" val="2401691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DRAFT calendar was sent to you last week. Are there any concerns with any of the dates as listed? Speak up now. We will finalize the calendar this week, and it will be sent out to you, and posted on our website. </a:t>
            </a:r>
          </a:p>
          <a:p>
            <a:endParaRPr lang="en-US" dirty="0"/>
          </a:p>
          <a:p>
            <a:r>
              <a:rPr lang="en-US" dirty="0"/>
              <a:t>Webinars are required for GEAR UP directors, coordinators, and graduation specialists (or similar job titles). Optional for everyone else. Please make sure you put them on your calendar now. </a:t>
            </a:r>
          </a:p>
        </p:txBody>
      </p:sp>
      <p:sp>
        <p:nvSpPr>
          <p:cNvPr id="4" name="Slide Number Placeholder 3"/>
          <p:cNvSpPr>
            <a:spLocks noGrp="1"/>
          </p:cNvSpPr>
          <p:nvPr>
            <p:ph type="sldNum" sz="quarter" idx="5"/>
          </p:nvPr>
        </p:nvSpPr>
        <p:spPr/>
        <p:txBody>
          <a:bodyPr/>
          <a:lstStyle/>
          <a:p>
            <a:fld id="{1B9A179D-2D27-49E2-B022-8EDDA2EFE682}" type="slidenum">
              <a:rPr lang="en-US" smtClean="0"/>
              <a:t>53</a:t>
            </a:fld>
            <a:endParaRPr lang="en-US" dirty="0"/>
          </a:p>
        </p:txBody>
      </p:sp>
    </p:spTree>
    <p:extLst>
      <p:ext uri="{BB962C8B-B14F-4D97-AF65-F5344CB8AC3E}">
        <p14:creationId xmlns:p14="http://schemas.microsoft.com/office/powerpoint/2010/main" val="25762779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56</a:t>
            </a:fld>
            <a:endParaRPr lang="en-US" dirty="0"/>
          </a:p>
        </p:txBody>
      </p:sp>
    </p:spTree>
    <p:extLst>
      <p:ext uri="{BB962C8B-B14F-4D97-AF65-F5344CB8AC3E}">
        <p14:creationId xmlns:p14="http://schemas.microsoft.com/office/powerpoint/2010/main" val="2250083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fld id="{1B9A179D-2D27-49E2-B022-8EDDA2EFE682}" type="slidenum">
              <a:rPr lang="en-US" smtClean="0"/>
              <a:t>5</a:t>
            </a:fld>
            <a:endParaRPr lang="en-US" dirty="0"/>
          </a:p>
        </p:txBody>
      </p:sp>
    </p:spTree>
    <p:extLst>
      <p:ext uri="{BB962C8B-B14F-4D97-AF65-F5344CB8AC3E}">
        <p14:creationId xmlns:p14="http://schemas.microsoft.com/office/powerpoint/2010/main" val="42514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a:p>
            <a:pPr lvl="0"/>
            <a:r>
              <a:rPr lang="en-US" dirty="0"/>
              <a:t>If you want clock hours then you needed to pre-register for the clock hours, through ESD113, prior to the event. </a:t>
            </a:r>
          </a:p>
          <a:p>
            <a:pPr lvl="0"/>
            <a:r>
              <a:rPr lang="en-US" dirty="0"/>
              <a:t>Because this is an online event, your attendance will be documented by Zoom logs and an affidavit from WSAC. </a:t>
            </a:r>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6</a:t>
            </a:fld>
            <a:endParaRPr lang="en-US" dirty="0"/>
          </a:p>
        </p:txBody>
      </p:sp>
    </p:spTree>
    <p:extLst>
      <p:ext uri="{BB962C8B-B14F-4D97-AF65-F5344CB8AC3E}">
        <p14:creationId xmlns:p14="http://schemas.microsoft.com/office/powerpoint/2010/main" val="1875577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Marcie</a:t>
            </a:r>
          </a:p>
        </p:txBody>
      </p:sp>
      <p:sp>
        <p:nvSpPr>
          <p:cNvPr id="4" name="Slide Number Placeholder 3"/>
          <p:cNvSpPr>
            <a:spLocks noGrp="1"/>
          </p:cNvSpPr>
          <p:nvPr>
            <p:ph type="sldNum" sz="quarter" idx="5"/>
          </p:nvPr>
        </p:nvSpPr>
        <p:spPr/>
        <p:txBody>
          <a:bodyPr/>
          <a:lstStyle/>
          <a:p>
            <a:fld id="{1B9A179D-2D27-49E2-B022-8EDDA2EFE682}" type="slidenum">
              <a:rPr lang="en-US" smtClean="0"/>
              <a:t>7</a:t>
            </a:fld>
            <a:endParaRPr lang="en-US" dirty="0"/>
          </a:p>
        </p:txBody>
      </p:sp>
    </p:spTree>
    <p:extLst>
      <p:ext uri="{BB962C8B-B14F-4D97-AF65-F5344CB8AC3E}">
        <p14:creationId xmlns:p14="http://schemas.microsoft.com/office/powerpoint/2010/main" val="3019846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Marcie</a:t>
            </a:r>
          </a:p>
        </p:txBody>
      </p:sp>
      <p:sp>
        <p:nvSpPr>
          <p:cNvPr id="4" name="Slide Number Placeholder 3"/>
          <p:cNvSpPr>
            <a:spLocks noGrp="1"/>
          </p:cNvSpPr>
          <p:nvPr>
            <p:ph type="sldNum" sz="quarter" idx="5"/>
          </p:nvPr>
        </p:nvSpPr>
        <p:spPr/>
        <p:txBody>
          <a:bodyPr/>
          <a:lstStyle/>
          <a:p>
            <a:fld id="{1B9A179D-2D27-49E2-B022-8EDDA2EFE682}" type="slidenum">
              <a:rPr lang="en-US" smtClean="0"/>
              <a:t>8</a:t>
            </a:fld>
            <a:endParaRPr lang="en-US" dirty="0"/>
          </a:p>
        </p:txBody>
      </p:sp>
    </p:spTree>
    <p:extLst>
      <p:ext uri="{BB962C8B-B14F-4D97-AF65-F5344CB8AC3E}">
        <p14:creationId xmlns:p14="http://schemas.microsoft.com/office/powerpoint/2010/main" val="3890538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Annie</a:t>
            </a:r>
          </a:p>
        </p:txBody>
      </p:sp>
      <p:sp>
        <p:nvSpPr>
          <p:cNvPr id="4" name="Slide Number Placeholder 3"/>
          <p:cNvSpPr>
            <a:spLocks noGrp="1"/>
          </p:cNvSpPr>
          <p:nvPr>
            <p:ph type="sldNum" sz="quarter" idx="10"/>
          </p:nvPr>
        </p:nvSpPr>
        <p:spPr/>
        <p:txBody>
          <a:bodyPr/>
          <a:lstStyle/>
          <a:p>
            <a:fld id="{1B9A179D-2D27-49E2-B022-8EDDA2EFE682}" type="slidenum">
              <a:rPr lang="en-US" smtClean="0"/>
              <a:t>10</a:t>
            </a:fld>
            <a:endParaRPr lang="en-US" dirty="0"/>
          </a:p>
        </p:txBody>
      </p:sp>
    </p:spTree>
    <p:extLst>
      <p:ext uri="{BB962C8B-B14F-4D97-AF65-F5344CB8AC3E}">
        <p14:creationId xmlns:p14="http://schemas.microsoft.com/office/powerpoint/2010/main" val="1914567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8/17/2021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9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normAutofit/>
          </a:bodyPr>
          <a:lstStyle>
            <a:lvl1pPr>
              <a:defRPr sz="2800"/>
            </a:lvl1pPr>
            <a:lvl2pPr>
              <a:defRPr sz="24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D791729-C008-42A3-954D-9BB8A7918C62}" type="datetime1">
              <a:rPr lang="en-US" smtClean="0"/>
              <a:pPr/>
              <a:t>8/17/2021</a:t>
            </a:fld>
            <a:endParaRPr lang="en-US" dirty="0"/>
          </a:p>
        </p:txBody>
      </p:sp>
      <p:sp>
        <p:nvSpPr>
          <p:cNvPr id="5" name="Footer Placeholder 4"/>
          <p:cNvSpPr>
            <a:spLocks noGrp="1"/>
          </p:cNvSpPr>
          <p:nvPr>
            <p:ph type="ftr" sz="quarter" idx="11"/>
          </p:nvPr>
        </p:nvSpPr>
        <p:spPr/>
        <p:txBody>
          <a:bodyPr/>
          <a:lstStyle/>
          <a:p>
            <a:r>
              <a:rPr lang="en-US"/>
              <a:t>Washington Student Achievement Council</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dirty="0"/>
          </a:p>
        </p:txBody>
      </p:sp>
      <p:pic>
        <p:nvPicPr>
          <p:cNvPr id="7" name="Picture 6">
            <a:extLst>
              <a:ext uri="{FF2B5EF4-FFF2-40B4-BE49-F238E27FC236}">
                <a16:creationId xmlns:a16="http://schemas.microsoft.com/office/drawing/2014/main" id="{2C6EC4F6-A95A-4719-B647-59BB1B3183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24752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normAutofit/>
          </a:bodyPr>
          <a:lstStyle>
            <a:lvl1pPr>
              <a:defRPr sz="2800"/>
            </a:lvl1pPr>
            <a:lvl2pPr>
              <a:defRPr sz="24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C6F0E48-B52A-4EA8-B392-1C6404554697}" type="datetime1">
              <a:rPr lang="en-US" smtClean="0"/>
              <a:t>8/17/2021</a:t>
            </a:fld>
            <a:endParaRPr lang="en-US" dirty="0"/>
          </a:p>
        </p:txBody>
      </p:sp>
      <p:sp>
        <p:nvSpPr>
          <p:cNvPr id="5" name="Footer Placeholder 4"/>
          <p:cNvSpPr>
            <a:spLocks noGrp="1"/>
          </p:cNvSpPr>
          <p:nvPr>
            <p:ph type="ftr" sz="quarter" idx="11"/>
          </p:nvPr>
        </p:nvSpPr>
        <p:spPr/>
        <p:txBody>
          <a:bodyPr/>
          <a:lstStyle/>
          <a:p>
            <a:r>
              <a:rPr lang="en-US"/>
              <a:t>Washington Student Achievement Council</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a:extLst>
              <a:ext uri="{FF2B5EF4-FFF2-40B4-BE49-F238E27FC236}">
                <a16:creationId xmlns:a16="http://schemas.microsoft.com/office/drawing/2014/main" id="{CC79A4DF-B18A-42EC-98F1-3467CA625F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899781">
            <a:off x="10097457" y="158639"/>
            <a:ext cx="904995" cy="1054322"/>
          </a:xfrm>
          <a:prstGeom prst="rect">
            <a:avLst/>
          </a:prstGeom>
        </p:spPr>
      </p:pic>
    </p:spTree>
    <p:extLst>
      <p:ext uri="{BB962C8B-B14F-4D97-AF65-F5344CB8AC3E}">
        <p14:creationId xmlns:p14="http://schemas.microsoft.com/office/powerpoint/2010/main" val="338407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130596"/>
            <a:ext cx="10058400" cy="114099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154083" y="1737360"/>
            <a:ext cx="10058400"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CC01523-2C96-4CB6-B012-A14CE8010776}" type="datetime1">
              <a:rPr lang="en-US" smtClean="0"/>
              <a:t>8/17/2021</a:t>
            </a:fld>
            <a:endParaRPr lang="en-US" dirty="0"/>
          </a:p>
        </p:txBody>
      </p:sp>
      <p:sp>
        <p:nvSpPr>
          <p:cNvPr id="5" name="Footer Placeholder 4"/>
          <p:cNvSpPr>
            <a:spLocks noGrp="1"/>
          </p:cNvSpPr>
          <p:nvPr>
            <p:ph type="ftr" sz="quarter" idx="11"/>
          </p:nvPr>
        </p:nvSpPr>
        <p:spPr/>
        <p:txBody>
          <a:bodyPr/>
          <a:lstStyle/>
          <a:p>
            <a:r>
              <a:rPr lang="en-US"/>
              <a:t>Washington Student Achievement Council</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dirty="0"/>
          </a:p>
        </p:txBody>
      </p:sp>
      <p:pic>
        <p:nvPicPr>
          <p:cNvPr id="7" name="Picture 6">
            <a:extLst>
              <a:ext uri="{FF2B5EF4-FFF2-40B4-BE49-F238E27FC236}">
                <a16:creationId xmlns:a16="http://schemas.microsoft.com/office/drawing/2014/main" id="{7E5A343E-FC33-40D5-B889-44E299EAC6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247246" y="246398"/>
            <a:ext cx="904995" cy="1054322"/>
          </a:xfrm>
          <a:prstGeom prst="rect">
            <a:avLst/>
          </a:prstGeom>
        </p:spPr>
      </p:pic>
    </p:spTree>
    <p:extLst>
      <p:ext uri="{BB962C8B-B14F-4D97-AF65-F5344CB8AC3E}">
        <p14:creationId xmlns:p14="http://schemas.microsoft.com/office/powerpoint/2010/main" val="41139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8/17/2021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79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15167"/>
            <a:ext cx="10058400" cy="1039876"/>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1097280" y="1845734"/>
            <a:ext cx="4937760" cy="4023359"/>
          </a:xfrm>
        </p:spPr>
        <p:txBody>
          <a:bodyPr>
            <a:normAutofit/>
          </a:bodyPr>
          <a:lstStyle>
            <a:lvl1pPr>
              <a:defRPr sz="2800"/>
            </a:lvl1pPr>
            <a:lvl2pPr>
              <a:defRPr sz="24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DA57875-7AE7-4481-8A26-D558E5C85069}" type="datetime1">
              <a:rPr lang="en-US" smtClean="0"/>
              <a:pPr/>
              <a:t>8/17/2021</a:t>
            </a:fld>
            <a:endParaRPr lang="en-US" dirty="0"/>
          </a:p>
        </p:txBody>
      </p:sp>
      <p:sp>
        <p:nvSpPr>
          <p:cNvPr id="6" name="Footer Placeholder 5"/>
          <p:cNvSpPr>
            <a:spLocks noGrp="1"/>
          </p:cNvSpPr>
          <p:nvPr>
            <p:ph type="ftr" sz="quarter" idx="11"/>
          </p:nvPr>
        </p:nvSpPr>
        <p:spPr/>
        <p:txBody>
          <a:bodyPr/>
          <a:lstStyle/>
          <a:p>
            <a:r>
              <a:rPr lang="en-US"/>
              <a:t>Washington Student Achievement Council</a:t>
            </a:r>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pPr/>
              <a:t>‹#›</a:t>
            </a:fld>
            <a:endParaRPr lang="en-US" dirty="0"/>
          </a:p>
        </p:txBody>
      </p:sp>
      <p:pic>
        <p:nvPicPr>
          <p:cNvPr id="9" name="Picture 8">
            <a:extLst>
              <a:ext uri="{FF2B5EF4-FFF2-40B4-BE49-F238E27FC236}">
                <a16:creationId xmlns:a16="http://schemas.microsoft.com/office/drawing/2014/main" id="{8BA8A018-2B2A-4351-909E-E10CE5577C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211707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968758"/>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5"/>
            <a:ext cx="4937760" cy="3286760"/>
          </a:xfrm>
        </p:spPr>
        <p:txBody>
          <a:bodyPr>
            <a:normAutofit/>
          </a:bodyPr>
          <a:lstStyle>
            <a:lvl1pPr>
              <a:defRPr sz="2800"/>
            </a:lvl1pPr>
            <a:lvl2pPr>
              <a:defRPr sz="24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286760"/>
          </a:xfrm>
        </p:spPr>
        <p:txBody>
          <a:bodyPr>
            <a:normAutofit/>
          </a:bodyPr>
          <a:lstStyle>
            <a:lvl1pPr>
              <a:defRPr sz="2800"/>
            </a:lvl1pPr>
            <a:lvl2pPr>
              <a:defRPr sz="24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17B6658-F96C-4725-B602-BD2234871754}" type="datetime1">
              <a:rPr lang="en-US" smtClean="0"/>
              <a:pPr/>
              <a:t>8/17/2021</a:t>
            </a:fld>
            <a:endParaRPr lang="en-US" dirty="0"/>
          </a:p>
        </p:txBody>
      </p:sp>
      <p:sp>
        <p:nvSpPr>
          <p:cNvPr id="8" name="Footer Placeholder 7"/>
          <p:cNvSpPr>
            <a:spLocks noGrp="1"/>
          </p:cNvSpPr>
          <p:nvPr>
            <p:ph type="ftr" sz="quarter" idx="11"/>
          </p:nvPr>
        </p:nvSpPr>
        <p:spPr/>
        <p:txBody>
          <a:bodyPr/>
          <a:lstStyle/>
          <a:p>
            <a:r>
              <a:rPr lang="en-US"/>
              <a:t>Washington Student Achievement Council</a:t>
            </a:r>
            <a:endParaRPr lang="en-US" dirty="0"/>
          </a:p>
        </p:txBody>
      </p:sp>
      <p:sp>
        <p:nvSpPr>
          <p:cNvPr id="9" name="Slide Number Placeholder 8"/>
          <p:cNvSpPr>
            <a:spLocks noGrp="1"/>
          </p:cNvSpPr>
          <p:nvPr>
            <p:ph type="sldNum" sz="quarter" idx="12"/>
          </p:nvPr>
        </p:nvSpPr>
        <p:spPr/>
        <p:txBody>
          <a:bodyPr/>
          <a:lstStyle/>
          <a:p>
            <a:fld id="{A7F8E3F6-DE14-48B2-B2BC-6FABA9630FB8}" type="slidenum">
              <a:rPr lang="en-US" smtClean="0"/>
              <a:pPr/>
              <a:t>‹#›</a:t>
            </a:fld>
            <a:endParaRPr lang="en-US" dirty="0"/>
          </a:p>
        </p:txBody>
      </p:sp>
      <p:pic>
        <p:nvPicPr>
          <p:cNvPr id="11" name="Picture 10">
            <a:extLst>
              <a:ext uri="{FF2B5EF4-FFF2-40B4-BE49-F238E27FC236}">
                <a16:creationId xmlns:a16="http://schemas.microsoft.com/office/drawing/2014/main" id="{B7F9E497-8F07-46E0-A339-73D780CC43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30812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286603"/>
            <a:ext cx="10058400" cy="1121183"/>
          </a:xfr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B35CAC6-9717-451A-88E7-E9C3816B976F}" type="datetime1">
              <a:rPr lang="en-US" smtClean="0"/>
              <a:pPr/>
              <a:t>8/17/2021</a:t>
            </a:fld>
            <a:endParaRPr lang="en-US" dirty="0"/>
          </a:p>
        </p:txBody>
      </p:sp>
      <p:sp>
        <p:nvSpPr>
          <p:cNvPr id="4" name="Footer Placeholder 3"/>
          <p:cNvSpPr>
            <a:spLocks noGrp="1"/>
          </p:cNvSpPr>
          <p:nvPr>
            <p:ph type="ftr" sz="quarter" idx="11"/>
          </p:nvPr>
        </p:nvSpPr>
        <p:spPr/>
        <p:txBody>
          <a:bodyPr/>
          <a:lstStyle/>
          <a:p>
            <a:r>
              <a:rPr lang="en-US"/>
              <a:t>Washington Student Achievement Council</a:t>
            </a:r>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pPr/>
              <a:t>‹#›</a:t>
            </a:fld>
            <a:endParaRPr lang="en-US" dirty="0"/>
          </a:p>
        </p:txBody>
      </p:sp>
      <p:pic>
        <p:nvPicPr>
          <p:cNvPr id="6" name="Picture 5">
            <a:extLst>
              <a:ext uri="{FF2B5EF4-FFF2-40B4-BE49-F238E27FC236}">
                <a16:creationId xmlns:a16="http://schemas.microsoft.com/office/drawing/2014/main" id="{B88AC416-3279-406F-B889-EC2B62AF31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183612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CB1940-A45C-4336-A98C-E5C140BD4649}" type="datetime1">
              <a:rPr lang="en-US" smtClean="0"/>
              <a:pPr/>
              <a:t>8/17/2021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Washington Student Achievement Council</a:t>
            </a:r>
            <a:endParaRPr lang="en-US" dirty="0"/>
          </a:p>
        </p:txBody>
      </p:sp>
      <p:sp>
        <p:nvSpPr>
          <p:cNvPr id="9" name="Slide Number Placeholder 8"/>
          <p:cNvSpPr>
            <a:spLocks noGrp="1"/>
          </p:cNvSpPr>
          <p:nvPr>
            <p:ph type="sldNum" sz="quarter" idx="12"/>
          </p:nvPr>
        </p:nvSpPr>
        <p:spPr/>
        <p:txBody>
          <a:bodyPr/>
          <a:lstStyle/>
          <a:p>
            <a:fld id="{A7F8E3F6-DE14-48B2-B2BC-6FABA9630FB8}" type="slidenum">
              <a:rPr lang="en-US" smtClean="0"/>
              <a:pPr/>
              <a:t>‹#›</a:t>
            </a:fld>
            <a:endParaRPr lang="en-US" dirty="0"/>
          </a:p>
        </p:txBody>
      </p:sp>
    </p:spTree>
    <p:extLst>
      <p:ext uri="{BB962C8B-B14F-4D97-AF65-F5344CB8AC3E}">
        <p14:creationId xmlns:p14="http://schemas.microsoft.com/office/powerpoint/2010/main" val="169260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normAutofit/>
          </a:bodyPr>
          <a:lstStyle>
            <a:lvl1pPr>
              <a:defRPr sz="2800"/>
            </a:lvl1pPr>
            <a:lvl2pPr>
              <a:defRPr sz="24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E2669B3-2F86-4CE8-A86E-48645741DCF6}" type="datetime1">
              <a:rPr lang="en-US" smtClean="0"/>
              <a:pPr/>
              <a:t>8/17/2021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Washington Student Achievement Council</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7F8E3F6-DE14-48B2-B2BC-6FABA9630FB8}" type="slidenum">
              <a:rPr lang="en-US" smtClean="0"/>
              <a:pPr/>
              <a:t>‹#›</a:t>
            </a:fld>
            <a:endParaRPr lang="en-US" dirty="0"/>
          </a:p>
        </p:txBody>
      </p:sp>
      <p:pic>
        <p:nvPicPr>
          <p:cNvPr id="10" name="Picture 9">
            <a:extLst>
              <a:ext uri="{FF2B5EF4-FFF2-40B4-BE49-F238E27FC236}">
                <a16:creationId xmlns:a16="http://schemas.microsoft.com/office/drawing/2014/main" id="{4B01396D-43C0-40C4-BA30-855AFDF366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217214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801D39E-DE40-413B-9D90-AE9055E35FDF}" type="datetime1">
              <a:rPr lang="en-US" smtClean="0"/>
              <a:pPr/>
              <a:t>8/17/2021</a:t>
            </a:fld>
            <a:endParaRPr lang="en-US" dirty="0"/>
          </a:p>
        </p:txBody>
      </p:sp>
      <p:sp>
        <p:nvSpPr>
          <p:cNvPr id="6" name="Footer Placeholder 5"/>
          <p:cNvSpPr>
            <a:spLocks noGrp="1"/>
          </p:cNvSpPr>
          <p:nvPr>
            <p:ph type="ftr" sz="quarter" idx="11"/>
          </p:nvPr>
        </p:nvSpPr>
        <p:spPr/>
        <p:txBody>
          <a:bodyPr/>
          <a:lstStyle/>
          <a:p>
            <a:r>
              <a:rPr lang="en-US"/>
              <a:t>Washington Student Achievement Council</a:t>
            </a:r>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pPr/>
              <a:t>‹#›</a:t>
            </a:fld>
            <a:endParaRPr lang="en-US" dirty="0"/>
          </a:p>
        </p:txBody>
      </p:sp>
      <p:pic>
        <p:nvPicPr>
          <p:cNvPr id="10" name="Picture 9">
            <a:extLst>
              <a:ext uri="{FF2B5EF4-FFF2-40B4-BE49-F238E27FC236}">
                <a16:creationId xmlns:a16="http://schemas.microsoft.com/office/drawing/2014/main" id="{01F14D7B-399F-46D1-B4FE-70B5DE7EE6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277046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0C4355B-7AC8-4198-AD0E-62AA9798865C}" type="datetime1">
              <a:rPr lang="en-US" smtClean="0"/>
              <a:pPr/>
              <a:t>8/17/2021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Washington Student Achievement Council</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7F8E3F6-DE14-48B2-B2BC-6FABA9630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100E934-975C-4581-8EF9-B8D93BC18126}"/>
              </a:ext>
            </a:extLst>
          </p:cNvPr>
          <p:cNvSpPr/>
          <p:nvPr userDrawn="1"/>
        </p:nvSpPr>
        <p:spPr bwMode="white">
          <a:xfrm>
            <a:off x="0" y="0"/>
            <a:ext cx="12192000" cy="14099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
        <p:nvSpPr>
          <p:cNvPr id="12" name="Rectangle 11">
            <a:extLst>
              <a:ext uri="{FF2B5EF4-FFF2-40B4-BE49-F238E27FC236}">
                <a16:creationId xmlns:a16="http://schemas.microsoft.com/office/drawing/2014/main" id="{B3D31443-5CFD-4EEB-8613-5F96CAADC4DE}"/>
              </a:ext>
            </a:extLst>
          </p:cNvPr>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E831B3A-67D1-4254-8177-CE6CE82DF2ED}"/>
              </a:ext>
            </a:extLst>
          </p:cNvPr>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710529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us02web.zoom.us/meeting/register/tZ0oc-GpqjovGtXQvVxE9HB0ghugpOuoUXrG" TargetMode="External"/></Relationships>
</file>

<file path=ppt/slides/_rels/slide2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5.png"/><Relationship Id="rId7" Type="http://schemas.openxmlformats.org/officeDocument/2006/relationships/diagramColors" Target="../diagrams/colors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docs.google.com/document/d/1oELovlvqYmCD7NY0nDw7A_b1Bbeoj4-M7VNBDaQfxoI/edit?usp=shari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wsac.wa.gov/12th-year-campaign"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sac.wa.gov/aim-higher-training" TargetMode="Externa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wsac.wa.gov/sites/default/files/2021_WASFA_updated_instructions.pdf" TargetMode="External"/><Relationship Id="rId2" Type="http://schemas.openxmlformats.org/officeDocument/2006/relationships/hyperlink" Target="https://wsac.wa.gov/wasfa" TargetMode="Externa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gearup.wa.gov/educators/scholarships"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hyperlink" Target="https://gcc02.safelinks.protection.outlook.com/?url=https%3A%2F%2Fwww.edpartnerships.org%2Fstudy-lab%23about-the-study-lab&amp;data=04%7C01%7CBethK%40wsac.wa.gov%7Ceab3d310b286430a8cc608d94ad788f7%7C11d0e217264e400a8ba057dcc127d72d%7C0%7C0%7C637623111854556633%7CUnknown%7CTWFpbGZsb3d8eyJWIjoiMC4wLjAwMDAiLCJQIjoiV2luMzIiLCJBTiI6Ik1haWwiLCJXVCI6Mn0%3D%7C1000&amp;sdata=qMADPK%2BNJVQZoY3CEuCdj3EMYezDurUBKq8AqBDUUkg%3D&amp;reserved=0"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gcc02.safelinks.protection.outlook.com/?url=https%3A%2F%2Fwww.edpartnerships.org%2Fstudy-lab-match&amp;data=04%7C01%7CBethK%40wsac.wa.gov%7Ceab3d310b286430a8cc608d94ad788f7%7C11d0e217264e400a8ba057dcc127d72d%7C0%7C0%7C637623111854566588%7CUnknown%7CTWFpbGZsb3d8eyJWIjoiMC4wLjAwMDAiLCJQIjoiV2luMzIiLCJBTiI6Ik1haWwiLCJXVCI6Mn0%3D%7C1000&amp;sdata=pXKC6Gsh9HGiL4adrlQfTgnt1hTMriv7X6KyqWCsybs%3D&amp;reserved=0" TargetMode="External"/><Relationship Id="rId4" Type="http://schemas.openxmlformats.org/officeDocument/2006/relationships/hyperlink" Target="https://gcc02.safelinks.protection.outlook.com/?url=https%3A%2F%2Fwww.pathlms.com%2Fnccep%2Fcourses&amp;data=04%7C01%7CBethK%40wsac.wa.gov%7Ceab3d310b286430a8cc608d94ad788f7%7C11d0e217264e400a8ba057dcc127d72d%7C0%7C0%7C637623111854566588%7CUnknown%7CTWFpbGZsb3d8eyJWIjoiMC4wLjAwMDAiLCJQIjoiV2luMzIiLCJBTiI6Ik1haWwiLCJXVCI6Mn0%3D%7C1000&amp;sdata=WDP3cxDvlQfHObQ%2BXkh31ED6ZxOlORjDNQUxPAsojhY%3D&amp;reserved=0"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hyperlink" Target="mailto:bethk@wsac.wa.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hyperlink" Target="https://gearup.wa.gov/about/impact/national-gear-week"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6.xml.rels><?xml version="1.0" encoding="UTF-8" standalone="yes"?>
<Relationships xmlns="http://schemas.openxmlformats.org/package/2006/relationships"><Relationship Id="rId3" Type="http://schemas.openxmlformats.org/officeDocument/2006/relationships/hyperlink" Target="mailto:marcies@wsac.wa.gov"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survey.alchemer.com/s3/6485423/GEAR-UP-Year-5-Kickoff-Workshop"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181601" y="634946"/>
            <a:ext cx="6368142" cy="1450757"/>
          </a:xfrm>
        </p:spPr>
        <p:txBody>
          <a:bodyPr>
            <a:normAutofit/>
          </a:bodyPr>
          <a:lstStyle/>
          <a:p>
            <a:br>
              <a:rPr lang="en-US" sz="3400" b="1" dirty="0">
                <a:solidFill>
                  <a:srgbClr val="3C4C51"/>
                </a:solidFill>
                <a:latin typeface="+mn-lt"/>
              </a:rPr>
            </a:br>
            <a:r>
              <a:rPr lang="en-US" sz="3400" b="1" dirty="0">
                <a:solidFill>
                  <a:srgbClr val="3C4C51"/>
                </a:solidFill>
                <a:latin typeface="+mn-lt"/>
              </a:rPr>
              <a:t>Washington State GEAR UP</a:t>
            </a:r>
            <a:br>
              <a:rPr lang="en-US" sz="3400" b="1" dirty="0">
                <a:solidFill>
                  <a:srgbClr val="3C4C51"/>
                </a:solidFill>
                <a:latin typeface="+mn-lt"/>
              </a:rPr>
            </a:br>
            <a:r>
              <a:rPr lang="en-US" sz="3400" dirty="0">
                <a:solidFill>
                  <a:srgbClr val="3C4C51"/>
                </a:solidFill>
                <a:latin typeface="+mn-lt"/>
              </a:rPr>
              <a:t>Year 5 Kickoff Workshop </a:t>
            </a:r>
          </a:p>
        </p:txBody>
      </p:sp>
      <p:pic>
        <p:nvPicPr>
          <p:cNvPr id="6" name="Picture 5" descr="A close up of a black background&#10;&#10;Description automatically generated">
            <a:extLst>
              <a:ext uri="{FF2B5EF4-FFF2-40B4-BE49-F238E27FC236}">
                <a16:creationId xmlns:a16="http://schemas.microsoft.com/office/drawing/2014/main" id="{DC403C6C-4A43-4CE5-B5E3-3F695A2DB48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269" r="82318"/>
          <a:stretch/>
        </p:blipFill>
        <p:spPr>
          <a:xfrm>
            <a:off x="20" y="-12128"/>
            <a:ext cx="4654276" cy="6870127"/>
          </a:xfrm>
          <a:prstGeom prst="rect">
            <a:avLst/>
          </a:prstGeom>
        </p:spPr>
      </p:pic>
      <p:cxnSp>
        <p:nvCxnSpPr>
          <p:cNvPr id="17" name="Straight Connector 16">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Subtitle 2"/>
          <p:cNvSpPr>
            <a:spLocks noGrp="1"/>
          </p:cNvSpPr>
          <p:nvPr>
            <p:ph idx="1"/>
          </p:nvPr>
        </p:nvSpPr>
        <p:spPr>
          <a:xfrm>
            <a:off x="5181601" y="2198914"/>
            <a:ext cx="6368142" cy="3670180"/>
          </a:xfrm>
        </p:spPr>
        <p:txBody>
          <a:bodyPr>
            <a:normAutofit/>
          </a:bodyPr>
          <a:lstStyle/>
          <a:p>
            <a:r>
              <a:rPr lang="en-US" dirty="0"/>
              <a:t>August 17, 2021, 9 AM-2 PM</a:t>
            </a:r>
          </a:p>
          <a:p>
            <a:r>
              <a:rPr lang="en-US" dirty="0"/>
              <a:t>Virtual Event </a:t>
            </a:r>
          </a:p>
        </p:txBody>
      </p:sp>
    </p:spTree>
    <p:extLst>
      <p:ext uri="{BB962C8B-B14F-4D97-AF65-F5344CB8AC3E}">
        <p14:creationId xmlns:p14="http://schemas.microsoft.com/office/powerpoint/2010/main" val="122201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6411685" y="634946"/>
            <a:ext cx="5127171" cy="1450757"/>
          </a:xfrm>
        </p:spPr>
        <p:txBody>
          <a:bodyPr vert="horz" lIns="91440" tIns="45720" rIns="91440" bIns="45720" rtlCol="0" anchor="b">
            <a:normAutofit/>
          </a:bodyPr>
          <a:lstStyle/>
          <a:p>
            <a:r>
              <a:rPr lang="en-US" sz="4800" b="1">
                <a:solidFill>
                  <a:schemeClr val="tx1">
                    <a:lumMod val="75000"/>
                    <a:lumOff val="25000"/>
                  </a:schemeClr>
                </a:solidFill>
              </a:rPr>
              <a:t>Training Opportunities  </a:t>
            </a:r>
            <a:endParaRPr lang="en-US" sz="4800">
              <a:solidFill>
                <a:schemeClr val="tx1">
                  <a:lumMod val="75000"/>
                  <a:lumOff val="25000"/>
                </a:schemeClr>
              </a:solidFill>
            </a:endParaRPr>
          </a:p>
        </p:txBody>
      </p:sp>
      <p:pic>
        <p:nvPicPr>
          <p:cNvPr id="11" name="Content Placeholder 10" descr="Logo, company name&#10;&#10;Description automatically generated">
            <a:extLst>
              <a:ext uri="{FF2B5EF4-FFF2-40B4-BE49-F238E27FC236}">
                <a16:creationId xmlns:a16="http://schemas.microsoft.com/office/drawing/2014/main" id="{319EBD83-00DF-4B59-9952-23C45E6953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192" y="2417164"/>
            <a:ext cx="5247969" cy="1639990"/>
          </a:xfrm>
          <a:prstGeom prst="rect">
            <a:avLst/>
          </a:prstGeom>
        </p:spPr>
      </p:pic>
      <p:cxnSp>
        <p:nvCxnSpPr>
          <p:cNvPr id="24" name="Straight Connector 23">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6D788C1-41F4-4DF5-9548-BE40146DAC59}"/>
              </a:ext>
            </a:extLst>
          </p:cNvPr>
          <p:cNvSpPr>
            <a:spLocks noGrp="1"/>
          </p:cNvSpPr>
          <p:nvPr>
            <p:ph type="body" sz="half" idx="2"/>
          </p:nvPr>
        </p:nvSpPr>
        <p:spPr>
          <a:xfrm>
            <a:off x="6411684" y="2198913"/>
            <a:ext cx="5127172" cy="3787059"/>
          </a:xfrm>
        </p:spPr>
        <p:txBody>
          <a:bodyPr vert="horz" lIns="0" tIns="45720" rIns="0" bIns="45720" rtlCol="0">
            <a:normAutofit/>
          </a:bodyPr>
          <a:lstStyle/>
          <a:p>
            <a:pPr marL="285750" indent="-285750">
              <a:buFont typeface="Calibri" panose="020F0502020204030204" pitchFamily="34" charset="0"/>
              <a:buChar char="•"/>
            </a:pPr>
            <a:r>
              <a:rPr lang="en-US" sz="2400" dirty="0">
                <a:solidFill>
                  <a:schemeClr val="tx1">
                    <a:lumMod val="75000"/>
                    <a:lumOff val="25000"/>
                  </a:schemeClr>
                </a:solidFill>
              </a:rPr>
              <a:t>If you said yes to a FOCUS experience at your school this fall, keep your eyes on your email!</a:t>
            </a:r>
          </a:p>
          <a:p>
            <a:pPr marL="285750" indent="-285750">
              <a:buFont typeface="Calibri" panose="020F0502020204030204" pitchFamily="34" charset="0"/>
              <a:buChar char="•"/>
            </a:pPr>
            <a:r>
              <a:rPr lang="en-US" sz="2400" dirty="0">
                <a:solidFill>
                  <a:schemeClr val="tx1">
                    <a:lumMod val="75000"/>
                    <a:lumOff val="25000"/>
                  </a:schemeClr>
                </a:solidFill>
              </a:rPr>
              <a:t>GU Staff are required to be present the entire time FOCUS is inside your building.</a:t>
            </a:r>
          </a:p>
          <a:p>
            <a:pPr marL="285750" indent="-285750">
              <a:buFont typeface="Calibri" panose="020F0502020204030204" pitchFamily="34" charset="0"/>
              <a:buChar char="•"/>
            </a:pPr>
            <a:r>
              <a:rPr lang="en-US" sz="2400" dirty="0">
                <a:solidFill>
                  <a:schemeClr val="tx1">
                    <a:lumMod val="75000"/>
                    <a:lumOff val="25000"/>
                  </a:schemeClr>
                </a:solidFill>
              </a:rPr>
              <a:t>Lyndsey Howe will follow up with date options &amp; logistics.</a:t>
            </a:r>
          </a:p>
        </p:txBody>
      </p:sp>
      <p:sp>
        <p:nvSpPr>
          <p:cNvPr id="26" name="Rectangle 25">
            <a:extLst>
              <a:ext uri="{FF2B5EF4-FFF2-40B4-BE49-F238E27FC236}">
                <a16:creationId xmlns:a16="http://schemas.microsoft.com/office/drawing/2014/main" id="{6587DBF8-5C50-4034-8B79-FE54A01A8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246BB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14720853-E885-4BE5-BFE2-24004CEF6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4C73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p:cNvSpPr>
            <a:spLocks noGrp="1"/>
          </p:cNvSpPr>
          <p:nvPr>
            <p:ph type="ftr" sz="quarter" idx="11"/>
          </p:nvPr>
        </p:nvSpPr>
        <p:spPr>
          <a:xfrm>
            <a:off x="3686185" y="6459785"/>
            <a:ext cx="4822804" cy="365125"/>
          </a:xfrm>
        </p:spPr>
        <p:txBody>
          <a:bodyPr vert="horz" lIns="91440" tIns="45720" rIns="91440" bIns="45720" rtlCol="0" anchor="ctr">
            <a:normAutofit/>
          </a:bodyPr>
          <a:lstStyle/>
          <a:p>
            <a:pPr algn="ctr" defTabSz="914400">
              <a:spcAft>
                <a:spcPts val="600"/>
              </a:spcAft>
            </a:pPr>
            <a:r>
              <a:rPr lang="en-US" kern="1200" cap="all" baseline="0">
                <a:solidFill>
                  <a:srgbClr val="FFFFFF"/>
                </a:solidFill>
                <a:latin typeface="+mn-lt"/>
                <a:ea typeface="+mn-ea"/>
                <a:cs typeface="+mn-cs"/>
              </a:rPr>
              <a:t>Washington Student Achievement Council</a:t>
            </a:r>
          </a:p>
        </p:txBody>
      </p:sp>
      <p:sp>
        <p:nvSpPr>
          <p:cNvPr id="5" name="Slide Number Placeholder 4"/>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A7F8E3F6-DE14-48B2-B2BC-6FABA9630FB8}" type="slidenum">
              <a:rPr lang="en-US" smtClean="0">
                <a:solidFill>
                  <a:srgbClr val="FFFFFF"/>
                </a:solidFill>
              </a:rPr>
              <a:pPr defTabSz="914400">
                <a:spcAft>
                  <a:spcPts val="600"/>
                </a:spcAft>
              </a:pPr>
              <a:t>10</a:t>
            </a:fld>
            <a:endParaRPr lang="en-US">
              <a:solidFill>
                <a:srgbClr val="FFFFFF"/>
              </a:solidFill>
            </a:endParaRPr>
          </a:p>
        </p:txBody>
      </p:sp>
    </p:spTree>
    <p:extLst>
      <p:ext uri="{BB962C8B-B14F-4D97-AF65-F5344CB8AC3E}">
        <p14:creationId xmlns:p14="http://schemas.microsoft.com/office/powerpoint/2010/main" val="336451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32EAE42-D275-4BDD-95C2-0135C8413D5F}"/>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7</a:t>
            </a:r>
            <a:r>
              <a:rPr lang="en-US" sz="3600" baseline="30000">
                <a:solidFill>
                  <a:srgbClr val="FFFFFF"/>
                </a:solidFill>
              </a:rPr>
              <a:t>th</a:t>
            </a:r>
            <a:r>
              <a:rPr lang="en-US" sz="3600">
                <a:solidFill>
                  <a:srgbClr val="FFFFFF"/>
                </a:solidFill>
              </a:rPr>
              <a:t> Year Student Advisory Committee</a:t>
            </a: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26409A4-EC66-4546-A867-9EED96B5C8E5}"/>
              </a:ext>
            </a:extLst>
          </p:cNvPr>
          <p:cNvSpPr>
            <a:spLocks noGrp="1"/>
          </p:cNvSpPr>
          <p:nvPr>
            <p:ph idx="1"/>
          </p:nvPr>
        </p:nvSpPr>
        <p:spPr>
          <a:xfrm>
            <a:off x="4742016" y="605896"/>
            <a:ext cx="6413663" cy="5646208"/>
          </a:xfrm>
        </p:spPr>
        <p:txBody>
          <a:bodyPr anchor="ctr">
            <a:normAutofit/>
          </a:bodyPr>
          <a:lstStyle/>
          <a:p>
            <a:r>
              <a:rPr lang="en-US" dirty="0"/>
              <a:t>We need your help recruiting current juniors and seniors for our 7</a:t>
            </a:r>
            <a:r>
              <a:rPr lang="en-US" baseline="30000" dirty="0"/>
              <a:t>th</a:t>
            </a:r>
            <a:r>
              <a:rPr lang="en-US" dirty="0"/>
              <a:t> Year Student Advisory Committee.</a:t>
            </a:r>
          </a:p>
          <a:p>
            <a:pPr lvl="2">
              <a:buFont typeface="Arial" panose="020B0604020202020204" pitchFamily="34" charset="0"/>
              <a:buChar char="•"/>
            </a:pPr>
            <a:r>
              <a:rPr lang="en-US" sz="2400" dirty="0"/>
              <a:t>Required monthly meetings (2 hours max).</a:t>
            </a:r>
          </a:p>
          <a:p>
            <a:pPr lvl="2">
              <a:buFont typeface="Arial" panose="020B0604020202020204" pitchFamily="34" charset="0"/>
              <a:buChar char="•"/>
            </a:pPr>
            <a:r>
              <a:rPr lang="en-US" sz="2400" dirty="0"/>
              <a:t>Stipend for monthly participation.</a:t>
            </a:r>
          </a:p>
          <a:p>
            <a:pPr lvl="2">
              <a:buFont typeface="Arial" panose="020B0604020202020204" pitchFamily="34" charset="0"/>
              <a:buChar char="•"/>
            </a:pPr>
            <a:r>
              <a:rPr lang="en-US" sz="2400" dirty="0"/>
              <a:t>Students do NOT need to be ‘college going.’ </a:t>
            </a:r>
          </a:p>
          <a:p>
            <a:pPr lvl="2">
              <a:buFont typeface="Arial" panose="020B0604020202020204" pitchFamily="34" charset="0"/>
              <a:buChar char="•"/>
            </a:pPr>
            <a:r>
              <a:rPr lang="en-US" sz="2400" dirty="0"/>
              <a:t>Looking for diverse representation from our GEAR UP population.</a:t>
            </a:r>
          </a:p>
          <a:p>
            <a:pPr lvl="2">
              <a:buFont typeface="Arial" panose="020B0604020202020204" pitchFamily="34" charset="0"/>
              <a:buChar char="•"/>
            </a:pPr>
            <a:r>
              <a:rPr lang="en-US" sz="2400" dirty="0"/>
              <a:t>Opportunity for community building and mentoring.</a:t>
            </a:r>
          </a:p>
          <a:p>
            <a:pPr lvl="2">
              <a:buFont typeface="Arial" panose="020B0604020202020204" pitchFamily="34" charset="0"/>
              <a:buChar char="•"/>
            </a:pPr>
            <a:r>
              <a:rPr lang="en-US" sz="2400" dirty="0"/>
              <a:t>Great resume builder.</a:t>
            </a:r>
          </a:p>
          <a:p>
            <a:pPr lvl="2">
              <a:buFont typeface="Arial" panose="020B0604020202020204" pitchFamily="34" charset="0"/>
              <a:buChar char="•"/>
            </a:pPr>
            <a:r>
              <a:rPr lang="en-US" sz="2400" dirty="0"/>
              <a:t>Watch for an email with more information in October!</a:t>
            </a:r>
            <a:r>
              <a:rPr lang="en-US" dirty="0"/>
              <a:t> </a:t>
            </a:r>
            <a:endParaRPr lang="en-US" sz="2400" dirty="0"/>
          </a:p>
        </p:txBody>
      </p:sp>
      <p:sp>
        <p:nvSpPr>
          <p:cNvPr id="4" name="Footer Placeholder 3">
            <a:extLst>
              <a:ext uri="{FF2B5EF4-FFF2-40B4-BE49-F238E27FC236}">
                <a16:creationId xmlns:a16="http://schemas.microsoft.com/office/drawing/2014/main" id="{996C17DB-9120-4D93-89F5-154A5F1E2BF5}"/>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Washington Student Achievement Council</a:t>
            </a:r>
          </a:p>
        </p:txBody>
      </p:sp>
      <p:sp>
        <p:nvSpPr>
          <p:cNvPr id="5" name="Slide Number Placeholder 4">
            <a:extLst>
              <a:ext uri="{FF2B5EF4-FFF2-40B4-BE49-F238E27FC236}">
                <a16:creationId xmlns:a16="http://schemas.microsoft.com/office/drawing/2014/main" id="{894D7CB4-ADD1-4540-8890-D475B10F4D39}"/>
              </a:ext>
            </a:extLst>
          </p:cNvPr>
          <p:cNvSpPr>
            <a:spLocks noGrp="1"/>
          </p:cNvSpPr>
          <p:nvPr>
            <p:ph type="sldNum" sz="quarter" idx="12"/>
          </p:nvPr>
        </p:nvSpPr>
        <p:spPr>
          <a:xfrm>
            <a:off x="10123055" y="6459785"/>
            <a:ext cx="1089428" cy="365125"/>
          </a:xfrm>
        </p:spPr>
        <p:txBody>
          <a:bodyPr>
            <a:normAutofit/>
          </a:bodyPr>
          <a:lstStyle/>
          <a:p>
            <a:pPr>
              <a:spcAft>
                <a:spcPts val="600"/>
              </a:spcAft>
            </a:pPr>
            <a:fld id="{A7F8E3F6-DE14-48B2-B2BC-6FABA9630FB8}" type="slidenum">
              <a:rPr lang="en-US">
                <a:solidFill>
                  <a:schemeClr val="tx2"/>
                </a:solidFill>
              </a:rPr>
              <a:pPr>
                <a:spcAft>
                  <a:spcPts val="600"/>
                </a:spcAft>
              </a:pPr>
              <a:t>11</a:t>
            </a:fld>
            <a:endParaRPr lang="en-US">
              <a:solidFill>
                <a:schemeClr val="tx2"/>
              </a:solidFill>
            </a:endParaRPr>
          </a:p>
        </p:txBody>
      </p:sp>
    </p:spTree>
    <p:extLst>
      <p:ext uri="{BB962C8B-B14F-4D97-AF65-F5344CB8AC3E}">
        <p14:creationId xmlns:p14="http://schemas.microsoft.com/office/powerpoint/2010/main" val="327150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0DBB50-F810-4F75-B4E7-CCA531AFA64F}"/>
              </a:ext>
            </a:extLst>
          </p:cNvPr>
          <p:cNvSpPr>
            <a:spLocks noGrp="1"/>
          </p:cNvSpPr>
          <p:nvPr>
            <p:ph type="title"/>
          </p:nvPr>
        </p:nvSpPr>
        <p:spPr/>
        <p:txBody>
          <a:bodyPr/>
          <a:lstStyle/>
          <a:p>
            <a:r>
              <a:rPr lang="en-US" dirty="0"/>
              <a:t>Text Campaign </a:t>
            </a:r>
          </a:p>
        </p:txBody>
      </p:sp>
      <p:sp>
        <p:nvSpPr>
          <p:cNvPr id="8" name="Content Placeholder 7">
            <a:extLst>
              <a:ext uri="{FF2B5EF4-FFF2-40B4-BE49-F238E27FC236}">
                <a16:creationId xmlns:a16="http://schemas.microsoft.com/office/drawing/2014/main" id="{AF86F0A8-2625-41D6-9543-FAB2425D929B}"/>
              </a:ext>
            </a:extLst>
          </p:cNvPr>
          <p:cNvSpPr>
            <a:spLocks noGrp="1"/>
          </p:cNvSpPr>
          <p:nvPr>
            <p:ph idx="1"/>
          </p:nvPr>
        </p:nvSpPr>
        <p:spPr>
          <a:xfrm>
            <a:off x="642558" y="1879012"/>
            <a:ext cx="10906884" cy="2758440"/>
          </a:xfrm>
        </p:spPr>
        <p:txBody>
          <a:bodyPr>
            <a:normAutofit/>
          </a:bodyPr>
          <a:lstStyle/>
          <a:p>
            <a:pPr marL="0" indent="0" algn="ctr">
              <a:buNone/>
            </a:pPr>
            <a:r>
              <a:rPr lang="en-US" dirty="0"/>
              <a:t>It’s an important year for the text campaign!</a:t>
            </a:r>
          </a:p>
          <a:p>
            <a:pPr marL="0" indent="0">
              <a:buNone/>
            </a:pPr>
            <a:endParaRPr lang="en-US" dirty="0"/>
          </a:p>
        </p:txBody>
      </p:sp>
      <p:sp>
        <p:nvSpPr>
          <p:cNvPr id="5" name="Footer Placeholder 4">
            <a:extLst>
              <a:ext uri="{FF2B5EF4-FFF2-40B4-BE49-F238E27FC236}">
                <a16:creationId xmlns:a16="http://schemas.microsoft.com/office/drawing/2014/main" id="{483DE584-A3B8-49D8-87CD-64DED6226D9C}"/>
              </a:ext>
            </a:extLst>
          </p:cNvPr>
          <p:cNvSpPr>
            <a:spLocks noGrp="1"/>
          </p:cNvSpPr>
          <p:nvPr>
            <p:ph type="ftr" sz="quarter" idx="11"/>
          </p:nvPr>
        </p:nvSpPr>
        <p:spPr/>
        <p:txBody>
          <a:bodyPr/>
          <a:lstStyle/>
          <a:p>
            <a:r>
              <a:rPr lang="en-US"/>
              <a:t>Washington Student Achievement Council</a:t>
            </a:r>
            <a:endParaRPr lang="en-US" dirty="0"/>
          </a:p>
        </p:txBody>
      </p:sp>
      <p:sp>
        <p:nvSpPr>
          <p:cNvPr id="6" name="Slide Number Placeholder 5">
            <a:extLst>
              <a:ext uri="{FF2B5EF4-FFF2-40B4-BE49-F238E27FC236}">
                <a16:creationId xmlns:a16="http://schemas.microsoft.com/office/drawing/2014/main" id="{CE8939BD-8399-49AA-A4F0-A58194A9C827}"/>
              </a:ext>
            </a:extLst>
          </p:cNvPr>
          <p:cNvSpPr>
            <a:spLocks noGrp="1"/>
          </p:cNvSpPr>
          <p:nvPr>
            <p:ph type="sldNum" sz="quarter" idx="12"/>
          </p:nvPr>
        </p:nvSpPr>
        <p:spPr/>
        <p:txBody>
          <a:bodyPr/>
          <a:lstStyle/>
          <a:p>
            <a:fld id="{A7F8E3F6-DE14-48B2-B2BC-6FABA9630FB8}" type="slidenum">
              <a:rPr lang="en-US" smtClean="0"/>
              <a:pPr/>
              <a:t>12</a:t>
            </a:fld>
            <a:endParaRPr lang="en-US" dirty="0"/>
          </a:p>
        </p:txBody>
      </p:sp>
      <p:graphicFrame>
        <p:nvGraphicFramePr>
          <p:cNvPr id="9" name="Table 9">
            <a:extLst>
              <a:ext uri="{FF2B5EF4-FFF2-40B4-BE49-F238E27FC236}">
                <a16:creationId xmlns:a16="http://schemas.microsoft.com/office/drawing/2014/main" id="{554B6DD7-7B97-49EB-A151-DE511AB4F701}"/>
              </a:ext>
            </a:extLst>
          </p:cNvPr>
          <p:cNvGraphicFramePr>
            <a:graphicFrameLocks noGrp="1"/>
          </p:cNvGraphicFramePr>
          <p:nvPr>
            <p:extLst>
              <p:ext uri="{D42A27DB-BD31-4B8C-83A1-F6EECF244321}">
                <p14:modId xmlns:p14="http://schemas.microsoft.com/office/powerpoint/2010/main" val="2289817443"/>
              </p:ext>
            </p:extLst>
          </p:nvPr>
        </p:nvGraphicFramePr>
        <p:xfrm>
          <a:off x="448234" y="2599361"/>
          <a:ext cx="11101208" cy="3353205"/>
        </p:xfrm>
        <a:graphic>
          <a:graphicData uri="http://schemas.openxmlformats.org/drawingml/2006/table">
            <a:tbl>
              <a:tblPr firstRow="1" bandRow="1">
                <a:tableStyleId>{69CF1AB2-1976-4502-BF36-3FF5EA218861}</a:tableStyleId>
              </a:tblPr>
              <a:tblGrid>
                <a:gridCol w="5550604">
                  <a:extLst>
                    <a:ext uri="{9D8B030D-6E8A-4147-A177-3AD203B41FA5}">
                      <a16:colId xmlns:a16="http://schemas.microsoft.com/office/drawing/2014/main" val="1397167250"/>
                    </a:ext>
                  </a:extLst>
                </a:gridCol>
                <a:gridCol w="5550604">
                  <a:extLst>
                    <a:ext uri="{9D8B030D-6E8A-4147-A177-3AD203B41FA5}">
                      <a16:colId xmlns:a16="http://schemas.microsoft.com/office/drawing/2014/main" val="3017778439"/>
                    </a:ext>
                  </a:extLst>
                </a:gridCol>
              </a:tblGrid>
              <a:tr h="670641">
                <a:tc>
                  <a:txBody>
                    <a:bodyPr/>
                    <a:lstStyle/>
                    <a:p>
                      <a:pPr algn="ctr"/>
                      <a:r>
                        <a:rPr lang="en-US" sz="2400" dirty="0"/>
                        <a:t>Priority Schools</a:t>
                      </a:r>
                    </a:p>
                  </a:txBody>
                  <a:tcPr>
                    <a:solidFill>
                      <a:schemeClr val="accent2"/>
                    </a:solidFill>
                  </a:tcPr>
                </a:tc>
                <a:tc>
                  <a:txBody>
                    <a:bodyPr/>
                    <a:lstStyle/>
                    <a:p>
                      <a:pPr algn="ctr"/>
                      <a:r>
                        <a:rPr lang="en-US" sz="2400" dirty="0"/>
                        <a:t>Cohort Schools</a:t>
                      </a:r>
                    </a:p>
                  </a:txBody>
                  <a:tcPr>
                    <a:solidFill>
                      <a:schemeClr val="accent2"/>
                    </a:solidFill>
                  </a:tcPr>
                </a:tc>
                <a:extLst>
                  <a:ext uri="{0D108BD9-81ED-4DB2-BD59-A6C34878D82A}">
                    <a16:rowId xmlns:a16="http://schemas.microsoft.com/office/drawing/2014/main" val="2829516670"/>
                  </a:ext>
                </a:extLst>
              </a:tr>
              <a:tr h="670641">
                <a:tc>
                  <a:txBody>
                    <a:bodyPr/>
                    <a:lstStyle/>
                    <a:p>
                      <a:pPr algn="ctr"/>
                      <a:r>
                        <a:rPr lang="en-US" sz="2400" dirty="0"/>
                        <a:t>Junior and Senior Sign-Ups</a:t>
                      </a:r>
                    </a:p>
                  </a:txBody>
                  <a:tcPr/>
                </a:tc>
                <a:tc>
                  <a:txBody>
                    <a:bodyPr/>
                    <a:lstStyle/>
                    <a:p>
                      <a:pPr algn="ctr"/>
                      <a:r>
                        <a:rPr lang="en-US" sz="2400" dirty="0"/>
                        <a:t>Junior Sign-Ups</a:t>
                      </a:r>
                    </a:p>
                  </a:txBody>
                  <a:tcPr/>
                </a:tc>
                <a:extLst>
                  <a:ext uri="{0D108BD9-81ED-4DB2-BD59-A6C34878D82A}">
                    <a16:rowId xmlns:a16="http://schemas.microsoft.com/office/drawing/2014/main" val="1410300596"/>
                  </a:ext>
                </a:extLst>
              </a:tr>
              <a:tr h="670641">
                <a:tc>
                  <a:txBody>
                    <a:bodyPr/>
                    <a:lstStyle/>
                    <a:p>
                      <a:pPr algn="ctr"/>
                      <a:r>
                        <a:rPr lang="en-US" sz="2400" dirty="0"/>
                        <a:t>Marketing materials provided.</a:t>
                      </a:r>
                    </a:p>
                  </a:txBody>
                  <a:tcPr/>
                </a:tc>
                <a:tc>
                  <a:txBody>
                    <a:bodyPr/>
                    <a:lstStyle/>
                    <a:p>
                      <a:pPr algn="ctr"/>
                      <a:r>
                        <a:rPr lang="en-US" sz="2400" dirty="0"/>
                        <a:t>Marketing materials provided.</a:t>
                      </a:r>
                    </a:p>
                  </a:txBody>
                  <a:tcPr/>
                </a:tc>
                <a:extLst>
                  <a:ext uri="{0D108BD9-81ED-4DB2-BD59-A6C34878D82A}">
                    <a16:rowId xmlns:a16="http://schemas.microsoft.com/office/drawing/2014/main" val="973825566"/>
                  </a:ext>
                </a:extLst>
              </a:tr>
              <a:tr h="670641">
                <a:tc>
                  <a:txBody>
                    <a:bodyPr/>
                    <a:lstStyle/>
                    <a:p>
                      <a:pPr algn="ctr"/>
                      <a:r>
                        <a:rPr lang="en-US" sz="2400" dirty="0"/>
                        <a:t>Annie will visit this fall for sign-ups.</a:t>
                      </a:r>
                    </a:p>
                  </a:txBody>
                  <a:tcPr/>
                </a:tc>
                <a:tc>
                  <a:txBody>
                    <a:bodyPr/>
                    <a:lstStyle/>
                    <a:p>
                      <a:pPr algn="ctr"/>
                      <a:r>
                        <a:rPr lang="en-US" sz="2400" dirty="0"/>
                        <a:t>Annie will host a webinar and distribute. </a:t>
                      </a:r>
                    </a:p>
                  </a:txBody>
                  <a:tcPr/>
                </a:tc>
                <a:extLst>
                  <a:ext uri="{0D108BD9-81ED-4DB2-BD59-A6C34878D82A}">
                    <a16:rowId xmlns:a16="http://schemas.microsoft.com/office/drawing/2014/main" val="3894397671"/>
                  </a:ext>
                </a:extLst>
              </a:tr>
              <a:tr h="670641">
                <a:tc gridSpan="2">
                  <a:txBody>
                    <a:bodyPr/>
                    <a:lstStyle/>
                    <a:p>
                      <a:pPr algn="ctr"/>
                      <a:r>
                        <a:rPr lang="en-US" sz="2400" b="1" dirty="0"/>
                        <a:t>Counting on you to promote and make sure students are signed up!</a:t>
                      </a:r>
                    </a:p>
                  </a:txBody>
                  <a:tcPr/>
                </a:tc>
                <a:tc hMerge="1">
                  <a:txBody>
                    <a:bodyPr/>
                    <a:lstStyle/>
                    <a:p>
                      <a:r>
                        <a:rPr lang="en-US" dirty="0"/>
                        <a:t>Counting on you to promote and make sure students are signed up!</a:t>
                      </a:r>
                    </a:p>
                  </a:txBody>
                  <a:tcPr/>
                </a:tc>
                <a:extLst>
                  <a:ext uri="{0D108BD9-81ED-4DB2-BD59-A6C34878D82A}">
                    <a16:rowId xmlns:a16="http://schemas.microsoft.com/office/drawing/2014/main" val="2043026262"/>
                  </a:ext>
                </a:extLst>
              </a:tr>
            </a:tbl>
          </a:graphicData>
        </a:graphic>
      </p:graphicFrame>
    </p:spTree>
    <p:extLst>
      <p:ext uri="{BB962C8B-B14F-4D97-AF65-F5344CB8AC3E}">
        <p14:creationId xmlns:p14="http://schemas.microsoft.com/office/powerpoint/2010/main" val="365170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BEDA14E-6CF6-4A65-A1F9-E1589084CC00}"/>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Campus Visits</a:t>
            </a: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B64ED6F-4164-453A-B582-CF4A2F4EC996}"/>
              </a:ext>
            </a:extLst>
          </p:cNvPr>
          <p:cNvSpPr>
            <a:spLocks noGrp="1"/>
          </p:cNvSpPr>
          <p:nvPr>
            <p:ph idx="1"/>
          </p:nvPr>
        </p:nvSpPr>
        <p:spPr>
          <a:xfrm>
            <a:off x="4742016" y="605896"/>
            <a:ext cx="6413663" cy="5646208"/>
          </a:xfrm>
        </p:spPr>
        <p:txBody>
          <a:bodyPr anchor="ctr">
            <a:normAutofit/>
          </a:bodyPr>
          <a:lstStyle/>
          <a:p>
            <a:r>
              <a:rPr lang="en-US" dirty="0"/>
              <a:t>Most Washington State institutions are open for in-person campus visits and are excited to have you! </a:t>
            </a:r>
          </a:p>
          <a:p>
            <a:r>
              <a:rPr lang="en-US" dirty="0"/>
              <a:t>Nearly all these schools are also providing virtual visit options.</a:t>
            </a:r>
          </a:p>
          <a:p>
            <a:pPr marL="0" indent="0">
              <a:buNone/>
            </a:pPr>
            <a:endParaRPr lang="en-US" dirty="0"/>
          </a:p>
          <a:p>
            <a:pPr lvl="1">
              <a:buFont typeface="Arial" panose="020B0604020202020204" pitchFamily="34" charset="0"/>
              <a:buChar char="•"/>
            </a:pPr>
            <a:r>
              <a:rPr lang="en-US" dirty="0"/>
              <a:t> A small variety of virtual campus visits will be conducted by Annie this fall, but the focus will be on institutions without their own virtual visits.</a:t>
            </a:r>
          </a:p>
          <a:p>
            <a:pPr marL="201168" lvl="1" indent="0">
              <a:buNone/>
            </a:pPr>
            <a:endParaRPr lang="en-US" dirty="0"/>
          </a:p>
          <a:p>
            <a:pPr lvl="1">
              <a:buFont typeface="Arial" panose="020B0604020202020204" pitchFamily="34" charset="0"/>
              <a:buChar char="•"/>
            </a:pPr>
            <a:r>
              <a:rPr lang="en-US" dirty="0"/>
              <a:t> A campus visit contact list has been created and will be shared out so you can begin planning for campus visits.</a:t>
            </a:r>
          </a:p>
          <a:p>
            <a:pPr lvl="1">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39400484-3500-45B1-887C-0FC350D5ED54}"/>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Washington Student Achievement Council</a:t>
            </a:r>
          </a:p>
        </p:txBody>
      </p:sp>
      <p:sp>
        <p:nvSpPr>
          <p:cNvPr id="5" name="Slide Number Placeholder 4">
            <a:extLst>
              <a:ext uri="{FF2B5EF4-FFF2-40B4-BE49-F238E27FC236}">
                <a16:creationId xmlns:a16="http://schemas.microsoft.com/office/drawing/2014/main" id="{77DBF0BD-FE44-43ED-B70F-14A3A0C3C159}"/>
              </a:ext>
            </a:extLst>
          </p:cNvPr>
          <p:cNvSpPr>
            <a:spLocks noGrp="1"/>
          </p:cNvSpPr>
          <p:nvPr>
            <p:ph type="sldNum" sz="quarter" idx="12"/>
          </p:nvPr>
        </p:nvSpPr>
        <p:spPr>
          <a:xfrm>
            <a:off x="10123055" y="6459785"/>
            <a:ext cx="1089428" cy="365125"/>
          </a:xfrm>
        </p:spPr>
        <p:txBody>
          <a:bodyPr>
            <a:normAutofit/>
          </a:bodyPr>
          <a:lstStyle/>
          <a:p>
            <a:pPr>
              <a:spcAft>
                <a:spcPts val="600"/>
              </a:spcAft>
            </a:pPr>
            <a:fld id="{A7F8E3F6-DE14-48B2-B2BC-6FABA9630FB8}" type="slidenum">
              <a:rPr lang="en-US">
                <a:solidFill>
                  <a:schemeClr val="tx2"/>
                </a:solidFill>
              </a:rPr>
              <a:pPr>
                <a:spcAft>
                  <a:spcPts val="600"/>
                </a:spcAft>
              </a:pPr>
              <a:t>13</a:t>
            </a:fld>
            <a:endParaRPr lang="en-US">
              <a:solidFill>
                <a:schemeClr val="tx2"/>
              </a:solidFill>
            </a:endParaRPr>
          </a:p>
        </p:txBody>
      </p:sp>
    </p:spTree>
    <p:extLst>
      <p:ext uri="{BB962C8B-B14F-4D97-AF65-F5344CB8AC3E}">
        <p14:creationId xmlns:p14="http://schemas.microsoft.com/office/powerpoint/2010/main" val="109389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6C9846-B5AB-4E52-988D-F7E5865C9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3D7E8E-8467-4198-87E0-ADC1B604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37E275C-095B-4964-B4CC-2F4A09106B68}"/>
              </a:ext>
            </a:extLst>
          </p:cNvPr>
          <p:cNvSpPr>
            <a:spLocks noGrp="1"/>
          </p:cNvSpPr>
          <p:nvPr>
            <p:ph type="title"/>
          </p:nvPr>
        </p:nvSpPr>
        <p:spPr>
          <a:xfrm>
            <a:off x="1066800" y="5252936"/>
            <a:ext cx="10058400" cy="1028715"/>
          </a:xfrm>
        </p:spPr>
        <p:txBody>
          <a:bodyPr>
            <a:normAutofit/>
          </a:bodyPr>
          <a:lstStyle/>
          <a:p>
            <a:pPr algn="ctr"/>
            <a:r>
              <a:rPr lang="en-US">
                <a:solidFill>
                  <a:srgbClr val="FFFFFF"/>
                </a:solidFill>
              </a:rPr>
              <a:t>Virtual Visits and Fairs</a:t>
            </a:r>
          </a:p>
        </p:txBody>
      </p:sp>
      <p:sp>
        <p:nvSpPr>
          <p:cNvPr id="15" name="Rectangle 14">
            <a:extLst>
              <a:ext uri="{FF2B5EF4-FFF2-40B4-BE49-F238E27FC236}">
                <a16:creationId xmlns:a16="http://schemas.microsoft.com/office/drawing/2014/main" id="{399F85BF-36D0-4946-AAE8-69B89D44E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E02907AC-7119-4000-9593-E2AD3D128221}"/>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dirty="0"/>
              <a:t>Washington Student Achievement Council</a:t>
            </a:r>
            <a:endParaRPr lang="en-US"/>
          </a:p>
        </p:txBody>
      </p:sp>
      <p:sp>
        <p:nvSpPr>
          <p:cNvPr id="5" name="Slide Number Placeholder 4">
            <a:extLst>
              <a:ext uri="{FF2B5EF4-FFF2-40B4-BE49-F238E27FC236}">
                <a16:creationId xmlns:a16="http://schemas.microsoft.com/office/drawing/2014/main" id="{E7B32E21-1FB3-4E33-B070-40CD1B07DB90}"/>
              </a:ext>
            </a:extLst>
          </p:cNvPr>
          <p:cNvSpPr>
            <a:spLocks noGrp="1"/>
          </p:cNvSpPr>
          <p:nvPr>
            <p:ph type="sldNum" sz="quarter" idx="12"/>
          </p:nvPr>
        </p:nvSpPr>
        <p:spPr>
          <a:xfrm>
            <a:off x="9900458" y="6459785"/>
            <a:ext cx="1312025" cy="365125"/>
          </a:xfrm>
        </p:spPr>
        <p:txBody>
          <a:bodyPr>
            <a:normAutofit/>
          </a:bodyPr>
          <a:lstStyle/>
          <a:p>
            <a:pPr>
              <a:spcAft>
                <a:spcPts val="600"/>
              </a:spcAft>
            </a:pPr>
            <a:fld id="{A7F8E3F6-DE14-48B2-B2BC-6FABA9630FB8}" type="slidenum">
              <a:rPr lang="en-US" smtClean="0"/>
              <a:pPr>
                <a:spcAft>
                  <a:spcPts val="600"/>
                </a:spcAft>
              </a:pPr>
              <a:t>14</a:t>
            </a:fld>
            <a:endParaRPr lang="en-US"/>
          </a:p>
        </p:txBody>
      </p:sp>
      <p:graphicFrame>
        <p:nvGraphicFramePr>
          <p:cNvPr id="6" name="Content Placeholder 5">
            <a:extLst>
              <a:ext uri="{FF2B5EF4-FFF2-40B4-BE49-F238E27FC236}">
                <a16:creationId xmlns:a16="http://schemas.microsoft.com/office/drawing/2014/main" id="{B0B36E10-1CF9-49B9-9C47-C9CBFD812445}"/>
              </a:ext>
            </a:extLst>
          </p:cNvPr>
          <p:cNvGraphicFramePr>
            <a:graphicFrameLocks noGrp="1"/>
          </p:cNvGraphicFramePr>
          <p:nvPr>
            <p:ph idx="1"/>
            <p:extLst>
              <p:ext uri="{D42A27DB-BD31-4B8C-83A1-F6EECF244321}">
                <p14:modId xmlns:p14="http://schemas.microsoft.com/office/powerpoint/2010/main" val="2195223039"/>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201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B690B4A-6A23-4D80-9EC1-F8BD1182F2DE}"/>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Senior Exit Surveys</a:t>
            </a:r>
          </a:p>
        </p:txBody>
      </p:sp>
      <p:sp>
        <p:nvSpPr>
          <p:cNvPr id="15" name="Rectangle 14">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5BB4EF6B-DCC5-4967-9D82-A535A786FCF1}"/>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Washington Student Achievement Council</a:t>
            </a:r>
          </a:p>
        </p:txBody>
      </p:sp>
      <p:sp>
        <p:nvSpPr>
          <p:cNvPr id="5" name="Slide Number Placeholder 4">
            <a:extLst>
              <a:ext uri="{FF2B5EF4-FFF2-40B4-BE49-F238E27FC236}">
                <a16:creationId xmlns:a16="http://schemas.microsoft.com/office/drawing/2014/main" id="{8CD7F51A-B6E5-4AB2-8B6E-AC839DA1FB2F}"/>
              </a:ext>
            </a:extLst>
          </p:cNvPr>
          <p:cNvSpPr>
            <a:spLocks noGrp="1"/>
          </p:cNvSpPr>
          <p:nvPr>
            <p:ph type="sldNum" sz="quarter" idx="12"/>
          </p:nvPr>
        </p:nvSpPr>
        <p:spPr>
          <a:xfrm>
            <a:off x="10123055" y="6459785"/>
            <a:ext cx="1089428" cy="365125"/>
          </a:xfrm>
        </p:spPr>
        <p:txBody>
          <a:bodyPr>
            <a:normAutofit/>
          </a:bodyPr>
          <a:lstStyle/>
          <a:p>
            <a:pPr>
              <a:spcAft>
                <a:spcPts val="600"/>
              </a:spcAft>
            </a:pPr>
            <a:fld id="{A7F8E3F6-DE14-48B2-B2BC-6FABA9630FB8}" type="slidenum">
              <a:rPr lang="en-US">
                <a:solidFill>
                  <a:schemeClr val="tx2"/>
                </a:solidFill>
              </a:rPr>
              <a:pPr>
                <a:spcAft>
                  <a:spcPts val="600"/>
                </a:spcAft>
              </a:pPr>
              <a:t>15</a:t>
            </a:fld>
            <a:endParaRPr lang="en-US">
              <a:solidFill>
                <a:schemeClr val="tx2"/>
              </a:solidFill>
            </a:endParaRPr>
          </a:p>
        </p:txBody>
      </p:sp>
      <p:graphicFrame>
        <p:nvGraphicFramePr>
          <p:cNvPr id="10" name="Content Placeholder 2">
            <a:extLst>
              <a:ext uri="{FF2B5EF4-FFF2-40B4-BE49-F238E27FC236}">
                <a16:creationId xmlns:a16="http://schemas.microsoft.com/office/drawing/2014/main" id="{7AA8EF33-8856-4427-A3B2-9740DE9E0353}"/>
              </a:ext>
            </a:extLst>
          </p:cNvPr>
          <p:cNvGraphicFramePr>
            <a:graphicFrameLocks noGrp="1"/>
          </p:cNvGraphicFramePr>
          <p:nvPr>
            <p:ph idx="1"/>
            <p:extLst>
              <p:ext uri="{D42A27DB-BD31-4B8C-83A1-F6EECF244321}">
                <p14:modId xmlns:p14="http://schemas.microsoft.com/office/powerpoint/2010/main" val="219280737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743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D2EF-2CB8-490E-A79A-BE391BC5D4B3}"/>
              </a:ext>
            </a:extLst>
          </p:cNvPr>
          <p:cNvSpPr>
            <a:spLocks noGrp="1"/>
          </p:cNvSpPr>
          <p:nvPr>
            <p:ph type="title"/>
          </p:nvPr>
        </p:nvSpPr>
        <p:spPr/>
        <p:txBody>
          <a:bodyPr/>
          <a:lstStyle/>
          <a:p>
            <a:r>
              <a:rPr lang="en-US" dirty="0"/>
              <a:t>Post-High School Plans</a:t>
            </a:r>
          </a:p>
        </p:txBody>
      </p:sp>
      <p:sp>
        <p:nvSpPr>
          <p:cNvPr id="8" name="Text Placeholder 7">
            <a:extLst>
              <a:ext uri="{FF2B5EF4-FFF2-40B4-BE49-F238E27FC236}">
                <a16:creationId xmlns:a16="http://schemas.microsoft.com/office/drawing/2014/main" id="{62E061E0-106B-4751-9DCC-D2D0467AF3F0}"/>
              </a:ext>
            </a:extLst>
          </p:cNvPr>
          <p:cNvSpPr>
            <a:spLocks noGrp="1"/>
          </p:cNvSpPr>
          <p:nvPr>
            <p:ph type="body" sz="half" idx="2"/>
          </p:nvPr>
        </p:nvSpPr>
        <p:spPr/>
        <p:txBody>
          <a:bodyPr/>
          <a:lstStyle/>
          <a:p>
            <a:r>
              <a:rPr lang="en-US"/>
              <a:t>What are your plans after high school? </a:t>
            </a:r>
          </a:p>
          <a:p>
            <a:r>
              <a:rPr lang="en-US"/>
              <a:t>Several of the “Other” responses indicated they were working, going to school, or going into the military. </a:t>
            </a:r>
          </a:p>
          <a:p>
            <a:endParaRPr lang="en-US" dirty="0"/>
          </a:p>
        </p:txBody>
      </p:sp>
      <p:sp>
        <p:nvSpPr>
          <p:cNvPr id="3" name="Footer Placeholder 2">
            <a:extLst>
              <a:ext uri="{FF2B5EF4-FFF2-40B4-BE49-F238E27FC236}">
                <a16:creationId xmlns:a16="http://schemas.microsoft.com/office/drawing/2014/main" id="{76AEB8D2-711E-42E7-ACA0-B237230E951D}"/>
              </a:ext>
            </a:extLst>
          </p:cNvPr>
          <p:cNvSpPr>
            <a:spLocks noGrp="1"/>
          </p:cNvSpPr>
          <p:nvPr>
            <p:ph type="ftr" sz="quarter" idx="11"/>
          </p:nvPr>
        </p:nvSpPr>
        <p:spPr/>
        <p:txBody>
          <a:bodyPr/>
          <a:lstStyle/>
          <a:p>
            <a:r>
              <a:rPr lang="en-US"/>
              <a:t>Washington Student Achievement Council</a:t>
            </a:r>
            <a:endParaRPr lang="en-US" dirty="0"/>
          </a:p>
        </p:txBody>
      </p:sp>
      <p:sp>
        <p:nvSpPr>
          <p:cNvPr id="4" name="Slide Number Placeholder 3">
            <a:extLst>
              <a:ext uri="{FF2B5EF4-FFF2-40B4-BE49-F238E27FC236}">
                <a16:creationId xmlns:a16="http://schemas.microsoft.com/office/drawing/2014/main" id="{C1C8AA73-6D2C-49C0-B404-38C9CA60F990}"/>
              </a:ext>
            </a:extLst>
          </p:cNvPr>
          <p:cNvSpPr>
            <a:spLocks noGrp="1"/>
          </p:cNvSpPr>
          <p:nvPr>
            <p:ph type="sldNum" sz="quarter" idx="12"/>
          </p:nvPr>
        </p:nvSpPr>
        <p:spPr/>
        <p:txBody>
          <a:bodyPr/>
          <a:lstStyle/>
          <a:p>
            <a:fld id="{A7F8E3F6-DE14-48B2-B2BC-6FABA9630FB8}" type="slidenum">
              <a:rPr lang="en-US" smtClean="0"/>
              <a:pPr/>
              <a:t>16</a:t>
            </a:fld>
            <a:endParaRPr lang="en-US" dirty="0"/>
          </a:p>
        </p:txBody>
      </p:sp>
      <p:pic>
        <p:nvPicPr>
          <p:cNvPr id="6" name="Picture 5">
            <a:extLst>
              <a:ext uri="{FF2B5EF4-FFF2-40B4-BE49-F238E27FC236}">
                <a16:creationId xmlns:a16="http://schemas.microsoft.com/office/drawing/2014/main" id="{37DC6CA2-802C-4752-B822-38F5B1EE1525}"/>
              </a:ext>
            </a:extLst>
          </p:cNvPr>
          <p:cNvPicPr>
            <a:picLocks noChangeAspect="1"/>
          </p:cNvPicPr>
          <p:nvPr/>
        </p:nvPicPr>
        <p:blipFill rotWithShape="1">
          <a:blip r:embed="rId3"/>
          <a:srcRect l="2744" r="1556"/>
          <a:stretch/>
        </p:blipFill>
        <p:spPr>
          <a:xfrm>
            <a:off x="4116069" y="1149700"/>
            <a:ext cx="8075931" cy="4683057"/>
          </a:xfrm>
          <a:prstGeom prst="rect">
            <a:avLst/>
          </a:prstGeom>
        </p:spPr>
      </p:pic>
    </p:spTree>
    <p:extLst>
      <p:ext uri="{BB962C8B-B14F-4D97-AF65-F5344CB8AC3E}">
        <p14:creationId xmlns:p14="http://schemas.microsoft.com/office/powerpoint/2010/main" val="42946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A69F-318C-407B-8997-AF846ECBD55B}"/>
              </a:ext>
            </a:extLst>
          </p:cNvPr>
          <p:cNvSpPr>
            <a:spLocks noGrp="1"/>
          </p:cNvSpPr>
          <p:nvPr>
            <p:ph type="title"/>
          </p:nvPr>
        </p:nvSpPr>
        <p:spPr/>
        <p:txBody>
          <a:bodyPr/>
          <a:lstStyle/>
          <a:p>
            <a:r>
              <a:rPr lang="en-US"/>
              <a:t>If not attending college, why?</a:t>
            </a:r>
            <a:endParaRPr lang="en-US" dirty="0"/>
          </a:p>
        </p:txBody>
      </p:sp>
      <p:pic>
        <p:nvPicPr>
          <p:cNvPr id="7" name="Content Placeholder 6">
            <a:extLst>
              <a:ext uri="{FF2B5EF4-FFF2-40B4-BE49-F238E27FC236}">
                <a16:creationId xmlns:a16="http://schemas.microsoft.com/office/drawing/2014/main" id="{30636D98-6C11-424F-A6F2-DC3464E70968}"/>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332286" y="1104900"/>
            <a:ext cx="7593014" cy="5047948"/>
          </a:xfrm>
        </p:spPr>
      </p:pic>
      <p:sp>
        <p:nvSpPr>
          <p:cNvPr id="8" name="Text Placeholder 7">
            <a:extLst>
              <a:ext uri="{FF2B5EF4-FFF2-40B4-BE49-F238E27FC236}">
                <a16:creationId xmlns:a16="http://schemas.microsoft.com/office/drawing/2014/main" id="{60E40905-7E07-4B34-BBFD-7973CF197B3A}"/>
              </a:ext>
            </a:extLst>
          </p:cNvPr>
          <p:cNvSpPr>
            <a:spLocks noGrp="1"/>
          </p:cNvSpPr>
          <p:nvPr>
            <p:ph type="body" sz="half" idx="2"/>
          </p:nvPr>
        </p:nvSpPr>
        <p:spPr/>
        <p:txBody>
          <a:bodyPr>
            <a:normAutofit lnSpcReduction="10000"/>
          </a:bodyPr>
          <a:lstStyle/>
          <a:p>
            <a:r>
              <a:rPr lang="en-US" dirty="0"/>
              <a:t>Opportunities:</a:t>
            </a:r>
          </a:p>
          <a:p>
            <a:pPr marL="285750" indent="-285750">
              <a:buFont typeface="Arial" panose="020B0604020202020204" pitchFamily="34" charset="0"/>
              <a:buChar char="•"/>
            </a:pPr>
            <a:r>
              <a:rPr lang="en-US" dirty="0"/>
              <a:t>How do we convince the “I can’t afford it” and “I need to have an income” students that there is money for them to go to school, and often that helps with living expenses? </a:t>
            </a:r>
          </a:p>
          <a:p>
            <a:pPr marL="285750" indent="-285750">
              <a:buFont typeface="Arial" panose="020B0604020202020204" pitchFamily="34" charset="0"/>
              <a:buChar char="•"/>
            </a:pPr>
            <a:r>
              <a:rPr lang="en-US" dirty="0"/>
              <a:t>Washington State has the BEST STATE FINANCIAL AID IN THE COUNTRY! We are #1 in the nation! Do we tell them this? </a:t>
            </a:r>
          </a:p>
        </p:txBody>
      </p:sp>
      <p:sp>
        <p:nvSpPr>
          <p:cNvPr id="4" name="Footer Placeholder 3">
            <a:extLst>
              <a:ext uri="{FF2B5EF4-FFF2-40B4-BE49-F238E27FC236}">
                <a16:creationId xmlns:a16="http://schemas.microsoft.com/office/drawing/2014/main" id="{70FE6408-BE29-4106-B6C7-A705BF4A8A79}"/>
              </a:ext>
            </a:extLst>
          </p:cNvPr>
          <p:cNvSpPr>
            <a:spLocks noGrp="1"/>
          </p:cNvSpPr>
          <p:nvPr>
            <p:ph type="ftr" sz="quarter" idx="11"/>
          </p:nvPr>
        </p:nvSpPr>
        <p:spPr/>
        <p:txBody>
          <a:bodyPr/>
          <a:lstStyle/>
          <a:p>
            <a:r>
              <a:rPr lang="en-US"/>
              <a:t>Washington Student Achievement Council</a:t>
            </a:r>
            <a:endParaRPr lang="en-US" dirty="0"/>
          </a:p>
        </p:txBody>
      </p:sp>
      <p:sp>
        <p:nvSpPr>
          <p:cNvPr id="5" name="Slide Number Placeholder 4">
            <a:extLst>
              <a:ext uri="{FF2B5EF4-FFF2-40B4-BE49-F238E27FC236}">
                <a16:creationId xmlns:a16="http://schemas.microsoft.com/office/drawing/2014/main" id="{7A94101A-F232-441D-9A6E-72CB6D3A697C}"/>
              </a:ext>
            </a:extLst>
          </p:cNvPr>
          <p:cNvSpPr>
            <a:spLocks noGrp="1"/>
          </p:cNvSpPr>
          <p:nvPr>
            <p:ph type="sldNum" sz="quarter" idx="12"/>
          </p:nvPr>
        </p:nvSpPr>
        <p:spPr/>
        <p:txBody>
          <a:bodyPr/>
          <a:lstStyle/>
          <a:p>
            <a:fld id="{A7F8E3F6-DE14-48B2-B2BC-6FABA9630FB8}" type="slidenum">
              <a:rPr lang="en-US" smtClean="0"/>
              <a:t>17</a:t>
            </a:fld>
            <a:endParaRPr lang="en-US" dirty="0"/>
          </a:p>
        </p:txBody>
      </p:sp>
    </p:spTree>
    <p:extLst>
      <p:ext uri="{BB962C8B-B14F-4D97-AF65-F5344CB8AC3E}">
        <p14:creationId xmlns:p14="http://schemas.microsoft.com/office/powerpoint/2010/main" val="16181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D9A3-0A40-4A54-98DA-F62570B80188}"/>
              </a:ext>
            </a:extLst>
          </p:cNvPr>
          <p:cNvSpPr>
            <a:spLocks noGrp="1"/>
          </p:cNvSpPr>
          <p:nvPr>
            <p:ph type="title"/>
          </p:nvPr>
        </p:nvSpPr>
        <p:spPr/>
        <p:txBody>
          <a:bodyPr>
            <a:noAutofit/>
          </a:bodyPr>
          <a:lstStyle/>
          <a:p>
            <a:r>
              <a:rPr lang="en-US" sz="3200" dirty="0"/>
              <a:t>If you haven’t completed a financial aid application, why?</a:t>
            </a:r>
          </a:p>
        </p:txBody>
      </p:sp>
      <p:sp>
        <p:nvSpPr>
          <p:cNvPr id="4" name="Footer Placeholder 3">
            <a:extLst>
              <a:ext uri="{FF2B5EF4-FFF2-40B4-BE49-F238E27FC236}">
                <a16:creationId xmlns:a16="http://schemas.microsoft.com/office/drawing/2014/main" id="{64BA48B6-98E2-4D4E-8F19-A5997F7964AC}"/>
              </a:ext>
            </a:extLst>
          </p:cNvPr>
          <p:cNvSpPr>
            <a:spLocks noGrp="1"/>
          </p:cNvSpPr>
          <p:nvPr>
            <p:ph type="ftr" sz="quarter" idx="11"/>
          </p:nvPr>
        </p:nvSpPr>
        <p:spPr/>
        <p:txBody>
          <a:bodyPr/>
          <a:lstStyle/>
          <a:p>
            <a:r>
              <a:rPr lang="en-US"/>
              <a:t>Washington Student Achievement Council</a:t>
            </a:r>
            <a:endParaRPr lang="en-US" dirty="0"/>
          </a:p>
        </p:txBody>
      </p:sp>
      <p:sp>
        <p:nvSpPr>
          <p:cNvPr id="5" name="Slide Number Placeholder 4">
            <a:extLst>
              <a:ext uri="{FF2B5EF4-FFF2-40B4-BE49-F238E27FC236}">
                <a16:creationId xmlns:a16="http://schemas.microsoft.com/office/drawing/2014/main" id="{26E72AF7-3191-4AA6-90D6-08393978F2D2}"/>
              </a:ext>
            </a:extLst>
          </p:cNvPr>
          <p:cNvSpPr>
            <a:spLocks noGrp="1"/>
          </p:cNvSpPr>
          <p:nvPr>
            <p:ph type="sldNum" sz="quarter" idx="12"/>
          </p:nvPr>
        </p:nvSpPr>
        <p:spPr/>
        <p:txBody>
          <a:bodyPr/>
          <a:lstStyle/>
          <a:p>
            <a:fld id="{A7F8E3F6-DE14-48B2-B2BC-6FABA9630FB8}" type="slidenum">
              <a:rPr lang="en-US" smtClean="0"/>
              <a:t>18</a:t>
            </a:fld>
            <a:endParaRPr lang="en-US" dirty="0"/>
          </a:p>
        </p:txBody>
      </p:sp>
      <p:pic>
        <p:nvPicPr>
          <p:cNvPr id="11" name="Content Placeholder 10">
            <a:extLst>
              <a:ext uri="{FF2B5EF4-FFF2-40B4-BE49-F238E27FC236}">
                <a16:creationId xmlns:a16="http://schemas.microsoft.com/office/drawing/2014/main" id="{C5728504-5C48-4A38-B6B2-5E718D9C69AA}"/>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r="11918"/>
          <a:stretch/>
        </p:blipFill>
        <p:spPr>
          <a:xfrm>
            <a:off x="352510" y="2164940"/>
            <a:ext cx="11486979" cy="3401492"/>
          </a:xfrm>
        </p:spPr>
      </p:pic>
    </p:spTree>
    <p:extLst>
      <p:ext uri="{BB962C8B-B14F-4D97-AF65-F5344CB8AC3E}">
        <p14:creationId xmlns:p14="http://schemas.microsoft.com/office/powerpoint/2010/main" val="402590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F2F82-F4EF-4325-93E5-9F30ACC36E3A}"/>
              </a:ext>
            </a:extLst>
          </p:cNvPr>
          <p:cNvSpPr>
            <a:spLocks noGrp="1"/>
          </p:cNvSpPr>
          <p:nvPr>
            <p:ph type="title"/>
          </p:nvPr>
        </p:nvSpPr>
        <p:spPr>
          <a:xfrm>
            <a:off x="385483" y="1670050"/>
            <a:ext cx="3200400" cy="2286000"/>
          </a:xfrm>
        </p:spPr>
        <p:txBody>
          <a:bodyPr>
            <a:normAutofit fontScale="90000"/>
          </a:bodyPr>
          <a:lstStyle/>
          <a:p>
            <a:r>
              <a:rPr lang="en-US" dirty="0"/>
              <a:t>What type of support would be helpful in your college and career planning?</a:t>
            </a:r>
          </a:p>
        </p:txBody>
      </p:sp>
      <p:pic>
        <p:nvPicPr>
          <p:cNvPr id="7" name="Content Placeholder 6">
            <a:extLst>
              <a:ext uri="{FF2B5EF4-FFF2-40B4-BE49-F238E27FC236}">
                <a16:creationId xmlns:a16="http://schemas.microsoft.com/office/drawing/2014/main" id="{D59B19AC-1FD4-4179-A5F0-3D1247DC20FD}"/>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6000"/>
                    </a14:imgEffect>
                  </a14:imgLayer>
                </a14:imgProps>
              </a:ext>
            </a:extLst>
          </a:blip>
          <a:stretch>
            <a:fillRect/>
          </a:stretch>
        </p:blipFill>
        <p:spPr>
          <a:xfrm>
            <a:off x="4549027" y="1054660"/>
            <a:ext cx="7183215" cy="4748680"/>
          </a:xfrm>
        </p:spPr>
      </p:pic>
      <p:sp>
        <p:nvSpPr>
          <p:cNvPr id="4" name="Footer Placeholder 3">
            <a:extLst>
              <a:ext uri="{FF2B5EF4-FFF2-40B4-BE49-F238E27FC236}">
                <a16:creationId xmlns:a16="http://schemas.microsoft.com/office/drawing/2014/main" id="{596E8A9C-5A40-493D-BD8E-B3528EE46BED}"/>
              </a:ext>
            </a:extLst>
          </p:cNvPr>
          <p:cNvSpPr>
            <a:spLocks noGrp="1"/>
          </p:cNvSpPr>
          <p:nvPr>
            <p:ph type="ftr" sz="quarter" idx="11"/>
          </p:nvPr>
        </p:nvSpPr>
        <p:spPr>
          <a:xfrm>
            <a:off x="4800600" y="6459785"/>
            <a:ext cx="4648200" cy="365125"/>
          </a:xfrm>
        </p:spPr>
        <p:txBody>
          <a:bodyPr/>
          <a:lstStyle/>
          <a:p>
            <a:r>
              <a:rPr lang="en-US"/>
              <a:t>Washington Student Achievement Council</a:t>
            </a:r>
            <a:endParaRPr lang="en-US" dirty="0"/>
          </a:p>
        </p:txBody>
      </p:sp>
      <p:sp>
        <p:nvSpPr>
          <p:cNvPr id="5" name="Slide Number Placeholder 4">
            <a:extLst>
              <a:ext uri="{FF2B5EF4-FFF2-40B4-BE49-F238E27FC236}">
                <a16:creationId xmlns:a16="http://schemas.microsoft.com/office/drawing/2014/main" id="{F12D328C-0E0C-4B20-9C11-B490D6567D93}"/>
              </a:ext>
            </a:extLst>
          </p:cNvPr>
          <p:cNvSpPr>
            <a:spLocks noGrp="1"/>
          </p:cNvSpPr>
          <p:nvPr>
            <p:ph type="sldNum" sz="quarter" idx="12"/>
          </p:nvPr>
        </p:nvSpPr>
        <p:spPr>
          <a:xfrm>
            <a:off x="9900458" y="6459785"/>
            <a:ext cx="1312025" cy="365125"/>
          </a:xfrm>
        </p:spPr>
        <p:txBody>
          <a:bodyPr/>
          <a:lstStyle/>
          <a:p>
            <a:fld id="{A7F8E3F6-DE14-48B2-B2BC-6FABA9630FB8}" type="slidenum">
              <a:rPr lang="en-US" smtClean="0"/>
              <a:pPr/>
              <a:t>19</a:t>
            </a:fld>
            <a:endParaRPr lang="en-US" dirty="0"/>
          </a:p>
        </p:txBody>
      </p:sp>
    </p:spTree>
    <p:extLst>
      <p:ext uri="{BB962C8B-B14F-4D97-AF65-F5344CB8AC3E}">
        <p14:creationId xmlns:p14="http://schemas.microsoft.com/office/powerpoint/2010/main" val="373463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6C9846-B5AB-4E52-988D-F7E5865C9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F3D7E8E-8467-4198-87E0-ADC1B604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p:cNvSpPr>
            <a:spLocks noGrp="1"/>
          </p:cNvSpPr>
          <p:nvPr>
            <p:ph type="title"/>
          </p:nvPr>
        </p:nvSpPr>
        <p:spPr>
          <a:xfrm>
            <a:off x="1066800" y="5252936"/>
            <a:ext cx="10058400" cy="1028715"/>
          </a:xfrm>
        </p:spPr>
        <p:txBody>
          <a:bodyPr>
            <a:normAutofit/>
          </a:bodyPr>
          <a:lstStyle/>
          <a:p>
            <a:pPr algn="ctr"/>
            <a:r>
              <a:rPr lang="en-US" dirty="0">
                <a:solidFill>
                  <a:srgbClr val="FFFFFF"/>
                </a:solidFill>
              </a:rPr>
              <a:t>Welcome &amp; Introductions</a:t>
            </a:r>
          </a:p>
        </p:txBody>
      </p:sp>
      <p:sp>
        <p:nvSpPr>
          <p:cNvPr id="13" name="Rectangle 12">
            <a:extLst>
              <a:ext uri="{FF2B5EF4-FFF2-40B4-BE49-F238E27FC236}">
                <a16:creationId xmlns:a16="http://schemas.microsoft.com/office/drawing/2014/main" id="{399F85BF-36D0-4946-AAE8-69B89D44E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p:cNvGraphicFramePr>
            <a:graphicFrameLocks noGrp="1"/>
          </p:cNvGraphicFramePr>
          <p:nvPr>
            <p:ph idx="1"/>
            <p:extLst>
              <p:ext uri="{D42A27DB-BD31-4B8C-83A1-F6EECF244321}">
                <p14:modId xmlns:p14="http://schemas.microsoft.com/office/powerpoint/2010/main" val="1158784578"/>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559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AFC2670-EE8A-4FBE-92CC-61B744205A5F}"/>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dirty="0"/>
              <a:t>Financial Aid Training and Outreach</a:t>
            </a:r>
            <a:endParaRPr lang="en-US"/>
          </a:p>
        </p:txBody>
      </p:sp>
      <p:sp>
        <p:nvSpPr>
          <p:cNvPr id="7" name="Text Placeholder 6">
            <a:extLst>
              <a:ext uri="{FF2B5EF4-FFF2-40B4-BE49-F238E27FC236}">
                <a16:creationId xmlns:a16="http://schemas.microsoft.com/office/drawing/2014/main" id="{2F5FB39B-0C9D-433E-8BD5-9B0F8015B750}"/>
              </a:ext>
            </a:extLst>
          </p:cNvPr>
          <p:cNvSpPr>
            <a:spLocks noGrp="1"/>
          </p:cNvSpPr>
          <p:nvPr>
            <p:ph type="body" idx="1"/>
          </p:nvPr>
        </p:nvSpPr>
        <p:spPr>
          <a:xfrm>
            <a:off x="7870995" y="643467"/>
            <a:ext cx="3341488" cy="5054008"/>
          </a:xfrm>
        </p:spPr>
        <p:txBody>
          <a:bodyPr vert="horz" lIns="91440" tIns="45720" rIns="91440" bIns="45720" rtlCol="0" anchor="ctr">
            <a:normAutofit/>
          </a:bodyPr>
          <a:lstStyle/>
          <a:p>
            <a:r>
              <a:rPr lang="en-US" dirty="0"/>
              <a:t>Christina Winstead and Beth Kelly</a:t>
            </a:r>
          </a:p>
        </p:txBody>
      </p:sp>
      <p:cxnSp>
        <p:nvCxnSpPr>
          <p:cNvPr id="20" name="Straight Connector 1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33C011FA-3907-4EB0-88E8-3F02B504CCEC}"/>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a:spcAft>
                <a:spcPts val="600"/>
              </a:spcAft>
            </a:pPr>
            <a:r>
              <a:rPr lang="en-US" kern="1200" cap="all" baseline="0">
                <a:solidFill>
                  <a:srgbClr val="FFFFFF"/>
                </a:solidFill>
                <a:latin typeface="+mn-lt"/>
                <a:ea typeface="+mn-ea"/>
                <a:cs typeface="+mn-cs"/>
              </a:rPr>
              <a:t>Washington Student Achievement Council</a:t>
            </a:r>
          </a:p>
        </p:txBody>
      </p:sp>
      <p:sp>
        <p:nvSpPr>
          <p:cNvPr id="5" name="Slide Number Placeholder 4">
            <a:extLst>
              <a:ext uri="{FF2B5EF4-FFF2-40B4-BE49-F238E27FC236}">
                <a16:creationId xmlns:a16="http://schemas.microsoft.com/office/drawing/2014/main" id="{22ECFFB3-A2D4-40A9-A600-D3EF42D0C176}"/>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A7F8E3F6-DE14-48B2-B2BC-6FABA9630FB8}" type="slidenum">
              <a:rPr lang="en-US" smtClean="0"/>
              <a:pPr>
                <a:spcAft>
                  <a:spcPts val="600"/>
                </a:spcAft>
              </a:pPr>
              <a:t>20</a:t>
            </a:fld>
            <a:endParaRPr lang="en-US"/>
          </a:p>
        </p:txBody>
      </p:sp>
    </p:spTree>
    <p:extLst>
      <p:ext uri="{BB962C8B-B14F-4D97-AF65-F5344CB8AC3E}">
        <p14:creationId xmlns:p14="http://schemas.microsoft.com/office/powerpoint/2010/main" val="354847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07691E2-02ED-4545-89F3-D59BEEFA0D14}"/>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Quick Financial Aid Facts</a:t>
            </a:r>
          </a:p>
        </p:txBody>
      </p:sp>
      <p:sp>
        <p:nvSpPr>
          <p:cNvPr id="15" name="Rectangle 14">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F24B05EE-98DD-4E68-88C0-3A0A9DD8AD9C}"/>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Washington Student Achievement Council</a:t>
            </a:r>
          </a:p>
        </p:txBody>
      </p:sp>
      <p:sp>
        <p:nvSpPr>
          <p:cNvPr id="5" name="Slide Number Placeholder 4">
            <a:extLst>
              <a:ext uri="{FF2B5EF4-FFF2-40B4-BE49-F238E27FC236}">
                <a16:creationId xmlns:a16="http://schemas.microsoft.com/office/drawing/2014/main" id="{72DF67E6-7FBD-4DD1-B60E-99D25109C24D}"/>
              </a:ext>
            </a:extLst>
          </p:cNvPr>
          <p:cNvSpPr>
            <a:spLocks noGrp="1"/>
          </p:cNvSpPr>
          <p:nvPr>
            <p:ph type="sldNum" sz="quarter" idx="12"/>
          </p:nvPr>
        </p:nvSpPr>
        <p:spPr>
          <a:xfrm>
            <a:off x="10123055" y="6459785"/>
            <a:ext cx="1089428" cy="365125"/>
          </a:xfrm>
        </p:spPr>
        <p:txBody>
          <a:bodyPr>
            <a:normAutofit/>
          </a:bodyPr>
          <a:lstStyle/>
          <a:p>
            <a:pPr>
              <a:spcAft>
                <a:spcPts val="600"/>
              </a:spcAft>
            </a:pPr>
            <a:fld id="{A7F8E3F6-DE14-48B2-B2BC-6FABA9630FB8}" type="slidenum">
              <a:rPr lang="en-US">
                <a:solidFill>
                  <a:schemeClr val="tx2"/>
                </a:solidFill>
              </a:rPr>
              <a:pPr>
                <a:spcAft>
                  <a:spcPts val="600"/>
                </a:spcAft>
              </a:pPr>
              <a:t>21</a:t>
            </a:fld>
            <a:endParaRPr lang="en-US">
              <a:solidFill>
                <a:schemeClr val="tx2"/>
              </a:solidFill>
            </a:endParaRPr>
          </a:p>
        </p:txBody>
      </p:sp>
      <p:graphicFrame>
        <p:nvGraphicFramePr>
          <p:cNvPr id="6" name="Content Placeholder 5">
            <a:extLst>
              <a:ext uri="{FF2B5EF4-FFF2-40B4-BE49-F238E27FC236}">
                <a16:creationId xmlns:a16="http://schemas.microsoft.com/office/drawing/2014/main" id="{C8EAFBBD-3788-4BD7-AC64-ACBFE1F6B068}"/>
              </a:ext>
            </a:extLst>
          </p:cNvPr>
          <p:cNvGraphicFramePr>
            <a:graphicFrameLocks noGrp="1"/>
          </p:cNvGraphicFramePr>
          <p:nvPr>
            <p:ph idx="1"/>
            <p:extLst>
              <p:ext uri="{D42A27DB-BD31-4B8C-83A1-F6EECF244321}">
                <p14:modId xmlns:p14="http://schemas.microsoft.com/office/powerpoint/2010/main" val="166020500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878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1">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9B929CA-8A16-4761-BB85-77EB0E0FECC1}"/>
              </a:ext>
            </a:extLst>
          </p:cNvPr>
          <p:cNvSpPr>
            <a:spLocks noGrp="1"/>
          </p:cNvSpPr>
          <p:nvPr>
            <p:ph type="title"/>
          </p:nvPr>
        </p:nvSpPr>
        <p:spPr>
          <a:xfrm>
            <a:off x="7859485" y="634946"/>
            <a:ext cx="3690257" cy="1450757"/>
          </a:xfrm>
        </p:spPr>
        <p:txBody>
          <a:bodyPr>
            <a:normAutofit/>
          </a:bodyPr>
          <a:lstStyle/>
          <a:p>
            <a:r>
              <a:rPr lang="en-US" sz="3400"/>
              <a:t>Strategies and Resources for Caregivers</a:t>
            </a:r>
          </a:p>
        </p:txBody>
      </p:sp>
      <p:pic>
        <p:nvPicPr>
          <p:cNvPr id="3" name="Picture 2">
            <a:extLst>
              <a:ext uri="{FF2B5EF4-FFF2-40B4-BE49-F238E27FC236}">
                <a16:creationId xmlns:a16="http://schemas.microsoft.com/office/drawing/2014/main" id="{906FC772-DBA6-4FC4-B40E-189A107FDFAE}"/>
              </a:ext>
            </a:extLst>
          </p:cNvPr>
          <p:cNvPicPr>
            <a:picLocks noChangeAspect="1"/>
          </p:cNvPicPr>
          <p:nvPr/>
        </p:nvPicPr>
        <p:blipFill rotWithShape="1">
          <a:blip r:embed="rId3"/>
          <a:srcRect l="20688" r="-2" b="-2"/>
          <a:stretch/>
        </p:blipFill>
        <p:spPr>
          <a:xfrm>
            <a:off x="633999" y="640081"/>
            <a:ext cx="6909801" cy="5314406"/>
          </a:xfrm>
          <a:prstGeom prst="rect">
            <a:avLst/>
          </a:prstGeom>
        </p:spPr>
      </p:pic>
      <p:cxnSp>
        <p:nvCxnSpPr>
          <p:cNvPr id="13" name="Straight Connector 13">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BE711F60-16A0-4717-B31A-3608C071FEED}"/>
              </a:ext>
            </a:extLst>
          </p:cNvPr>
          <p:cNvSpPr>
            <a:spLocks noGrp="1"/>
          </p:cNvSpPr>
          <p:nvPr>
            <p:ph idx="1"/>
          </p:nvPr>
        </p:nvSpPr>
        <p:spPr>
          <a:xfrm>
            <a:off x="7859485" y="2198914"/>
            <a:ext cx="3690257" cy="3670180"/>
          </a:xfrm>
        </p:spPr>
        <p:txBody>
          <a:bodyPr>
            <a:normAutofit/>
          </a:bodyPr>
          <a:lstStyle/>
          <a:p>
            <a:r>
              <a:rPr lang="en-US"/>
              <a:t>Parent &amp; Caregiver Financial Aid Information Night</a:t>
            </a:r>
            <a:r>
              <a:rPr lang="en-US" dirty="0"/>
              <a:t> </a:t>
            </a:r>
            <a:r>
              <a:rPr lang="en-US" dirty="0">
                <a:hlinkClick r:id="rId4"/>
              </a:rPr>
              <a:t>https://us02web.zoom.us/meeting/register/tZ0oc-GpqjovGtXQvVxE9HB0ghugpOuoUXrG</a:t>
            </a:r>
            <a:r>
              <a:rPr lang="en-US" dirty="0"/>
              <a:t> </a:t>
            </a:r>
          </a:p>
        </p:txBody>
      </p:sp>
      <p:sp>
        <p:nvSpPr>
          <p:cNvPr id="15" name="Rectangle 15">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7">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4394CBB8-4172-43C9-A883-07041BFECC08}"/>
              </a:ext>
            </a:extLst>
          </p:cNvPr>
          <p:cNvSpPr>
            <a:spLocks noGrp="1"/>
          </p:cNvSpPr>
          <p:nvPr>
            <p:ph type="ftr" sz="quarter" idx="11"/>
          </p:nvPr>
        </p:nvSpPr>
        <p:spPr>
          <a:xfrm>
            <a:off x="3686185" y="6459785"/>
            <a:ext cx="4822804" cy="365125"/>
          </a:xfrm>
        </p:spPr>
        <p:txBody>
          <a:bodyPr>
            <a:normAutofit/>
          </a:bodyPr>
          <a:lstStyle/>
          <a:p>
            <a:endParaRPr lang="en-US" dirty="0"/>
          </a:p>
        </p:txBody>
      </p:sp>
      <p:sp>
        <p:nvSpPr>
          <p:cNvPr id="5" name="Slide Number Placeholder 4">
            <a:extLst>
              <a:ext uri="{FF2B5EF4-FFF2-40B4-BE49-F238E27FC236}">
                <a16:creationId xmlns:a16="http://schemas.microsoft.com/office/drawing/2014/main" id="{6323DEF1-F981-4838-817A-DD15B0AD584C}"/>
              </a:ext>
            </a:extLst>
          </p:cNvPr>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smtClean="0"/>
              <a:pPr>
                <a:spcAft>
                  <a:spcPts val="600"/>
                </a:spcAft>
              </a:pPr>
              <a:t>22</a:t>
            </a:fld>
            <a:endParaRPr lang="en-US"/>
          </a:p>
        </p:txBody>
      </p:sp>
    </p:spTree>
    <p:extLst>
      <p:ext uri="{BB962C8B-B14F-4D97-AF65-F5344CB8AC3E}">
        <p14:creationId xmlns:p14="http://schemas.microsoft.com/office/powerpoint/2010/main" val="296935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22E9F-FF6C-4562-B2D6-013E9482527F}"/>
              </a:ext>
            </a:extLst>
          </p:cNvPr>
          <p:cNvSpPr>
            <a:spLocks noGrp="1"/>
          </p:cNvSpPr>
          <p:nvPr>
            <p:ph type="title"/>
          </p:nvPr>
        </p:nvSpPr>
        <p:spPr/>
        <p:txBody>
          <a:bodyPr/>
          <a:lstStyle/>
          <a:p>
            <a:r>
              <a:rPr lang="en-US" dirty="0"/>
              <a:t>Virtual Events and Support </a:t>
            </a:r>
          </a:p>
        </p:txBody>
      </p:sp>
      <p:pic>
        <p:nvPicPr>
          <p:cNvPr id="9" name="Content Placeholder 8">
            <a:extLst>
              <a:ext uri="{FF2B5EF4-FFF2-40B4-BE49-F238E27FC236}">
                <a16:creationId xmlns:a16="http://schemas.microsoft.com/office/drawing/2014/main" id="{E4B8F895-A4C4-4492-B831-89D464DE4C1B}"/>
              </a:ext>
            </a:extLst>
          </p:cNvPr>
          <p:cNvPicPr>
            <a:picLocks noGrp="1" noChangeAspect="1"/>
          </p:cNvPicPr>
          <p:nvPr>
            <p:ph idx="1"/>
          </p:nvPr>
        </p:nvPicPr>
        <p:blipFill>
          <a:blip r:embed="rId3"/>
          <a:stretch>
            <a:fillRect/>
          </a:stretch>
        </p:blipFill>
        <p:spPr>
          <a:xfrm>
            <a:off x="348177" y="1744708"/>
            <a:ext cx="4495800" cy="4473247"/>
          </a:xfrm>
        </p:spPr>
      </p:pic>
      <p:sp>
        <p:nvSpPr>
          <p:cNvPr id="4" name="Footer Placeholder 3">
            <a:extLst>
              <a:ext uri="{FF2B5EF4-FFF2-40B4-BE49-F238E27FC236}">
                <a16:creationId xmlns:a16="http://schemas.microsoft.com/office/drawing/2014/main" id="{03B308FF-2FF2-48ED-8CCD-659CD024A7D7}"/>
              </a:ext>
            </a:extLst>
          </p:cNvPr>
          <p:cNvSpPr>
            <a:spLocks noGrp="1"/>
          </p:cNvSpPr>
          <p:nvPr>
            <p:ph type="ftr" sz="quarter" idx="11"/>
          </p:nvPr>
        </p:nvSpPr>
        <p:spPr/>
        <p:txBody>
          <a:bodyPr/>
          <a:lstStyle/>
          <a:p>
            <a:r>
              <a:rPr lang="en-US"/>
              <a:t>Washington Student Achievement Council</a:t>
            </a:r>
            <a:endParaRPr lang="en-US" dirty="0"/>
          </a:p>
        </p:txBody>
      </p:sp>
      <p:sp>
        <p:nvSpPr>
          <p:cNvPr id="5" name="Slide Number Placeholder 4">
            <a:extLst>
              <a:ext uri="{FF2B5EF4-FFF2-40B4-BE49-F238E27FC236}">
                <a16:creationId xmlns:a16="http://schemas.microsoft.com/office/drawing/2014/main" id="{9320A9C4-FBBB-4EB4-AD29-391CBAA78883}"/>
              </a:ext>
            </a:extLst>
          </p:cNvPr>
          <p:cNvSpPr>
            <a:spLocks noGrp="1"/>
          </p:cNvSpPr>
          <p:nvPr>
            <p:ph type="sldNum" sz="quarter" idx="12"/>
          </p:nvPr>
        </p:nvSpPr>
        <p:spPr/>
        <p:txBody>
          <a:bodyPr/>
          <a:lstStyle/>
          <a:p>
            <a:fld id="{A7F8E3F6-DE14-48B2-B2BC-6FABA9630FB8}" type="slidenum">
              <a:rPr lang="en-US" smtClean="0"/>
              <a:t>23</a:t>
            </a:fld>
            <a:endParaRPr lang="en-US" dirty="0"/>
          </a:p>
        </p:txBody>
      </p:sp>
      <p:graphicFrame>
        <p:nvGraphicFramePr>
          <p:cNvPr id="3" name="Diagram 2">
            <a:extLst>
              <a:ext uri="{FF2B5EF4-FFF2-40B4-BE49-F238E27FC236}">
                <a16:creationId xmlns:a16="http://schemas.microsoft.com/office/drawing/2014/main" id="{1A87E7FF-4420-45DE-B317-3B5904BEAC2D}"/>
              </a:ext>
            </a:extLst>
          </p:cNvPr>
          <p:cNvGraphicFramePr/>
          <p:nvPr>
            <p:extLst>
              <p:ext uri="{D42A27DB-BD31-4B8C-83A1-F6EECF244321}">
                <p14:modId xmlns:p14="http://schemas.microsoft.com/office/powerpoint/2010/main" val="2339856897"/>
              </p:ext>
            </p:extLst>
          </p:nvPr>
        </p:nvGraphicFramePr>
        <p:xfrm>
          <a:off x="5852159" y="1744708"/>
          <a:ext cx="5738607" cy="4393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171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13">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322E9F-FF6C-4562-B2D6-013E9482527F}"/>
              </a:ext>
            </a:extLst>
          </p:cNvPr>
          <p:cNvSpPr>
            <a:spLocks noGrp="1"/>
          </p:cNvSpPr>
          <p:nvPr>
            <p:ph type="title"/>
          </p:nvPr>
        </p:nvSpPr>
        <p:spPr>
          <a:xfrm>
            <a:off x="5181601" y="634946"/>
            <a:ext cx="6368142" cy="1450757"/>
          </a:xfrm>
        </p:spPr>
        <p:txBody>
          <a:bodyPr>
            <a:normAutofit/>
          </a:bodyPr>
          <a:lstStyle/>
          <a:p>
            <a:r>
              <a:rPr lang="en-US" sz="5000">
                <a:solidFill>
                  <a:srgbClr val="295134"/>
                </a:solidFill>
              </a:rPr>
              <a:t>Virtual Events and Support </a:t>
            </a:r>
          </a:p>
        </p:txBody>
      </p:sp>
      <p:pic>
        <p:nvPicPr>
          <p:cNvPr id="7" name="Picture 6">
            <a:extLst>
              <a:ext uri="{FF2B5EF4-FFF2-40B4-BE49-F238E27FC236}">
                <a16:creationId xmlns:a16="http://schemas.microsoft.com/office/drawing/2014/main" id="{290FDB1B-77D7-404D-AC20-C65D3E921ABF}"/>
              </a:ext>
            </a:extLst>
          </p:cNvPr>
          <p:cNvPicPr>
            <a:picLocks noChangeAspect="1"/>
          </p:cNvPicPr>
          <p:nvPr/>
        </p:nvPicPr>
        <p:blipFill rotWithShape="1">
          <a:blip r:embed="rId3"/>
          <a:srcRect l="4253" r="3573" b="-2"/>
          <a:stretch/>
        </p:blipFill>
        <p:spPr>
          <a:xfrm>
            <a:off x="20" y="-12128"/>
            <a:ext cx="4654276" cy="6870127"/>
          </a:xfrm>
          <a:prstGeom prst="rect">
            <a:avLst/>
          </a:prstGeom>
        </p:spPr>
      </p:pic>
      <p:cxnSp>
        <p:nvCxnSpPr>
          <p:cNvPr id="24" name="Straight Connector 15">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84724EB7-14D4-4203-9574-00A874995EAA}"/>
              </a:ext>
            </a:extLst>
          </p:cNvPr>
          <p:cNvSpPr>
            <a:spLocks noGrp="1"/>
          </p:cNvSpPr>
          <p:nvPr>
            <p:ph idx="1"/>
          </p:nvPr>
        </p:nvSpPr>
        <p:spPr>
          <a:xfrm>
            <a:off x="5181601" y="2198914"/>
            <a:ext cx="6368142" cy="3670180"/>
          </a:xfrm>
        </p:spPr>
        <p:txBody>
          <a:bodyPr>
            <a:normAutofit lnSpcReduction="10000"/>
          </a:bodyPr>
          <a:lstStyle/>
          <a:p>
            <a:pPr marL="0" indent="0">
              <a:buNone/>
            </a:pPr>
            <a:r>
              <a:rPr lang="en-US" sz="2400" b="1" dirty="0"/>
              <a:t>12</a:t>
            </a:r>
            <a:r>
              <a:rPr lang="en-US" sz="2400" b="1" baseline="30000" dirty="0"/>
              <a:t>th</a:t>
            </a:r>
            <a:r>
              <a:rPr lang="en-US" sz="2400" b="1" dirty="0"/>
              <a:t> Year Campaign Sites Financial Aid Events</a:t>
            </a:r>
          </a:p>
          <a:p>
            <a:pPr>
              <a:buFont typeface="Arial" panose="020B0604020202020204" pitchFamily="34" charset="0"/>
              <a:buChar char="•"/>
            </a:pPr>
            <a:r>
              <a:rPr lang="en-US" sz="2400" dirty="0"/>
              <a:t>Majority of events are virtual and hosted on Zoom.</a:t>
            </a:r>
          </a:p>
          <a:p>
            <a:pPr>
              <a:buFont typeface="Arial" panose="020B0604020202020204" pitchFamily="34" charset="0"/>
              <a:buChar char="•"/>
            </a:pPr>
            <a:r>
              <a:rPr lang="en-US" sz="2400" dirty="0"/>
              <a:t>Hosted by colleges, community-based organizations, and high schools.</a:t>
            </a:r>
          </a:p>
          <a:p>
            <a:pPr>
              <a:buFont typeface="Arial" panose="020B0604020202020204" pitchFamily="34" charset="0"/>
              <a:buChar char="•"/>
            </a:pPr>
            <a:r>
              <a:rPr lang="en-US" sz="2400" dirty="0"/>
              <a:t>Informational events and completion events.</a:t>
            </a:r>
          </a:p>
          <a:p>
            <a:endParaRPr lang="en-US" sz="2400" dirty="0"/>
          </a:p>
          <a:p>
            <a:r>
              <a:rPr lang="en-US" sz="2400" dirty="0">
                <a:hlinkClick r:id="rId4"/>
              </a:rPr>
              <a:t>https://docs.google.com/document/d/1oELovlvqYmCD7NY0nDw7A_b1Bbeoj4-M7VNBDaQfxoI/edit?usp=sharing</a:t>
            </a:r>
            <a:r>
              <a:rPr lang="en-US" sz="2400" dirty="0"/>
              <a:t>  </a:t>
            </a:r>
          </a:p>
          <a:p>
            <a:endParaRPr lang="en-US" sz="2000" dirty="0"/>
          </a:p>
        </p:txBody>
      </p:sp>
      <p:sp>
        <p:nvSpPr>
          <p:cNvPr id="4" name="Footer Placeholder 3">
            <a:extLst>
              <a:ext uri="{FF2B5EF4-FFF2-40B4-BE49-F238E27FC236}">
                <a16:creationId xmlns:a16="http://schemas.microsoft.com/office/drawing/2014/main" id="{03B308FF-2FF2-48ED-8CCD-659CD024A7D7}"/>
              </a:ext>
            </a:extLst>
          </p:cNvPr>
          <p:cNvSpPr>
            <a:spLocks noGrp="1"/>
          </p:cNvSpPr>
          <p:nvPr>
            <p:ph type="ftr" sz="quarter" idx="11"/>
          </p:nvPr>
        </p:nvSpPr>
        <p:spPr>
          <a:xfrm>
            <a:off x="5181601" y="6459785"/>
            <a:ext cx="3739340" cy="365125"/>
          </a:xfrm>
        </p:spPr>
        <p:txBody>
          <a:bodyPr>
            <a:normAutofit/>
          </a:bodyPr>
          <a:lstStyle/>
          <a:p>
            <a:pPr algn="l">
              <a:spcAft>
                <a:spcPts val="600"/>
              </a:spcAft>
            </a:pPr>
            <a:r>
              <a:rPr lang="en-US">
                <a:solidFill>
                  <a:schemeClr val="tx1">
                    <a:lumMod val="75000"/>
                    <a:lumOff val="25000"/>
                  </a:schemeClr>
                </a:solidFill>
              </a:rPr>
              <a:t>Washington Student Achievement Council</a:t>
            </a:r>
          </a:p>
        </p:txBody>
      </p:sp>
      <p:sp>
        <p:nvSpPr>
          <p:cNvPr id="5" name="Slide Number Placeholder 4">
            <a:extLst>
              <a:ext uri="{FF2B5EF4-FFF2-40B4-BE49-F238E27FC236}">
                <a16:creationId xmlns:a16="http://schemas.microsoft.com/office/drawing/2014/main" id="{9320A9C4-FBBB-4EB4-AD29-391CBAA78883}"/>
              </a:ext>
            </a:extLst>
          </p:cNvPr>
          <p:cNvSpPr>
            <a:spLocks noGrp="1"/>
          </p:cNvSpPr>
          <p:nvPr>
            <p:ph type="sldNum" sz="quarter" idx="12"/>
          </p:nvPr>
        </p:nvSpPr>
        <p:spPr>
          <a:xfrm>
            <a:off x="9900458" y="6459785"/>
            <a:ext cx="1312025" cy="365125"/>
          </a:xfrm>
        </p:spPr>
        <p:txBody>
          <a:bodyPr>
            <a:normAutofit/>
          </a:bodyPr>
          <a:lstStyle/>
          <a:p>
            <a:pPr>
              <a:spcAft>
                <a:spcPts val="600"/>
              </a:spcAft>
            </a:pPr>
            <a:fld id="{A7F8E3F6-DE14-48B2-B2BC-6FABA9630FB8}" type="slidenum">
              <a:rPr lang="en-US">
                <a:solidFill>
                  <a:schemeClr val="tx1">
                    <a:lumMod val="75000"/>
                    <a:lumOff val="25000"/>
                  </a:schemeClr>
                </a:solidFill>
              </a:rPr>
              <a:pPr>
                <a:spcAft>
                  <a:spcPts val="600"/>
                </a:spcAft>
              </a:pPr>
              <a:t>24</a:t>
            </a:fld>
            <a:endParaRPr lang="en-US">
              <a:solidFill>
                <a:schemeClr val="tx1">
                  <a:lumMod val="75000"/>
                  <a:lumOff val="25000"/>
                </a:schemeClr>
              </a:solidFill>
            </a:endParaRPr>
          </a:p>
        </p:txBody>
      </p:sp>
    </p:spTree>
    <p:extLst>
      <p:ext uri="{BB962C8B-B14F-4D97-AF65-F5344CB8AC3E}">
        <p14:creationId xmlns:p14="http://schemas.microsoft.com/office/powerpoint/2010/main" val="288282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22E9F-FF6C-4562-B2D6-013E9482527F}"/>
              </a:ext>
            </a:extLst>
          </p:cNvPr>
          <p:cNvSpPr>
            <a:spLocks noGrp="1"/>
          </p:cNvSpPr>
          <p:nvPr>
            <p:ph type="title"/>
          </p:nvPr>
        </p:nvSpPr>
        <p:spPr/>
        <p:txBody>
          <a:bodyPr/>
          <a:lstStyle/>
          <a:p>
            <a:r>
              <a:rPr lang="en-US"/>
              <a:t>Virtual Events Toolkit</a:t>
            </a:r>
            <a:endParaRPr lang="en-US" dirty="0"/>
          </a:p>
        </p:txBody>
      </p:sp>
      <p:pic>
        <p:nvPicPr>
          <p:cNvPr id="8" name="Content Placeholder 7" descr="Text&#10;&#10;Description automatically generated">
            <a:extLst>
              <a:ext uri="{FF2B5EF4-FFF2-40B4-BE49-F238E27FC236}">
                <a16:creationId xmlns:a16="http://schemas.microsoft.com/office/drawing/2014/main" id="{B3565C87-9C27-4E1D-8360-EC94C0712C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0445" y="1825181"/>
            <a:ext cx="2404320" cy="4289611"/>
          </a:xfrm>
        </p:spPr>
      </p:pic>
      <p:sp>
        <p:nvSpPr>
          <p:cNvPr id="4" name="Footer Placeholder 3">
            <a:extLst>
              <a:ext uri="{FF2B5EF4-FFF2-40B4-BE49-F238E27FC236}">
                <a16:creationId xmlns:a16="http://schemas.microsoft.com/office/drawing/2014/main" id="{03B308FF-2FF2-48ED-8CCD-659CD024A7D7}"/>
              </a:ext>
            </a:extLst>
          </p:cNvPr>
          <p:cNvSpPr>
            <a:spLocks noGrp="1"/>
          </p:cNvSpPr>
          <p:nvPr>
            <p:ph type="ftr" sz="quarter" idx="11"/>
          </p:nvPr>
        </p:nvSpPr>
        <p:spPr/>
        <p:txBody>
          <a:bodyPr/>
          <a:lstStyle/>
          <a:p>
            <a:r>
              <a:rPr lang="en-US"/>
              <a:t>Washington Student Achievement Council</a:t>
            </a:r>
            <a:endParaRPr lang="en-US" dirty="0"/>
          </a:p>
        </p:txBody>
      </p:sp>
      <p:sp>
        <p:nvSpPr>
          <p:cNvPr id="5" name="Slide Number Placeholder 4">
            <a:extLst>
              <a:ext uri="{FF2B5EF4-FFF2-40B4-BE49-F238E27FC236}">
                <a16:creationId xmlns:a16="http://schemas.microsoft.com/office/drawing/2014/main" id="{9320A9C4-FBBB-4EB4-AD29-391CBAA78883}"/>
              </a:ext>
            </a:extLst>
          </p:cNvPr>
          <p:cNvSpPr>
            <a:spLocks noGrp="1"/>
          </p:cNvSpPr>
          <p:nvPr>
            <p:ph type="sldNum" sz="quarter" idx="12"/>
          </p:nvPr>
        </p:nvSpPr>
        <p:spPr/>
        <p:txBody>
          <a:bodyPr/>
          <a:lstStyle/>
          <a:p>
            <a:fld id="{A7F8E3F6-DE14-48B2-B2BC-6FABA9630FB8}" type="slidenum">
              <a:rPr lang="en-US" smtClean="0"/>
              <a:t>25</a:t>
            </a:fld>
            <a:endParaRPr lang="en-US" dirty="0"/>
          </a:p>
        </p:txBody>
      </p:sp>
      <p:pic>
        <p:nvPicPr>
          <p:cNvPr id="10" name="Picture 9">
            <a:extLst>
              <a:ext uri="{FF2B5EF4-FFF2-40B4-BE49-F238E27FC236}">
                <a16:creationId xmlns:a16="http://schemas.microsoft.com/office/drawing/2014/main" id="{41E3F615-66AB-42CA-AF32-17B70DEBA26D}"/>
              </a:ext>
            </a:extLst>
          </p:cNvPr>
          <p:cNvPicPr>
            <a:picLocks noChangeAspect="1"/>
          </p:cNvPicPr>
          <p:nvPr/>
        </p:nvPicPr>
        <p:blipFill>
          <a:blip r:embed="rId4"/>
          <a:stretch>
            <a:fillRect/>
          </a:stretch>
        </p:blipFill>
        <p:spPr>
          <a:xfrm>
            <a:off x="3801035" y="1825181"/>
            <a:ext cx="7560520" cy="4301869"/>
          </a:xfrm>
          <a:prstGeom prst="rect">
            <a:avLst/>
          </a:prstGeom>
        </p:spPr>
      </p:pic>
    </p:spTree>
    <p:extLst>
      <p:ext uri="{BB962C8B-B14F-4D97-AF65-F5344CB8AC3E}">
        <p14:creationId xmlns:p14="http://schemas.microsoft.com/office/powerpoint/2010/main" val="223985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68B5E4-D497-4038-AB1C-1A366E371D56}"/>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Financial Aid Advising Day </a:t>
            </a:r>
          </a:p>
        </p:txBody>
      </p:sp>
      <p:pic>
        <p:nvPicPr>
          <p:cNvPr id="1026" name="Picture 2" descr="Financial Aid Advising Day logo">
            <a:extLst>
              <a:ext uri="{FF2B5EF4-FFF2-40B4-BE49-F238E27FC236}">
                <a16:creationId xmlns:a16="http://schemas.microsoft.com/office/drawing/2014/main" id="{FAF487A5-B4BD-49E9-BFA5-FD8DC41DE5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52672" y="1916318"/>
            <a:ext cx="2542517" cy="34710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E802233-E8A6-465E-89FC-1F7D43EC4621}"/>
              </a:ext>
            </a:extLst>
          </p:cNvPr>
          <p:cNvSpPr>
            <a:spLocks noGrp="1"/>
          </p:cNvSpPr>
          <p:nvPr>
            <p:ph idx="1"/>
          </p:nvPr>
        </p:nvSpPr>
        <p:spPr>
          <a:xfrm>
            <a:off x="4639733" y="1845734"/>
            <a:ext cx="6515947" cy="4023360"/>
          </a:xfrm>
        </p:spPr>
        <p:txBody>
          <a:bodyPr>
            <a:normAutofit/>
          </a:bodyPr>
          <a:lstStyle/>
          <a:p>
            <a:pPr marL="0" indent="0">
              <a:buNone/>
            </a:pPr>
            <a:r>
              <a:rPr lang="en-US" sz="2400" b="0" i="0">
                <a:effectLst/>
                <a:latin typeface="Arial" panose="020B0604020202020204" pitchFamily="34" charset="0"/>
              </a:rPr>
              <a:t>A financial aid advising day is an opportunity to provide every senior and their family with key resources and knowledge for completing the financial aid application process. </a:t>
            </a:r>
          </a:p>
          <a:p>
            <a:pPr marL="0" indent="0">
              <a:buNone/>
            </a:pPr>
            <a:r>
              <a:rPr lang="en-US" sz="2400" b="0" i="0">
                <a:effectLst/>
                <a:latin typeface="Arial" panose="020B0604020202020204" pitchFamily="34" charset="0"/>
              </a:rPr>
              <a:t>Per ESSB 6141, districts with a high school must provide both a </a:t>
            </a:r>
            <a:r>
              <a:rPr lang="en-US" sz="2400" b="1" i="0">
                <a:effectLst/>
                <a:latin typeface="Arial" panose="020B0604020202020204" pitchFamily="34" charset="0"/>
              </a:rPr>
              <a:t>financial aid advising day</a:t>
            </a:r>
            <a:r>
              <a:rPr lang="en-US" sz="2400" b="0" i="0">
                <a:effectLst/>
                <a:latin typeface="Arial" panose="020B0604020202020204" pitchFamily="34" charset="0"/>
              </a:rPr>
              <a:t> and </a:t>
            </a:r>
            <a:r>
              <a:rPr lang="en-US" sz="2400" b="1" i="0">
                <a:effectLst/>
                <a:latin typeface="Arial" panose="020B0604020202020204" pitchFamily="34" charset="0"/>
              </a:rPr>
              <a:t>notification of financial aid opportunities</a:t>
            </a:r>
            <a:r>
              <a:rPr lang="en-US" sz="2400" b="0" i="0">
                <a:effectLst/>
                <a:latin typeface="Arial" panose="020B0604020202020204" pitchFamily="34" charset="0"/>
              </a:rPr>
              <a:t> at the beginning of each school year to parents and guardians of any student entering the twelfth grade.</a:t>
            </a:r>
            <a:endParaRPr lang="en-US" sz="2400"/>
          </a:p>
        </p:txBody>
      </p:sp>
      <p:sp>
        <p:nvSpPr>
          <p:cNvPr id="73" name="Rectangle 72">
            <a:extLst>
              <a:ext uri="{FF2B5EF4-FFF2-40B4-BE49-F238E27FC236}">
                <a16:creationId xmlns:a16="http://schemas.microsoft.com/office/drawing/2014/main" id="{77C34054-98F8-4229-885E-04C525969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D0871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22AAB964-B835-4B93-A1F3-4A30D1F38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A415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DAE60E14-6732-4F5E-A40E-3AF71F330DB3}"/>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dirty="0"/>
              <a:t>Washington Student Achievement Council</a:t>
            </a:r>
            <a:endParaRPr lang="en-US"/>
          </a:p>
        </p:txBody>
      </p:sp>
      <p:sp>
        <p:nvSpPr>
          <p:cNvPr id="5" name="Slide Number Placeholder 4">
            <a:extLst>
              <a:ext uri="{FF2B5EF4-FFF2-40B4-BE49-F238E27FC236}">
                <a16:creationId xmlns:a16="http://schemas.microsoft.com/office/drawing/2014/main" id="{63DB9F7D-C29C-4D32-9435-94976A40ED8F}"/>
              </a:ext>
            </a:extLst>
          </p:cNvPr>
          <p:cNvSpPr>
            <a:spLocks noGrp="1"/>
          </p:cNvSpPr>
          <p:nvPr>
            <p:ph type="sldNum" sz="quarter" idx="12"/>
          </p:nvPr>
        </p:nvSpPr>
        <p:spPr>
          <a:xfrm>
            <a:off x="9900458" y="6459785"/>
            <a:ext cx="1312025" cy="365125"/>
          </a:xfrm>
        </p:spPr>
        <p:txBody>
          <a:bodyPr>
            <a:normAutofit/>
          </a:bodyPr>
          <a:lstStyle/>
          <a:p>
            <a:pPr>
              <a:spcAft>
                <a:spcPts val="600"/>
              </a:spcAft>
            </a:pPr>
            <a:fld id="{A7F8E3F6-DE14-48B2-B2BC-6FABA9630FB8}" type="slidenum">
              <a:rPr lang="en-US" smtClean="0"/>
              <a:pPr>
                <a:spcAft>
                  <a:spcPts val="600"/>
                </a:spcAft>
              </a:pPr>
              <a:t>26</a:t>
            </a:fld>
            <a:endParaRPr lang="en-US"/>
          </a:p>
        </p:txBody>
      </p:sp>
    </p:spTree>
    <p:extLst>
      <p:ext uri="{BB962C8B-B14F-4D97-AF65-F5344CB8AC3E}">
        <p14:creationId xmlns:p14="http://schemas.microsoft.com/office/powerpoint/2010/main" val="33101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7F005-B315-4A80-A933-918D08FC5D26}"/>
              </a:ext>
            </a:extLst>
          </p:cNvPr>
          <p:cNvSpPr>
            <a:spLocks noGrp="1"/>
          </p:cNvSpPr>
          <p:nvPr>
            <p:ph type="title"/>
          </p:nvPr>
        </p:nvSpPr>
        <p:spPr>
          <a:xfrm>
            <a:off x="1295399" y="255134"/>
            <a:ext cx="10517853" cy="1036850"/>
          </a:xfrm>
        </p:spPr>
        <p:txBody>
          <a:bodyPr>
            <a:noAutofit/>
          </a:bodyPr>
          <a:lstStyle/>
          <a:p>
            <a:r>
              <a:rPr lang="en-US" sz="4400" dirty="0"/>
              <a:t>Financial Aid Advising Day</a:t>
            </a:r>
          </a:p>
        </p:txBody>
      </p:sp>
      <p:graphicFrame>
        <p:nvGraphicFramePr>
          <p:cNvPr id="7" name="Content Placeholder 6">
            <a:extLst>
              <a:ext uri="{FF2B5EF4-FFF2-40B4-BE49-F238E27FC236}">
                <a16:creationId xmlns:a16="http://schemas.microsoft.com/office/drawing/2014/main" id="{8ABC3BB0-8E8B-40CC-9998-A5253213EBE2}"/>
              </a:ext>
            </a:extLst>
          </p:cNvPr>
          <p:cNvGraphicFramePr>
            <a:graphicFrameLocks noGrp="1"/>
          </p:cNvGraphicFramePr>
          <p:nvPr>
            <p:ph sz="half" idx="2"/>
            <p:extLst>
              <p:ext uri="{D42A27DB-BD31-4B8C-83A1-F6EECF244321}">
                <p14:modId xmlns:p14="http://schemas.microsoft.com/office/powerpoint/2010/main" val="1986092987"/>
              </p:ext>
            </p:extLst>
          </p:nvPr>
        </p:nvGraphicFramePr>
        <p:xfrm>
          <a:off x="212492" y="1862075"/>
          <a:ext cx="11397075" cy="429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B156260-A773-4ABA-934D-67B270A2960D}"/>
              </a:ext>
            </a:extLst>
          </p:cNvPr>
          <p:cNvSpPr txBox="1"/>
          <p:nvPr/>
        </p:nvSpPr>
        <p:spPr>
          <a:xfrm>
            <a:off x="212492" y="6309238"/>
            <a:ext cx="11600761" cy="738664"/>
          </a:xfrm>
          <a:prstGeom prst="rect">
            <a:avLst/>
          </a:prstGeom>
          <a:noFill/>
        </p:spPr>
        <p:txBody>
          <a:bodyPr wrap="square" rtlCol="0">
            <a:spAutoFit/>
          </a:bodyPr>
          <a:lstStyle/>
          <a:p>
            <a:pPr algn="ctr"/>
            <a:r>
              <a:rPr lang="en-US" sz="2400" dirty="0">
                <a:latin typeface="Tw Cen MT" panose="020B0602020104020603" pitchFamily="34" charset="0"/>
                <a:hlinkClick r:id="rId8"/>
              </a:rPr>
              <a:t>www.wsac.wa.gov/12th-year-campaign</a:t>
            </a:r>
            <a:r>
              <a:rPr lang="en-US" sz="2400" dirty="0">
                <a:latin typeface="Tw Cen MT" panose="020B0602020104020603" pitchFamily="34" charset="0"/>
              </a:rPr>
              <a:t> </a:t>
            </a:r>
            <a:endParaRPr lang="en-US" sz="2400" u="sng" dirty="0">
              <a:latin typeface="Tw Cen MT" panose="020B0602020104020603" pitchFamily="34" charset="0"/>
            </a:endParaRPr>
          </a:p>
          <a:p>
            <a:endParaRPr lang="en-US" dirty="0">
              <a:latin typeface="Century Gothic" panose="020B0502020202020204" pitchFamily="34" charset="0"/>
            </a:endParaRPr>
          </a:p>
        </p:txBody>
      </p:sp>
    </p:spTree>
    <p:extLst>
      <p:ext uri="{BB962C8B-B14F-4D97-AF65-F5344CB8AC3E}">
        <p14:creationId xmlns:p14="http://schemas.microsoft.com/office/powerpoint/2010/main" val="248971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p:cNvSpPr>
            <a:spLocks noGrp="1"/>
          </p:cNvSpPr>
          <p:nvPr>
            <p:ph type="title"/>
          </p:nvPr>
        </p:nvSpPr>
        <p:spPr>
          <a:xfrm>
            <a:off x="492370" y="516835"/>
            <a:ext cx="3084844" cy="5772840"/>
          </a:xfrm>
        </p:spPr>
        <p:txBody>
          <a:bodyPr anchor="ctr">
            <a:normAutofit/>
          </a:bodyPr>
          <a:lstStyle/>
          <a:p>
            <a:r>
              <a:rPr lang="en-US" sz="3600">
                <a:solidFill>
                  <a:srgbClr val="FFFFFF"/>
                </a:solidFill>
              </a:rPr>
              <a:t>OSPI/WSAC Wednesday Webinar</a:t>
            </a:r>
            <a:br>
              <a:rPr lang="en-US" sz="3600">
                <a:solidFill>
                  <a:srgbClr val="FFFFFF"/>
                </a:solidFill>
              </a:rPr>
            </a:br>
            <a:r>
              <a:rPr lang="en-US" sz="3600">
                <a:solidFill>
                  <a:srgbClr val="FFFFFF"/>
                </a:solidFill>
              </a:rPr>
              <a:t>Implementing Financial Aid Advising Day </a:t>
            </a:r>
          </a:p>
        </p:txBody>
      </p:sp>
      <p:sp>
        <p:nvSpPr>
          <p:cNvPr id="19" name="Rectangle 18">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p:cNvSpPr>
            <a:spLocks noGrp="1"/>
          </p:cNvSpPr>
          <p:nvPr>
            <p:ph type="sldNum" sz="quarter" idx="4294967295"/>
          </p:nvPr>
        </p:nvSpPr>
        <p:spPr>
          <a:xfrm>
            <a:off x="10123055" y="6459785"/>
            <a:ext cx="1089428" cy="365125"/>
          </a:xfrm>
        </p:spPr>
        <p:txBody>
          <a:bodyPr>
            <a:normAutofit/>
          </a:bodyPr>
          <a:lstStyle/>
          <a:p>
            <a:pPr>
              <a:spcAft>
                <a:spcPts val="600"/>
              </a:spcAft>
            </a:pPr>
            <a:fld id="{9CD8D479-8942-46E8-A226-A4E01F7A105C}" type="slidenum">
              <a:rPr lang="en-US">
                <a:solidFill>
                  <a:schemeClr val="tx2"/>
                </a:solidFill>
              </a:rPr>
              <a:pPr>
                <a:spcAft>
                  <a:spcPts val="600"/>
                </a:spcAft>
              </a:pPr>
              <a:t>28</a:t>
            </a:fld>
            <a:endParaRPr lang="en-US">
              <a:solidFill>
                <a:schemeClr val="tx2"/>
              </a:solidFill>
            </a:endParaRPr>
          </a:p>
        </p:txBody>
      </p:sp>
      <p:graphicFrame>
        <p:nvGraphicFramePr>
          <p:cNvPr id="10" name="Diagram 9">
            <a:extLst>
              <a:ext uri="{FF2B5EF4-FFF2-40B4-BE49-F238E27FC236}">
                <a16:creationId xmlns:a16="http://schemas.microsoft.com/office/drawing/2014/main" id="{853F8DB6-8C43-49CB-9C52-9A1AF0275FD7}"/>
              </a:ext>
            </a:extLst>
          </p:cNvPr>
          <p:cNvGraphicFramePr/>
          <p:nvPr>
            <p:extLst>
              <p:ext uri="{D42A27DB-BD31-4B8C-83A1-F6EECF244321}">
                <p14:modId xmlns:p14="http://schemas.microsoft.com/office/powerpoint/2010/main" val="216330135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792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Aim Higher Washington</a:t>
            </a:r>
            <a:endParaRPr lang="en-US" dirty="0"/>
          </a:p>
        </p:txBody>
      </p:sp>
      <p:sp>
        <p:nvSpPr>
          <p:cNvPr id="6" name="TextBox 5">
            <a:extLst>
              <a:ext uri="{FF2B5EF4-FFF2-40B4-BE49-F238E27FC236}">
                <a16:creationId xmlns:a16="http://schemas.microsoft.com/office/drawing/2014/main" id="{12AF6749-7DC4-422B-A936-087E4C557D1A}"/>
              </a:ext>
            </a:extLst>
          </p:cNvPr>
          <p:cNvSpPr txBox="1"/>
          <p:nvPr/>
        </p:nvSpPr>
        <p:spPr>
          <a:xfrm>
            <a:off x="1295400" y="1844037"/>
            <a:ext cx="9697766" cy="954107"/>
          </a:xfrm>
          <a:prstGeom prst="rect">
            <a:avLst/>
          </a:prstGeom>
          <a:solidFill>
            <a:schemeClr val="accent1">
              <a:lumMod val="40000"/>
              <a:lumOff val="6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1" u="none" strike="noStrike" kern="1200" cap="none" spc="0" normalizeH="0" baseline="0" noProof="0" dirty="0">
                <a:ln>
                  <a:noFill/>
                </a:ln>
                <a:solidFill>
                  <a:srgbClr val="3F3F3F"/>
                </a:solidFill>
                <a:effectLst/>
                <a:uLnTx/>
                <a:uFillTx/>
                <a:latin typeface="Tw Cen MT"/>
                <a:ea typeface="+mn-lt"/>
                <a:cs typeface="+mn-lt"/>
              </a:rPr>
              <a:t>Aim Higher </a:t>
            </a:r>
            <a:r>
              <a:rPr kumimoji="0" lang="en-US" sz="2800" b="0" i="0" u="none" strike="noStrike" kern="1200" cap="none" spc="0" normalizeH="0" baseline="0" noProof="0" dirty="0">
                <a:ln>
                  <a:noFill/>
                </a:ln>
                <a:solidFill>
                  <a:srgbClr val="3F3F3F"/>
                </a:solidFill>
                <a:effectLst/>
                <a:uLnTx/>
                <a:uFillTx/>
                <a:latin typeface="Tw Cen MT"/>
                <a:ea typeface="+mn-lt"/>
                <a:cs typeface="+mn-lt"/>
              </a:rPr>
              <a:t>is a coordinated effort to help more students in Washington apply for financial aid. </a:t>
            </a:r>
            <a:endParaRPr kumimoji="0" lang="en-US" sz="1800" b="0" i="0" u="none" strike="noStrike" kern="1200" cap="none" spc="0" normalizeH="0" baseline="0" noProof="0" dirty="0">
              <a:ln>
                <a:noFill/>
              </a:ln>
              <a:solidFill>
                <a:srgbClr val="3F3F3F"/>
              </a:solidFill>
              <a:effectLst/>
              <a:uLnTx/>
              <a:uFillTx/>
              <a:latin typeface="Rockwell" panose="02060603020205020403"/>
              <a:ea typeface="+mn-ea"/>
              <a:cs typeface="+mn-cs"/>
            </a:endParaRPr>
          </a:p>
        </p:txBody>
      </p:sp>
      <p:sp>
        <p:nvSpPr>
          <p:cNvPr id="3" name="Content Placeholder 2"/>
          <p:cNvSpPr>
            <a:spLocks noGrp="1"/>
          </p:cNvSpPr>
          <p:nvPr>
            <p:ph idx="1"/>
          </p:nvPr>
        </p:nvSpPr>
        <p:spPr>
          <a:xfrm>
            <a:off x="1295400" y="2907587"/>
            <a:ext cx="8105454" cy="3441564"/>
          </a:xfrm>
        </p:spPr>
        <p:txBody>
          <a:bodyPr>
            <a:noAutofit/>
          </a:bodyPr>
          <a:lstStyle/>
          <a:p>
            <a:r>
              <a:rPr lang="en-US" sz="2800" b="1"/>
              <a:t>Aim Higher is focused on increasing equity in educational attainment for students of color and other marginalized groups. </a:t>
            </a:r>
          </a:p>
          <a:p>
            <a:r>
              <a:rPr lang="en-US" sz="2800"/>
              <a:t>The initiative identifies community-based partners statewide to help:</a:t>
            </a:r>
          </a:p>
          <a:p>
            <a:pPr marL="461963" indent="-231775">
              <a:spcBef>
                <a:spcPts val="600"/>
              </a:spcBef>
              <a:buFont typeface="Arial" panose="020B0604020202020204" pitchFamily="34" charset="0"/>
              <a:buChar char="•"/>
            </a:pPr>
            <a:r>
              <a:rPr lang="en-US" sz="2800"/>
              <a:t>Create and expand college-going culture.</a:t>
            </a:r>
          </a:p>
          <a:p>
            <a:pPr marL="461963" indent="-231775">
              <a:spcBef>
                <a:spcPts val="600"/>
              </a:spcBef>
              <a:buFont typeface="Arial" panose="020B0604020202020204" pitchFamily="34" charset="0"/>
              <a:buChar char="•"/>
            </a:pPr>
            <a:r>
              <a:rPr lang="en-US" sz="2800" b="1"/>
              <a:t>Increase the number of financial aid applications.</a:t>
            </a:r>
          </a:p>
          <a:p>
            <a:endParaRPr lang="en-US" sz="2800" dirty="0"/>
          </a:p>
        </p:txBody>
      </p:sp>
      <p:pic>
        <p:nvPicPr>
          <p:cNvPr id="7" name="Picture 6">
            <a:extLst>
              <a:ext uri="{FF2B5EF4-FFF2-40B4-BE49-F238E27FC236}">
                <a16:creationId xmlns:a16="http://schemas.microsoft.com/office/drawing/2014/main" id="{EE68FBEE-BFB1-49A3-9C24-57D13BD19A4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1821" y="4411467"/>
            <a:ext cx="1673718" cy="1937684"/>
          </a:xfrm>
          <a:prstGeom prst="rect">
            <a:avLst/>
          </a:prstGeom>
        </p:spPr>
      </p:pic>
    </p:spTree>
    <p:extLst>
      <p:ext uri="{BB962C8B-B14F-4D97-AF65-F5344CB8AC3E}">
        <p14:creationId xmlns:p14="http://schemas.microsoft.com/office/powerpoint/2010/main" val="93146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82DEB0-A14C-4282-BF74-65BC353AC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a:t>
            </a:r>
          </a:p>
        </p:txBody>
      </p:sp>
      <p:sp>
        <p:nvSpPr>
          <p:cNvPr id="2" name="Title 1"/>
          <p:cNvSpPr>
            <a:spLocks noGrp="1"/>
          </p:cNvSpPr>
          <p:nvPr>
            <p:ph type="title"/>
          </p:nvPr>
        </p:nvSpPr>
        <p:spPr>
          <a:xfrm>
            <a:off x="1157506" y="4865996"/>
            <a:ext cx="10058400" cy="1188995"/>
          </a:xfrm>
        </p:spPr>
        <p:txBody>
          <a:bodyPr anchor="ctr">
            <a:normAutofit/>
          </a:bodyPr>
          <a:lstStyle/>
          <a:p>
            <a:pPr algn="ctr"/>
            <a:r>
              <a:rPr lang="en-US"/>
              <a:t>Objectives</a:t>
            </a:r>
          </a:p>
        </p:txBody>
      </p:sp>
      <p:sp>
        <p:nvSpPr>
          <p:cNvPr id="4" name="Footer Placeholder 3"/>
          <p:cNvSpPr>
            <a:spLocks noGrp="1"/>
          </p:cNvSpPr>
          <p:nvPr>
            <p:ph type="ftr" sz="quarter" idx="11"/>
          </p:nvPr>
        </p:nvSpPr>
        <p:spPr>
          <a:xfrm>
            <a:off x="3686185" y="6459785"/>
            <a:ext cx="4822804" cy="365125"/>
          </a:xfrm>
        </p:spPr>
        <p:txBody>
          <a:bodyPr>
            <a:normAutofit/>
          </a:bodyPr>
          <a:lstStyle/>
          <a:p>
            <a:pPr>
              <a:spcAft>
                <a:spcPts val="600"/>
              </a:spcAft>
            </a:pPr>
            <a:r>
              <a:rPr lang="en-US"/>
              <a:t>Washington Student Achievement Council</a:t>
            </a:r>
          </a:p>
        </p:txBody>
      </p:sp>
      <p:sp>
        <p:nvSpPr>
          <p:cNvPr id="5" name="Slide Number Placeholder 4"/>
          <p:cNvSpPr>
            <a:spLocks noGrp="1"/>
          </p:cNvSpPr>
          <p:nvPr>
            <p:ph type="sldNum" sz="quarter" idx="12"/>
          </p:nvPr>
        </p:nvSpPr>
        <p:spPr>
          <a:xfrm>
            <a:off x="9900458" y="6459785"/>
            <a:ext cx="1312025" cy="365125"/>
          </a:xfrm>
        </p:spPr>
        <p:txBody>
          <a:bodyPr>
            <a:normAutofit/>
          </a:bodyPr>
          <a:lstStyle/>
          <a:p>
            <a:pPr>
              <a:spcAft>
                <a:spcPts val="600"/>
              </a:spcAft>
            </a:pPr>
            <a:fld id="{A7F8E3F6-DE14-48B2-B2BC-6FABA9630FB8}" type="slidenum">
              <a:rPr lang="en-US"/>
              <a:pPr>
                <a:spcAft>
                  <a:spcPts val="600"/>
                </a:spcAft>
              </a:pPr>
              <a:t>3</a:t>
            </a:fld>
            <a:endParaRPr lang="en-US"/>
          </a:p>
        </p:txBody>
      </p:sp>
      <p:graphicFrame>
        <p:nvGraphicFramePr>
          <p:cNvPr id="36" name="Content Placeholder 5">
            <a:extLst>
              <a:ext uri="{FF2B5EF4-FFF2-40B4-BE49-F238E27FC236}">
                <a16:creationId xmlns:a16="http://schemas.microsoft.com/office/drawing/2014/main" id="{57E407C7-BBE7-4D48-ACB4-5D6C3E799FB0}"/>
              </a:ext>
            </a:extLst>
          </p:cNvPr>
          <p:cNvGraphicFramePr/>
          <p:nvPr>
            <p:extLst>
              <p:ext uri="{D42A27DB-BD31-4B8C-83A1-F6EECF244321}">
                <p14:modId xmlns:p14="http://schemas.microsoft.com/office/powerpoint/2010/main" val="3763367736"/>
              </p:ext>
            </p:extLst>
          </p:nvPr>
        </p:nvGraphicFramePr>
        <p:xfrm>
          <a:off x="1036319" y="680936"/>
          <a:ext cx="10119362" cy="5182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668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C33C5-B651-4BEA-8962-ADBE0666B20E}"/>
              </a:ext>
            </a:extLst>
          </p:cNvPr>
          <p:cNvSpPr>
            <a:spLocks noGrp="1"/>
          </p:cNvSpPr>
          <p:nvPr>
            <p:ph type="title"/>
          </p:nvPr>
        </p:nvSpPr>
        <p:spPr/>
        <p:txBody>
          <a:bodyPr/>
          <a:lstStyle/>
          <a:p>
            <a:r>
              <a:rPr lang="en-US" dirty="0"/>
              <a:t>Aim Higher Washington Trainings</a:t>
            </a:r>
          </a:p>
        </p:txBody>
      </p:sp>
      <p:sp>
        <p:nvSpPr>
          <p:cNvPr id="3" name="Content Placeholder 2">
            <a:extLst>
              <a:ext uri="{FF2B5EF4-FFF2-40B4-BE49-F238E27FC236}">
                <a16:creationId xmlns:a16="http://schemas.microsoft.com/office/drawing/2014/main" id="{7DF49C9C-AE08-4E64-BFCB-0E48802B7BDB}"/>
              </a:ext>
            </a:extLst>
          </p:cNvPr>
          <p:cNvSpPr>
            <a:spLocks noGrp="1"/>
          </p:cNvSpPr>
          <p:nvPr>
            <p:ph idx="1"/>
          </p:nvPr>
        </p:nvSpPr>
        <p:spPr>
          <a:xfrm>
            <a:off x="260348" y="1848174"/>
            <a:ext cx="6330951" cy="4181152"/>
          </a:xfrm>
        </p:spPr>
        <p:txBody>
          <a:bodyPr>
            <a:normAutofit fontScale="92500" lnSpcReduction="10000"/>
          </a:bodyPr>
          <a:lstStyle/>
          <a:p>
            <a:pPr marL="0" indent="0">
              <a:buNone/>
            </a:pPr>
            <a:r>
              <a:rPr lang="en-US" sz="3600" dirty="0"/>
              <a:t>This partnership is a strategy central to our efforts to achieve racial equity in higher education.  In alignment with each of our own organization's Equity, Diversity, and Inclusion commitments, the Aim Higher Training initiative is a step in the direction to providing all of Washington students with access to financial aid resources, information, and support. </a:t>
            </a:r>
          </a:p>
          <a:p>
            <a:pPr marL="0" indent="0">
              <a:buNone/>
            </a:pPr>
            <a:endParaRPr lang="en-US" dirty="0"/>
          </a:p>
        </p:txBody>
      </p:sp>
      <p:sp>
        <p:nvSpPr>
          <p:cNvPr id="4" name="Footer Placeholder 3">
            <a:extLst>
              <a:ext uri="{FF2B5EF4-FFF2-40B4-BE49-F238E27FC236}">
                <a16:creationId xmlns:a16="http://schemas.microsoft.com/office/drawing/2014/main" id="{23111C4A-4835-459D-BEEE-919D583CBF74}"/>
              </a:ext>
            </a:extLst>
          </p:cNvPr>
          <p:cNvSpPr>
            <a:spLocks noGrp="1"/>
          </p:cNvSpPr>
          <p:nvPr>
            <p:ph type="ftr" sz="quarter" idx="11"/>
          </p:nvPr>
        </p:nvSpPr>
        <p:spPr/>
        <p:txBody>
          <a:bodyPr/>
          <a:lstStyle/>
          <a:p>
            <a:r>
              <a:rPr lang="en-US" dirty="0"/>
              <a:t>Washington Student Achievement Council</a:t>
            </a:r>
          </a:p>
        </p:txBody>
      </p:sp>
      <p:sp>
        <p:nvSpPr>
          <p:cNvPr id="5" name="Slide Number Placeholder 4">
            <a:extLst>
              <a:ext uri="{FF2B5EF4-FFF2-40B4-BE49-F238E27FC236}">
                <a16:creationId xmlns:a16="http://schemas.microsoft.com/office/drawing/2014/main" id="{0E6348BF-AE6F-4956-9427-90C8F6CCC016}"/>
              </a:ext>
            </a:extLst>
          </p:cNvPr>
          <p:cNvSpPr>
            <a:spLocks noGrp="1"/>
          </p:cNvSpPr>
          <p:nvPr>
            <p:ph type="sldNum" sz="quarter" idx="12"/>
          </p:nvPr>
        </p:nvSpPr>
        <p:spPr/>
        <p:txBody>
          <a:bodyPr/>
          <a:lstStyle/>
          <a:p>
            <a:fld id="{A7F8E3F6-DE14-48B2-B2BC-6FABA9630FB8}" type="slidenum">
              <a:rPr lang="en-US" smtClean="0"/>
              <a:t>30</a:t>
            </a:fld>
            <a:endParaRPr lang="en-US" dirty="0"/>
          </a:p>
        </p:txBody>
      </p:sp>
      <p:pic>
        <p:nvPicPr>
          <p:cNvPr id="6" name="Picture 7" descr="Promotional image re: Aim Higher Washington financial aid trainings. Learn more at wsac.wa.gov/aim-higher-training">
            <a:extLst>
              <a:ext uri="{FF2B5EF4-FFF2-40B4-BE49-F238E27FC236}">
                <a16:creationId xmlns:a16="http://schemas.microsoft.com/office/drawing/2014/main" id="{AC422774-259B-4F91-824D-C5ED9245D3BD}"/>
              </a:ext>
            </a:extLst>
          </p:cNvPr>
          <p:cNvPicPr>
            <a:picLocks noChangeAspect="1"/>
          </p:cNvPicPr>
          <p:nvPr/>
        </p:nvPicPr>
        <p:blipFill rotWithShape="1">
          <a:blip r:embed="rId3"/>
          <a:srcRect b="10732"/>
          <a:stretch/>
        </p:blipFill>
        <p:spPr>
          <a:xfrm>
            <a:off x="6930410" y="1848174"/>
            <a:ext cx="4815395" cy="4298626"/>
          </a:xfrm>
          <a:prstGeom prst="rect">
            <a:avLst/>
          </a:prstGeom>
        </p:spPr>
      </p:pic>
    </p:spTree>
    <p:extLst>
      <p:ext uri="{BB962C8B-B14F-4D97-AF65-F5344CB8AC3E}">
        <p14:creationId xmlns:p14="http://schemas.microsoft.com/office/powerpoint/2010/main" val="20703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C33C5-B651-4BEA-8962-ADBE0666B20E}"/>
              </a:ext>
            </a:extLst>
          </p:cNvPr>
          <p:cNvSpPr>
            <a:spLocks noGrp="1"/>
          </p:cNvSpPr>
          <p:nvPr>
            <p:ph type="title"/>
          </p:nvPr>
        </p:nvSpPr>
        <p:spPr/>
        <p:txBody>
          <a:bodyPr/>
          <a:lstStyle/>
          <a:p>
            <a:r>
              <a:rPr lang="en-US" dirty="0"/>
              <a:t>Aim Higher Washington Trainings</a:t>
            </a:r>
          </a:p>
        </p:txBody>
      </p:sp>
      <p:graphicFrame>
        <p:nvGraphicFramePr>
          <p:cNvPr id="8" name="Content Placeholder 7">
            <a:extLst>
              <a:ext uri="{FF2B5EF4-FFF2-40B4-BE49-F238E27FC236}">
                <a16:creationId xmlns:a16="http://schemas.microsoft.com/office/drawing/2014/main" id="{92127857-32CB-4DB2-A6E3-0841B0DBD3B5}"/>
              </a:ext>
            </a:extLst>
          </p:cNvPr>
          <p:cNvGraphicFramePr>
            <a:graphicFrameLocks noGrp="1"/>
          </p:cNvGraphicFramePr>
          <p:nvPr>
            <p:ph idx="1"/>
            <p:extLst>
              <p:ext uri="{D42A27DB-BD31-4B8C-83A1-F6EECF244321}">
                <p14:modId xmlns:p14="http://schemas.microsoft.com/office/powerpoint/2010/main" val="745296491"/>
              </p:ext>
            </p:extLst>
          </p:nvPr>
        </p:nvGraphicFramePr>
        <p:xfrm>
          <a:off x="381000" y="1736725"/>
          <a:ext cx="11442699" cy="3609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23111C4A-4835-459D-BEEE-919D583CBF74}"/>
              </a:ext>
            </a:extLst>
          </p:cNvPr>
          <p:cNvSpPr>
            <a:spLocks noGrp="1"/>
          </p:cNvSpPr>
          <p:nvPr>
            <p:ph type="ftr" sz="quarter" idx="11"/>
          </p:nvPr>
        </p:nvSpPr>
        <p:spPr/>
        <p:txBody>
          <a:bodyPr/>
          <a:lstStyle/>
          <a:p>
            <a:r>
              <a:rPr lang="en-US" dirty="0"/>
              <a:t>Washington Student Achievement Council</a:t>
            </a:r>
          </a:p>
        </p:txBody>
      </p:sp>
      <p:sp>
        <p:nvSpPr>
          <p:cNvPr id="5" name="Slide Number Placeholder 4">
            <a:extLst>
              <a:ext uri="{FF2B5EF4-FFF2-40B4-BE49-F238E27FC236}">
                <a16:creationId xmlns:a16="http://schemas.microsoft.com/office/drawing/2014/main" id="{0E6348BF-AE6F-4956-9427-90C8F6CCC016}"/>
              </a:ext>
            </a:extLst>
          </p:cNvPr>
          <p:cNvSpPr>
            <a:spLocks noGrp="1"/>
          </p:cNvSpPr>
          <p:nvPr>
            <p:ph type="sldNum" sz="quarter" idx="12"/>
          </p:nvPr>
        </p:nvSpPr>
        <p:spPr/>
        <p:txBody>
          <a:bodyPr/>
          <a:lstStyle/>
          <a:p>
            <a:fld id="{A7F8E3F6-DE14-48B2-B2BC-6FABA9630FB8}" type="slidenum">
              <a:rPr lang="en-US" smtClean="0"/>
              <a:t>31</a:t>
            </a:fld>
            <a:endParaRPr lang="en-US" dirty="0"/>
          </a:p>
        </p:txBody>
      </p:sp>
      <p:sp>
        <p:nvSpPr>
          <p:cNvPr id="10" name="TextBox 9">
            <a:extLst>
              <a:ext uri="{FF2B5EF4-FFF2-40B4-BE49-F238E27FC236}">
                <a16:creationId xmlns:a16="http://schemas.microsoft.com/office/drawing/2014/main" id="{1962514C-7118-436F-9B1D-C9BFF8D4B898}"/>
              </a:ext>
            </a:extLst>
          </p:cNvPr>
          <p:cNvSpPr txBox="1"/>
          <p:nvPr/>
        </p:nvSpPr>
        <p:spPr>
          <a:xfrm>
            <a:off x="1154113" y="5504804"/>
            <a:ext cx="10058370" cy="461665"/>
          </a:xfrm>
          <a:prstGeom prst="rect">
            <a:avLst/>
          </a:prstGeom>
          <a:noFill/>
        </p:spPr>
        <p:txBody>
          <a:bodyPr wrap="square">
            <a:spAutoFit/>
          </a:bodyPr>
          <a:lstStyle/>
          <a:p>
            <a:pPr algn="ctr"/>
            <a:r>
              <a:rPr lang="en-US" sz="2400" dirty="0"/>
              <a:t>Clock Hours Available Register at </a:t>
            </a:r>
            <a:r>
              <a:rPr lang="en-US" sz="2400" dirty="0">
                <a:hlinkClick r:id="rId8"/>
              </a:rPr>
              <a:t>https://wsac.wa.gov/aim-higher-training</a:t>
            </a:r>
            <a:r>
              <a:rPr lang="en-US" sz="2400" dirty="0"/>
              <a:t> </a:t>
            </a:r>
          </a:p>
        </p:txBody>
      </p:sp>
      <p:pic>
        <p:nvPicPr>
          <p:cNvPr id="6" name="Picture 5">
            <a:extLst>
              <a:ext uri="{FF2B5EF4-FFF2-40B4-BE49-F238E27FC236}">
                <a16:creationId xmlns:a16="http://schemas.microsoft.com/office/drawing/2014/main" id="{D67D70E8-ECC9-473A-95D1-03C79A000444}"/>
              </a:ext>
            </a:extLst>
          </p:cNvPr>
          <p:cNvPicPr>
            <a:picLocks noChangeAspect="1"/>
          </p:cNvPicPr>
          <p:nvPr/>
        </p:nvPicPr>
        <p:blipFill rotWithShape="1">
          <a:blip r:embed="rId9"/>
          <a:srcRect r="53075"/>
          <a:stretch/>
        </p:blipFill>
        <p:spPr>
          <a:xfrm>
            <a:off x="9732451" y="3676772"/>
            <a:ext cx="1992181" cy="1505354"/>
          </a:xfrm>
          <a:prstGeom prst="rect">
            <a:avLst/>
          </a:prstGeom>
        </p:spPr>
      </p:pic>
      <p:pic>
        <p:nvPicPr>
          <p:cNvPr id="9" name="Picture 8">
            <a:extLst>
              <a:ext uri="{FF2B5EF4-FFF2-40B4-BE49-F238E27FC236}">
                <a16:creationId xmlns:a16="http://schemas.microsoft.com/office/drawing/2014/main" id="{3E24176E-A770-45D6-B3FC-5233D9CFE9EB}"/>
              </a:ext>
            </a:extLst>
          </p:cNvPr>
          <p:cNvPicPr>
            <a:picLocks noChangeAspect="1"/>
          </p:cNvPicPr>
          <p:nvPr/>
        </p:nvPicPr>
        <p:blipFill rotWithShape="1">
          <a:blip r:embed="rId9"/>
          <a:srcRect l="55025"/>
          <a:stretch/>
        </p:blipFill>
        <p:spPr>
          <a:xfrm>
            <a:off x="3604818" y="3676772"/>
            <a:ext cx="1903097" cy="1500383"/>
          </a:xfrm>
          <a:prstGeom prst="rect">
            <a:avLst/>
          </a:prstGeom>
        </p:spPr>
      </p:pic>
    </p:spTree>
    <p:extLst>
      <p:ext uri="{BB962C8B-B14F-4D97-AF65-F5344CB8AC3E}">
        <p14:creationId xmlns:p14="http://schemas.microsoft.com/office/powerpoint/2010/main" val="78691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10663238" cy="1036850"/>
          </a:xfrm>
        </p:spPr>
        <p:txBody>
          <a:bodyPr>
            <a:normAutofit/>
          </a:bodyPr>
          <a:lstStyle/>
          <a:p>
            <a:r>
              <a:rPr lang="en-US" dirty="0"/>
              <a:t>WASFA and Residency Updates</a:t>
            </a:r>
          </a:p>
        </p:txBody>
      </p:sp>
      <p:sp>
        <p:nvSpPr>
          <p:cNvPr id="5" name="Slide Number Placeholder 4"/>
          <p:cNvSpPr>
            <a:spLocks noGrp="1"/>
          </p:cNvSpPr>
          <p:nvPr>
            <p:ph type="sldNum" sz="quarter" idx="12"/>
          </p:nvPr>
        </p:nvSpPr>
        <p:spPr>
          <a:xfrm>
            <a:off x="0" y="6629400"/>
            <a:ext cx="410402" cy="228600"/>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sz="800" b="0" i="0" u="none" strike="noStrike" kern="1200" cap="none" spc="0" normalizeH="0" baseline="0" noProof="0" smtClean="0">
                <a:ln>
                  <a:noFill/>
                </a:ln>
                <a:solidFill>
                  <a:prstClr val="white"/>
                </a:solidFill>
                <a:effectLst/>
                <a:uLnTx/>
                <a:uFillTx/>
                <a:latin typeface="Tw Cen MT" panose="020B06020201040206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sp>
        <p:nvSpPr>
          <p:cNvPr id="56" name="Arrow: Right 55">
            <a:extLst>
              <a:ext uri="{FF2B5EF4-FFF2-40B4-BE49-F238E27FC236}">
                <a16:creationId xmlns:a16="http://schemas.microsoft.com/office/drawing/2014/main" id="{ED40FEE3-88F4-444C-821B-0C81C2AE3C9D}"/>
              </a:ext>
            </a:extLst>
          </p:cNvPr>
          <p:cNvSpPr/>
          <p:nvPr/>
        </p:nvSpPr>
        <p:spPr>
          <a:xfrm>
            <a:off x="5436359" y="3054776"/>
            <a:ext cx="1204810" cy="46825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61" name="Arrow: Right 60">
            <a:extLst>
              <a:ext uri="{FF2B5EF4-FFF2-40B4-BE49-F238E27FC236}">
                <a16:creationId xmlns:a16="http://schemas.microsoft.com/office/drawing/2014/main" id="{A5C024B6-8214-4860-868B-92E8D5437013}"/>
              </a:ext>
            </a:extLst>
          </p:cNvPr>
          <p:cNvSpPr/>
          <p:nvPr/>
        </p:nvSpPr>
        <p:spPr>
          <a:xfrm>
            <a:off x="5417204" y="4617098"/>
            <a:ext cx="1243119" cy="46825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57" name="TextBox 56">
            <a:extLst>
              <a:ext uri="{FF2B5EF4-FFF2-40B4-BE49-F238E27FC236}">
                <a16:creationId xmlns:a16="http://schemas.microsoft.com/office/drawing/2014/main" id="{65884F87-A80C-4C8D-88F7-4A82E40BF91E}"/>
              </a:ext>
            </a:extLst>
          </p:cNvPr>
          <p:cNvSpPr txBox="1"/>
          <p:nvPr/>
        </p:nvSpPr>
        <p:spPr>
          <a:xfrm>
            <a:off x="533490" y="2235388"/>
            <a:ext cx="3909555" cy="52780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3F3F3F"/>
                </a:solidFill>
                <a:effectLst/>
                <a:uLnTx/>
                <a:uFillTx/>
                <a:latin typeface="Tw Cen MT" panose="020B0602020104020603"/>
                <a:ea typeface="+mn-ea"/>
                <a:cs typeface="+mn-cs"/>
              </a:rPr>
              <a:t>Old – HB 1079</a:t>
            </a:r>
          </a:p>
        </p:txBody>
      </p:sp>
      <p:sp>
        <p:nvSpPr>
          <p:cNvPr id="60" name="TextBox 59">
            <a:extLst>
              <a:ext uri="{FF2B5EF4-FFF2-40B4-BE49-F238E27FC236}">
                <a16:creationId xmlns:a16="http://schemas.microsoft.com/office/drawing/2014/main" id="{C8972BBE-51B5-4C70-81CA-0BBF5E14BC1A}"/>
              </a:ext>
            </a:extLst>
          </p:cNvPr>
          <p:cNvSpPr txBox="1"/>
          <p:nvPr/>
        </p:nvSpPr>
        <p:spPr>
          <a:xfrm>
            <a:off x="410401" y="1510441"/>
            <a:ext cx="1140732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F3F3F"/>
                </a:solidFill>
                <a:effectLst/>
                <a:uLnTx/>
                <a:uFillTx/>
                <a:latin typeface="Tw Cen MT" panose="020B0602020104020603"/>
                <a:ea typeface="+mn-ea"/>
                <a:cs typeface="+mn-cs"/>
              </a:rPr>
              <a:t>Before their first term at the college determining residency, students must:</a:t>
            </a:r>
          </a:p>
        </p:txBody>
      </p:sp>
      <p:sp>
        <p:nvSpPr>
          <p:cNvPr id="1030" name="Rectangle: Rounded Corners 1029">
            <a:extLst>
              <a:ext uri="{FF2B5EF4-FFF2-40B4-BE49-F238E27FC236}">
                <a16:creationId xmlns:a16="http://schemas.microsoft.com/office/drawing/2014/main" id="{E4A8EF9A-721B-48BE-8DD4-9C8AD338D936}"/>
              </a:ext>
            </a:extLst>
          </p:cNvPr>
          <p:cNvSpPr/>
          <p:nvPr/>
        </p:nvSpPr>
        <p:spPr>
          <a:xfrm>
            <a:off x="7021060" y="2235388"/>
            <a:ext cx="3909555" cy="527804"/>
          </a:xfrm>
          <a:prstGeom prst="roundRect">
            <a:avLst/>
          </a:prstGeom>
          <a:ln w="19050">
            <a:solidFill>
              <a:schemeClr val="accent3"/>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3F3F3F"/>
                </a:solidFill>
                <a:effectLst/>
                <a:uLnTx/>
                <a:uFillTx/>
                <a:latin typeface="Tw Cen MT" panose="020B0602020104020603"/>
                <a:ea typeface="+mn-ea"/>
                <a:cs typeface="+mn-cs"/>
              </a:rPr>
              <a:t>New– SB 5194</a:t>
            </a:r>
          </a:p>
        </p:txBody>
      </p:sp>
      <p:graphicFrame>
        <p:nvGraphicFramePr>
          <p:cNvPr id="1032" name="Diagram 1031">
            <a:extLst>
              <a:ext uri="{FF2B5EF4-FFF2-40B4-BE49-F238E27FC236}">
                <a16:creationId xmlns:a16="http://schemas.microsoft.com/office/drawing/2014/main" id="{26DC5110-27FE-4783-B647-B719A28D73D3}"/>
              </a:ext>
            </a:extLst>
          </p:cNvPr>
          <p:cNvGraphicFramePr/>
          <p:nvPr/>
        </p:nvGraphicFramePr>
        <p:xfrm>
          <a:off x="7230769" y="4843313"/>
          <a:ext cx="4586956" cy="866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a:extLst>
              <a:ext uri="{FF2B5EF4-FFF2-40B4-BE49-F238E27FC236}">
                <a16:creationId xmlns:a16="http://schemas.microsoft.com/office/drawing/2014/main" id="{6271E04B-B2B7-47B3-BE06-F60EC5155203}"/>
              </a:ext>
            </a:extLst>
          </p:cNvPr>
          <p:cNvGrpSpPr/>
          <p:nvPr/>
        </p:nvGrpSpPr>
        <p:grpSpPr>
          <a:xfrm>
            <a:off x="356122" y="2687837"/>
            <a:ext cx="11585319" cy="3969022"/>
            <a:chOff x="303340" y="2533511"/>
            <a:chExt cx="11585319" cy="3969022"/>
          </a:xfrm>
        </p:grpSpPr>
        <p:sp>
          <p:nvSpPr>
            <p:cNvPr id="13" name="Freeform: Shape 12">
              <a:extLst>
                <a:ext uri="{FF2B5EF4-FFF2-40B4-BE49-F238E27FC236}">
                  <a16:creationId xmlns:a16="http://schemas.microsoft.com/office/drawing/2014/main" id="{8023A92A-A2B1-4358-A8EE-66874BFD28A7}"/>
                </a:ext>
              </a:extLst>
            </p:cNvPr>
            <p:cNvSpPr/>
            <p:nvPr/>
          </p:nvSpPr>
          <p:spPr>
            <a:xfrm>
              <a:off x="303341" y="2533511"/>
              <a:ext cx="4843674" cy="1246781"/>
            </a:xfrm>
            <a:custGeom>
              <a:avLst/>
              <a:gdLst>
                <a:gd name="connsiteX0" fmla="*/ 0 w 5447098"/>
                <a:gd name="connsiteY0" fmla="*/ 207801 h 1246781"/>
                <a:gd name="connsiteX1" fmla="*/ 207801 w 5447098"/>
                <a:gd name="connsiteY1" fmla="*/ 0 h 1246781"/>
                <a:gd name="connsiteX2" fmla="*/ 5239297 w 5447098"/>
                <a:gd name="connsiteY2" fmla="*/ 0 h 1246781"/>
                <a:gd name="connsiteX3" fmla="*/ 5447098 w 5447098"/>
                <a:gd name="connsiteY3" fmla="*/ 207801 h 1246781"/>
                <a:gd name="connsiteX4" fmla="*/ 5447098 w 5447098"/>
                <a:gd name="connsiteY4" fmla="*/ 1038980 h 1246781"/>
                <a:gd name="connsiteX5" fmla="*/ 5239297 w 5447098"/>
                <a:gd name="connsiteY5" fmla="*/ 1246781 h 1246781"/>
                <a:gd name="connsiteX6" fmla="*/ 207801 w 5447098"/>
                <a:gd name="connsiteY6" fmla="*/ 1246781 h 1246781"/>
                <a:gd name="connsiteX7" fmla="*/ 0 w 5447098"/>
                <a:gd name="connsiteY7" fmla="*/ 1038980 h 1246781"/>
                <a:gd name="connsiteX8" fmla="*/ 0 w 5447098"/>
                <a:gd name="connsiteY8" fmla="*/ 207801 h 124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7098" h="1246781">
                  <a:moveTo>
                    <a:pt x="0" y="207801"/>
                  </a:moveTo>
                  <a:cubicBezTo>
                    <a:pt x="0" y="93036"/>
                    <a:pt x="93036" y="0"/>
                    <a:pt x="207801" y="0"/>
                  </a:cubicBezTo>
                  <a:lnTo>
                    <a:pt x="5239297" y="0"/>
                  </a:lnTo>
                  <a:cubicBezTo>
                    <a:pt x="5354062" y="0"/>
                    <a:pt x="5447098" y="93036"/>
                    <a:pt x="5447098" y="207801"/>
                  </a:cubicBezTo>
                  <a:lnTo>
                    <a:pt x="5447098" y="1038980"/>
                  </a:lnTo>
                  <a:cubicBezTo>
                    <a:pt x="5447098" y="1153745"/>
                    <a:pt x="5354062" y="1246781"/>
                    <a:pt x="5239297" y="1246781"/>
                  </a:cubicBezTo>
                  <a:lnTo>
                    <a:pt x="207801" y="1246781"/>
                  </a:lnTo>
                  <a:cubicBezTo>
                    <a:pt x="93036" y="1246781"/>
                    <a:pt x="0" y="1153745"/>
                    <a:pt x="0" y="1038980"/>
                  </a:cubicBezTo>
                  <a:lnTo>
                    <a:pt x="0" y="2078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113" tIns="156113" rIns="156113" bIns="156113"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Tw Cen MT" panose="020B0602020104020603"/>
                  <a:ea typeface="+mn-ea"/>
                  <a:cs typeface="+mn-cs"/>
                </a:rPr>
                <a:t>Earn a HS diploma, GED, or equivalent in WA</a:t>
              </a:r>
            </a:p>
          </p:txBody>
        </p:sp>
        <p:sp>
          <p:nvSpPr>
            <p:cNvPr id="14" name="Freeform: Shape 13">
              <a:extLst>
                <a:ext uri="{FF2B5EF4-FFF2-40B4-BE49-F238E27FC236}">
                  <a16:creationId xmlns:a16="http://schemas.microsoft.com/office/drawing/2014/main" id="{EB387735-E917-4959-9980-87233EC8F638}"/>
                </a:ext>
              </a:extLst>
            </p:cNvPr>
            <p:cNvSpPr/>
            <p:nvPr/>
          </p:nvSpPr>
          <p:spPr>
            <a:xfrm>
              <a:off x="303341" y="4054953"/>
              <a:ext cx="4843674" cy="1246781"/>
            </a:xfrm>
            <a:custGeom>
              <a:avLst/>
              <a:gdLst>
                <a:gd name="connsiteX0" fmla="*/ 0 w 5447098"/>
                <a:gd name="connsiteY0" fmla="*/ 207801 h 1246781"/>
                <a:gd name="connsiteX1" fmla="*/ 207801 w 5447098"/>
                <a:gd name="connsiteY1" fmla="*/ 0 h 1246781"/>
                <a:gd name="connsiteX2" fmla="*/ 5239297 w 5447098"/>
                <a:gd name="connsiteY2" fmla="*/ 0 h 1246781"/>
                <a:gd name="connsiteX3" fmla="*/ 5447098 w 5447098"/>
                <a:gd name="connsiteY3" fmla="*/ 207801 h 1246781"/>
                <a:gd name="connsiteX4" fmla="*/ 5447098 w 5447098"/>
                <a:gd name="connsiteY4" fmla="*/ 1038980 h 1246781"/>
                <a:gd name="connsiteX5" fmla="*/ 5239297 w 5447098"/>
                <a:gd name="connsiteY5" fmla="*/ 1246781 h 1246781"/>
                <a:gd name="connsiteX6" fmla="*/ 207801 w 5447098"/>
                <a:gd name="connsiteY6" fmla="*/ 1246781 h 1246781"/>
                <a:gd name="connsiteX7" fmla="*/ 0 w 5447098"/>
                <a:gd name="connsiteY7" fmla="*/ 1038980 h 1246781"/>
                <a:gd name="connsiteX8" fmla="*/ 0 w 5447098"/>
                <a:gd name="connsiteY8" fmla="*/ 207801 h 124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7098" h="1246781">
                  <a:moveTo>
                    <a:pt x="0" y="207801"/>
                  </a:moveTo>
                  <a:cubicBezTo>
                    <a:pt x="0" y="93036"/>
                    <a:pt x="93036" y="0"/>
                    <a:pt x="207801" y="0"/>
                  </a:cubicBezTo>
                  <a:lnTo>
                    <a:pt x="5239297" y="0"/>
                  </a:lnTo>
                  <a:cubicBezTo>
                    <a:pt x="5354062" y="0"/>
                    <a:pt x="5447098" y="93036"/>
                    <a:pt x="5447098" y="207801"/>
                  </a:cubicBezTo>
                  <a:lnTo>
                    <a:pt x="5447098" y="1038980"/>
                  </a:lnTo>
                  <a:cubicBezTo>
                    <a:pt x="5447098" y="1153745"/>
                    <a:pt x="5354062" y="1246781"/>
                    <a:pt x="5239297" y="1246781"/>
                  </a:cubicBezTo>
                  <a:lnTo>
                    <a:pt x="207801" y="1246781"/>
                  </a:lnTo>
                  <a:cubicBezTo>
                    <a:pt x="93036" y="1246781"/>
                    <a:pt x="0" y="1153745"/>
                    <a:pt x="0" y="1038980"/>
                  </a:cubicBezTo>
                  <a:lnTo>
                    <a:pt x="0" y="2078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113" tIns="156113" rIns="156113" bIns="156113"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Tw Cen MT" panose="020B0602020104020603"/>
                  <a:ea typeface="+mn-ea"/>
                  <a:cs typeface="+mn-cs"/>
                </a:rPr>
                <a:t>Live in WA for 3 years immediately before earning diploma/equivalent and then continuously after</a:t>
              </a:r>
            </a:p>
          </p:txBody>
        </p:sp>
        <p:sp>
          <p:nvSpPr>
            <p:cNvPr id="15" name="Freeform: Shape 14">
              <a:extLst>
                <a:ext uri="{FF2B5EF4-FFF2-40B4-BE49-F238E27FC236}">
                  <a16:creationId xmlns:a16="http://schemas.microsoft.com/office/drawing/2014/main" id="{DB6CAB99-1B03-46D7-B67A-903EF150061C}"/>
                </a:ext>
              </a:extLst>
            </p:cNvPr>
            <p:cNvSpPr/>
            <p:nvPr/>
          </p:nvSpPr>
          <p:spPr>
            <a:xfrm>
              <a:off x="303340" y="5565700"/>
              <a:ext cx="11585319" cy="936833"/>
            </a:xfrm>
            <a:custGeom>
              <a:avLst/>
              <a:gdLst>
                <a:gd name="connsiteX0" fmla="*/ 0 w 5447098"/>
                <a:gd name="connsiteY0" fmla="*/ 207801 h 1246781"/>
                <a:gd name="connsiteX1" fmla="*/ 207801 w 5447098"/>
                <a:gd name="connsiteY1" fmla="*/ 0 h 1246781"/>
                <a:gd name="connsiteX2" fmla="*/ 5239297 w 5447098"/>
                <a:gd name="connsiteY2" fmla="*/ 0 h 1246781"/>
                <a:gd name="connsiteX3" fmla="*/ 5447098 w 5447098"/>
                <a:gd name="connsiteY3" fmla="*/ 207801 h 1246781"/>
                <a:gd name="connsiteX4" fmla="*/ 5447098 w 5447098"/>
                <a:gd name="connsiteY4" fmla="*/ 1038980 h 1246781"/>
                <a:gd name="connsiteX5" fmla="*/ 5239297 w 5447098"/>
                <a:gd name="connsiteY5" fmla="*/ 1246781 h 1246781"/>
                <a:gd name="connsiteX6" fmla="*/ 207801 w 5447098"/>
                <a:gd name="connsiteY6" fmla="*/ 1246781 h 1246781"/>
                <a:gd name="connsiteX7" fmla="*/ 0 w 5447098"/>
                <a:gd name="connsiteY7" fmla="*/ 1038980 h 1246781"/>
                <a:gd name="connsiteX8" fmla="*/ 0 w 5447098"/>
                <a:gd name="connsiteY8" fmla="*/ 207801 h 124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7098" h="1246781">
                  <a:moveTo>
                    <a:pt x="0" y="207801"/>
                  </a:moveTo>
                  <a:cubicBezTo>
                    <a:pt x="0" y="93036"/>
                    <a:pt x="93036" y="0"/>
                    <a:pt x="207801" y="0"/>
                  </a:cubicBezTo>
                  <a:lnTo>
                    <a:pt x="5239297" y="0"/>
                  </a:lnTo>
                  <a:cubicBezTo>
                    <a:pt x="5354062" y="0"/>
                    <a:pt x="5447098" y="93036"/>
                    <a:pt x="5447098" y="207801"/>
                  </a:cubicBezTo>
                  <a:lnTo>
                    <a:pt x="5447098" y="1038980"/>
                  </a:lnTo>
                  <a:cubicBezTo>
                    <a:pt x="5447098" y="1153745"/>
                    <a:pt x="5354062" y="1246781"/>
                    <a:pt x="5239297" y="1246781"/>
                  </a:cubicBezTo>
                  <a:lnTo>
                    <a:pt x="207801" y="1246781"/>
                  </a:lnTo>
                  <a:cubicBezTo>
                    <a:pt x="93036" y="1246781"/>
                    <a:pt x="0" y="1153745"/>
                    <a:pt x="0" y="1038980"/>
                  </a:cubicBezTo>
                  <a:lnTo>
                    <a:pt x="0" y="2078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113" tIns="156113" rIns="156113" bIns="156113"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Tw Cen MT" panose="020B0602020104020603"/>
                  <a:ea typeface="+mn-ea"/>
                  <a:cs typeface="+mn-cs"/>
                </a:rPr>
                <a:t>Sign an affidavit saying they meet above requirements and </a:t>
              </a:r>
              <a:br>
                <a:rPr kumimoji="0" lang="en-US" sz="2500" b="1" i="0" u="none" strike="noStrike" kern="1200" cap="none" spc="0" normalizeH="0" baseline="0" noProof="0" dirty="0">
                  <a:ln>
                    <a:noFill/>
                  </a:ln>
                  <a:solidFill>
                    <a:prstClr val="white"/>
                  </a:solidFill>
                  <a:effectLst/>
                  <a:uLnTx/>
                  <a:uFillTx/>
                  <a:latin typeface="Tw Cen MT" panose="020B0602020104020603"/>
                  <a:ea typeface="+mn-ea"/>
                  <a:cs typeface="+mn-cs"/>
                </a:rPr>
              </a:br>
              <a:r>
                <a:rPr kumimoji="0" lang="en-US" sz="2500" b="1" i="0" u="none" strike="noStrike" kern="1200" cap="none" spc="0" normalizeH="0" baseline="0" noProof="0" dirty="0">
                  <a:ln>
                    <a:noFill/>
                  </a:ln>
                  <a:solidFill>
                    <a:prstClr val="white"/>
                  </a:solidFill>
                  <a:effectLst/>
                  <a:uLnTx/>
                  <a:uFillTx/>
                  <a:latin typeface="Tw Cen MT" panose="020B0602020104020603"/>
                  <a:ea typeface="+mn-ea"/>
                  <a:cs typeface="+mn-cs"/>
                </a:rPr>
                <a:t>will apply for US permanent residency when eligible.</a:t>
              </a:r>
            </a:p>
          </p:txBody>
        </p:sp>
      </p:grpSp>
      <p:grpSp>
        <p:nvGrpSpPr>
          <p:cNvPr id="16" name="Group 15">
            <a:extLst>
              <a:ext uri="{FF2B5EF4-FFF2-40B4-BE49-F238E27FC236}">
                <a16:creationId xmlns:a16="http://schemas.microsoft.com/office/drawing/2014/main" id="{F4B9282C-C506-4C95-B466-C576E0B07BAE}"/>
              </a:ext>
            </a:extLst>
          </p:cNvPr>
          <p:cNvGrpSpPr/>
          <p:nvPr/>
        </p:nvGrpSpPr>
        <p:grpSpPr>
          <a:xfrm>
            <a:off x="6764215" y="2678310"/>
            <a:ext cx="5159376" cy="2921197"/>
            <a:chOff x="7057505" y="2340150"/>
            <a:chExt cx="4832663" cy="2677885"/>
          </a:xfrm>
        </p:grpSpPr>
        <p:sp>
          <p:nvSpPr>
            <p:cNvPr id="17" name="Freeform: Shape 16">
              <a:extLst>
                <a:ext uri="{FF2B5EF4-FFF2-40B4-BE49-F238E27FC236}">
                  <a16:creationId xmlns:a16="http://schemas.microsoft.com/office/drawing/2014/main" id="{FA7B56C5-A571-456A-AD0B-8F6EE4680A08}"/>
                </a:ext>
              </a:extLst>
            </p:cNvPr>
            <p:cNvSpPr/>
            <p:nvPr/>
          </p:nvSpPr>
          <p:spPr>
            <a:xfrm>
              <a:off x="7057506" y="2340150"/>
              <a:ext cx="4797731" cy="1198895"/>
            </a:xfrm>
            <a:custGeom>
              <a:avLst/>
              <a:gdLst>
                <a:gd name="connsiteX0" fmla="*/ 0 w 5028033"/>
                <a:gd name="connsiteY0" fmla="*/ 240245 h 1441440"/>
                <a:gd name="connsiteX1" fmla="*/ 240245 w 5028033"/>
                <a:gd name="connsiteY1" fmla="*/ 0 h 1441440"/>
                <a:gd name="connsiteX2" fmla="*/ 4787788 w 5028033"/>
                <a:gd name="connsiteY2" fmla="*/ 0 h 1441440"/>
                <a:gd name="connsiteX3" fmla="*/ 5028033 w 5028033"/>
                <a:gd name="connsiteY3" fmla="*/ 240245 h 1441440"/>
                <a:gd name="connsiteX4" fmla="*/ 5028033 w 5028033"/>
                <a:gd name="connsiteY4" fmla="*/ 1201195 h 1441440"/>
                <a:gd name="connsiteX5" fmla="*/ 4787788 w 5028033"/>
                <a:gd name="connsiteY5" fmla="*/ 1441440 h 1441440"/>
                <a:gd name="connsiteX6" fmla="*/ 240245 w 5028033"/>
                <a:gd name="connsiteY6" fmla="*/ 1441440 h 1441440"/>
                <a:gd name="connsiteX7" fmla="*/ 0 w 5028033"/>
                <a:gd name="connsiteY7" fmla="*/ 1201195 h 1441440"/>
                <a:gd name="connsiteX8" fmla="*/ 0 w 5028033"/>
                <a:gd name="connsiteY8" fmla="*/ 240245 h 1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8033" h="1441440">
                  <a:moveTo>
                    <a:pt x="0" y="240245"/>
                  </a:moveTo>
                  <a:cubicBezTo>
                    <a:pt x="0" y="107561"/>
                    <a:pt x="107561" y="0"/>
                    <a:pt x="240245" y="0"/>
                  </a:cubicBezTo>
                  <a:lnTo>
                    <a:pt x="4787788" y="0"/>
                  </a:lnTo>
                  <a:cubicBezTo>
                    <a:pt x="4920472" y="0"/>
                    <a:pt x="5028033" y="107561"/>
                    <a:pt x="5028033" y="240245"/>
                  </a:cubicBezTo>
                  <a:lnTo>
                    <a:pt x="5028033" y="1201195"/>
                  </a:lnTo>
                  <a:cubicBezTo>
                    <a:pt x="5028033" y="1333879"/>
                    <a:pt x="4920472" y="1441440"/>
                    <a:pt x="4787788" y="1441440"/>
                  </a:cubicBezTo>
                  <a:lnTo>
                    <a:pt x="240245" y="1441440"/>
                  </a:lnTo>
                  <a:cubicBezTo>
                    <a:pt x="107561" y="1441440"/>
                    <a:pt x="0" y="1333879"/>
                    <a:pt x="0" y="1201195"/>
                  </a:cubicBezTo>
                  <a:lnTo>
                    <a:pt x="0" y="240245"/>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045" tIns="177045" rIns="177045" bIns="177045"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Tw Cen MT" panose="020B0602020104020603"/>
                  <a:ea typeface="+mn-ea"/>
                  <a:cs typeface="+mn-cs"/>
                </a:rPr>
                <a:t>Earn a HS diploma, GED or equivalent from anywhere</a:t>
              </a:r>
              <a:endParaRPr kumimoji="0" lang="en-US" sz="25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8" name="Freeform: Shape 17">
              <a:extLst>
                <a:ext uri="{FF2B5EF4-FFF2-40B4-BE49-F238E27FC236}">
                  <a16:creationId xmlns:a16="http://schemas.microsoft.com/office/drawing/2014/main" id="{B2A27F0A-8C53-4E4C-8B27-A215914C14DF}"/>
                </a:ext>
              </a:extLst>
            </p:cNvPr>
            <p:cNvSpPr/>
            <p:nvPr/>
          </p:nvSpPr>
          <p:spPr>
            <a:xfrm>
              <a:off x="7057505" y="3756024"/>
              <a:ext cx="4832663" cy="1262011"/>
            </a:xfrm>
            <a:custGeom>
              <a:avLst/>
              <a:gdLst>
                <a:gd name="connsiteX0" fmla="*/ 0 w 5028033"/>
                <a:gd name="connsiteY0" fmla="*/ 240245 h 1441440"/>
                <a:gd name="connsiteX1" fmla="*/ 240245 w 5028033"/>
                <a:gd name="connsiteY1" fmla="*/ 0 h 1441440"/>
                <a:gd name="connsiteX2" fmla="*/ 4787788 w 5028033"/>
                <a:gd name="connsiteY2" fmla="*/ 0 h 1441440"/>
                <a:gd name="connsiteX3" fmla="*/ 5028033 w 5028033"/>
                <a:gd name="connsiteY3" fmla="*/ 240245 h 1441440"/>
                <a:gd name="connsiteX4" fmla="*/ 5028033 w 5028033"/>
                <a:gd name="connsiteY4" fmla="*/ 1201195 h 1441440"/>
                <a:gd name="connsiteX5" fmla="*/ 4787788 w 5028033"/>
                <a:gd name="connsiteY5" fmla="*/ 1441440 h 1441440"/>
                <a:gd name="connsiteX6" fmla="*/ 240245 w 5028033"/>
                <a:gd name="connsiteY6" fmla="*/ 1441440 h 1441440"/>
                <a:gd name="connsiteX7" fmla="*/ 0 w 5028033"/>
                <a:gd name="connsiteY7" fmla="*/ 1201195 h 1441440"/>
                <a:gd name="connsiteX8" fmla="*/ 0 w 5028033"/>
                <a:gd name="connsiteY8" fmla="*/ 240245 h 1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8033" h="1441440">
                  <a:moveTo>
                    <a:pt x="0" y="240245"/>
                  </a:moveTo>
                  <a:cubicBezTo>
                    <a:pt x="0" y="107561"/>
                    <a:pt x="107561" y="0"/>
                    <a:pt x="240245" y="0"/>
                  </a:cubicBezTo>
                  <a:lnTo>
                    <a:pt x="4787788" y="0"/>
                  </a:lnTo>
                  <a:cubicBezTo>
                    <a:pt x="4920472" y="0"/>
                    <a:pt x="5028033" y="107561"/>
                    <a:pt x="5028033" y="240245"/>
                  </a:cubicBezTo>
                  <a:lnTo>
                    <a:pt x="5028033" y="1201195"/>
                  </a:lnTo>
                  <a:cubicBezTo>
                    <a:pt x="5028033" y="1333879"/>
                    <a:pt x="4920472" y="1441440"/>
                    <a:pt x="4787788" y="1441440"/>
                  </a:cubicBezTo>
                  <a:lnTo>
                    <a:pt x="240245" y="1441440"/>
                  </a:lnTo>
                  <a:cubicBezTo>
                    <a:pt x="107561" y="1441440"/>
                    <a:pt x="0" y="1333879"/>
                    <a:pt x="0" y="1201195"/>
                  </a:cubicBezTo>
                  <a:lnTo>
                    <a:pt x="0" y="240245"/>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045" tIns="177045" rIns="177045" bIns="177045"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Tw Cen MT" panose="020B0602020104020603"/>
                  <a:ea typeface="+mn-ea"/>
                  <a:cs typeface="+mn-cs"/>
                </a:rPr>
                <a:t>Maintain primary residence in WA for 1 year immediately before first term</a:t>
              </a:r>
              <a:endParaRPr kumimoji="0" lang="en-US" sz="25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grpSp>
      <p:sp>
        <p:nvSpPr>
          <p:cNvPr id="3" name="Rectangle 2">
            <a:extLst>
              <a:ext uri="{FF2B5EF4-FFF2-40B4-BE49-F238E27FC236}">
                <a16:creationId xmlns:a16="http://schemas.microsoft.com/office/drawing/2014/main" id="{A88E7827-26D0-4642-8E3B-8A479209CD2A}"/>
              </a:ext>
            </a:extLst>
          </p:cNvPr>
          <p:cNvSpPr/>
          <p:nvPr/>
        </p:nvSpPr>
        <p:spPr>
          <a:xfrm>
            <a:off x="11806061" y="6500378"/>
            <a:ext cx="35137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55D75E-A955-42A5-BA15-DDD95D88B9B4}" type="slidenum">
              <a:rPr kumimoji="0" lang="en-US" sz="1200" b="0" i="0" u="none" strike="noStrike" kern="1200" cap="none" spc="0" normalizeH="0" baseline="0" noProof="0">
                <a:ln>
                  <a:noFill/>
                </a:ln>
                <a:solidFill>
                  <a:srgbClr val="3F3F3F"/>
                </a:solidFill>
                <a:effectLst/>
                <a:uLnTx/>
                <a:uFillTx/>
                <a:latin typeface="Rockwell" panose="020606030202050204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3F3F3F"/>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05269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57" grpId="0" animBg="1"/>
      <p:bldP spid="10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50C0-A340-488F-8879-2511060EF6CD}"/>
              </a:ext>
            </a:extLst>
          </p:cNvPr>
          <p:cNvSpPr>
            <a:spLocks noGrp="1"/>
          </p:cNvSpPr>
          <p:nvPr>
            <p:ph type="title"/>
          </p:nvPr>
        </p:nvSpPr>
        <p:spPr/>
        <p:txBody>
          <a:bodyPr/>
          <a:lstStyle/>
          <a:p>
            <a:r>
              <a:rPr lang="en-US" dirty="0"/>
              <a:t>WASFA and Residency Updates</a:t>
            </a:r>
          </a:p>
        </p:txBody>
      </p:sp>
      <p:sp>
        <p:nvSpPr>
          <p:cNvPr id="3" name="Content Placeholder 2">
            <a:extLst>
              <a:ext uri="{FF2B5EF4-FFF2-40B4-BE49-F238E27FC236}">
                <a16:creationId xmlns:a16="http://schemas.microsoft.com/office/drawing/2014/main" id="{B13B6034-5B76-4F77-8771-3AF67E3ACAEA}"/>
              </a:ext>
            </a:extLst>
          </p:cNvPr>
          <p:cNvSpPr>
            <a:spLocks noGrp="1"/>
          </p:cNvSpPr>
          <p:nvPr>
            <p:ph idx="1"/>
          </p:nvPr>
        </p:nvSpPr>
        <p:spPr>
          <a:xfrm>
            <a:off x="6908800" y="1737360"/>
            <a:ext cx="5064104" cy="4549140"/>
          </a:xfrm>
        </p:spPr>
        <p:txBody>
          <a:bodyPr>
            <a:normAutofit fontScale="92500" lnSpcReduction="10000"/>
          </a:bodyPr>
          <a:lstStyle/>
          <a:p>
            <a:r>
              <a:rPr lang="en-US" dirty="0"/>
              <a:t>The WASFA has a new web address </a:t>
            </a:r>
            <a:r>
              <a:rPr lang="en-US" dirty="0">
                <a:hlinkClick r:id="rId2"/>
              </a:rPr>
              <a:t>https://wsac.wa.gov/wasfa</a:t>
            </a:r>
            <a:r>
              <a:rPr lang="en-US" dirty="0"/>
              <a:t> </a:t>
            </a:r>
          </a:p>
          <a:p>
            <a:endParaRPr lang="en-US" dirty="0"/>
          </a:p>
          <a:p>
            <a:r>
              <a:rPr lang="en-US" dirty="0"/>
              <a:t>The WASFA has been updated to reflect new residency requirements. </a:t>
            </a:r>
          </a:p>
          <a:p>
            <a:endParaRPr lang="en-US" dirty="0"/>
          </a:p>
          <a:p>
            <a:pPr marL="0" indent="0">
              <a:buNone/>
            </a:pPr>
            <a:r>
              <a:rPr lang="en-US" dirty="0"/>
              <a:t>You can find the updated WASFA guide at </a:t>
            </a:r>
            <a:r>
              <a:rPr lang="en-US" dirty="0">
                <a:hlinkClick r:id="rId3"/>
              </a:rPr>
              <a:t>https://wsac.wa.gov/sites/default/files/2021_WASFA_updated_instructions.pdf</a:t>
            </a:r>
            <a:r>
              <a:rPr lang="en-US" dirty="0"/>
              <a:t> </a:t>
            </a:r>
          </a:p>
        </p:txBody>
      </p:sp>
      <p:sp>
        <p:nvSpPr>
          <p:cNvPr id="4" name="Footer Placeholder 3">
            <a:extLst>
              <a:ext uri="{FF2B5EF4-FFF2-40B4-BE49-F238E27FC236}">
                <a16:creationId xmlns:a16="http://schemas.microsoft.com/office/drawing/2014/main" id="{2277D1CE-DD75-4349-9A2E-141551A52FCF}"/>
              </a:ext>
            </a:extLst>
          </p:cNvPr>
          <p:cNvSpPr>
            <a:spLocks noGrp="1"/>
          </p:cNvSpPr>
          <p:nvPr>
            <p:ph type="ftr" sz="quarter" idx="11"/>
          </p:nvPr>
        </p:nvSpPr>
        <p:spPr/>
        <p:txBody>
          <a:bodyPr/>
          <a:lstStyle/>
          <a:p>
            <a:r>
              <a:rPr lang="en-US" dirty="0"/>
              <a:t>Washington Student Achievement Council</a:t>
            </a:r>
          </a:p>
        </p:txBody>
      </p:sp>
      <p:sp>
        <p:nvSpPr>
          <p:cNvPr id="5" name="Slide Number Placeholder 4">
            <a:extLst>
              <a:ext uri="{FF2B5EF4-FFF2-40B4-BE49-F238E27FC236}">
                <a16:creationId xmlns:a16="http://schemas.microsoft.com/office/drawing/2014/main" id="{7A3D61E1-A4D9-48AC-94E2-4527AED63D6E}"/>
              </a:ext>
            </a:extLst>
          </p:cNvPr>
          <p:cNvSpPr>
            <a:spLocks noGrp="1"/>
          </p:cNvSpPr>
          <p:nvPr>
            <p:ph type="sldNum" sz="quarter" idx="12"/>
          </p:nvPr>
        </p:nvSpPr>
        <p:spPr/>
        <p:txBody>
          <a:bodyPr/>
          <a:lstStyle/>
          <a:p>
            <a:fld id="{A7F8E3F6-DE14-48B2-B2BC-6FABA9630FB8}" type="slidenum">
              <a:rPr lang="en-US" smtClean="0"/>
              <a:t>33</a:t>
            </a:fld>
            <a:endParaRPr lang="en-US" dirty="0"/>
          </a:p>
        </p:txBody>
      </p:sp>
      <p:pic>
        <p:nvPicPr>
          <p:cNvPr id="43" name="Picture 42">
            <a:extLst>
              <a:ext uri="{FF2B5EF4-FFF2-40B4-BE49-F238E27FC236}">
                <a16:creationId xmlns:a16="http://schemas.microsoft.com/office/drawing/2014/main" id="{76EB8D87-B8D8-45F1-B264-F9534FA088B1}"/>
              </a:ext>
            </a:extLst>
          </p:cNvPr>
          <p:cNvPicPr>
            <a:picLocks noChangeAspect="1"/>
          </p:cNvPicPr>
          <p:nvPr/>
        </p:nvPicPr>
        <p:blipFill>
          <a:blip r:embed="rId4"/>
          <a:stretch>
            <a:fillRect/>
          </a:stretch>
        </p:blipFill>
        <p:spPr>
          <a:xfrm>
            <a:off x="277813" y="1737360"/>
            <a:ext cx="6310382" cy="4023360"/>
          </a:xfrm>
          <a:prstGeom prst="rect">
            <a:avLst/>
          </a:prstGeom>
        </p:spPr>
      </p:pic>
    </p:spTree>
    <p:extLst>
      <p:ext uri="{BB962C8B-B14F-4D97-AF65-F5344CB8AC3E}">
        <p14:creationId xmlns:p14="http://schemas.microsoft.com/office/powerpoint/2010/main" val="94631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anchor="ctr">
            <a:normAutofit/>
          </a:bodyPr>
          <a:lstStyle/>
          <a:p>
            <a:r>
              <a:rPr lang="en-US" sz="3600">
                <a:solidFill>
                  <a:srgbClr val="FFFFFF"/>
                </a:solidFill>
              </a:rPr>
              <a:t>College Bound Updates</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4"/>
          <p:cNvGraphicFramePr>
            <a:graphicFrameLocks noGrp="1"/>
          </p:cNvGraphicFramePr>
          <p:nvPr>
            <p:ph idx="1"/>
            <p:extLst>
              <p:ext uri="{D42A27DB-BD31-4B8C-83A1-F6EECF244321}">
                <p14:modId xmlns:p14="http://schemas.microsoft.com/office/powerpoint/2010/main" val="225100683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449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079462742"/>
              </p:ext>
            </p:extLst>
          </p:nvPr>
        </p:nvGraphicFramePr>
        <p:xfrm>
          <a:off x="541632" y="1674766"/>
          <a:ext cx="7114227" cy="4397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sz="4000" dirty="0"/>
              <a:t>College Bound Updates</a:t>
            </a:r>
            <a:endParaRPr lang="en-US" sz="4000" dirty="0">
              <a:latin typeface="Tw Cen MT Condensed Extra Bold" panose="020B0803020202020204" pitchFamily="34" charset="0"/>
            </a:endParaRPr>
          </a:p>
        </p:txBody>
      </p:sp>
      <p:grpSp>
        <p:nvGrpSpPr>
          <p:cNvPr id="11" name="Group 10"/>
          <p:cNvGrpSpPr/>
          <p:nvPr/>
        </p:nvGrpSpPr>
        <p:grpSpPr>
          <a:xfrm>
            <a:off x="541632" y="4400199"/>
            <a:ext cx="1542197" cy="1295892"/>
            <a:chOff x="668740" y="5159499"/>
            <a:chExt cx="1542197" cy="1295892"/>
          </a:xfrm>
        </p:grpSpPr>
        <p:sp>
          <p:nvSpPr>
            <p:cNvPr id="9" name="Rounded Rectangle 8"/>
            <p:cNvSpPr/>
            <p:nvPr/>
          </p:nvSpPr>
          <p:spPr>
            <a:xfrm>
              <a:off x="668740" y="5159499"/>
              <a:ext cx="1542197" cy="1295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9465" y="5228793"/>
              <a:ext cx="1101262" cy="1157303"/>
            </a:xfrm>
            <a:prstGeom prst="rect">
              <a:avLst/>
            </a:prstGeom>
          </p:spPr>
        </p:pic>
      </p:grpSp>
      <p:grpSp>
        <p:nvGrpSpPr>
          <p:cNvPr id="12" name="Group 11"/>
          <p:cNvGrpSpPr/>
          <p:nvPr/>
        </p:nvGrpSpPr>
        <p:grpSpPr>
          <a:xfrm>
            <a:off x="541632" y="2081283"/>
            <a:ext cx="1542197" cy="1295892"/>
            <a:chOff x="668740" y="5159499"/>
            <a:chExt cx="1542197" cy="1295892"/>
          </a:xfrm>
        </p:grpSpPr>
        <p:sp>
          <p:nvSpPr>
            <p:cNvPr id="13" name="Rounded Rectangle 12"/>
            <p:cNvSpPr/>
            <p:nvPr/>
          </p:nvSpPr>
          <p:spPr>
            <a:xfrm>
              <a:off x="668740" y="5159499"/>
              <a:ext cx="1542197" cy="1295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9465" y="5228793"/>
              <a:ext cx="1101262" cy="1157303"/>
            </a:xfrm>
            <a:prstGeom prst="rect">
              <a:avLst/>
            </a:prstGeom>
          </p:spPr>
        </p:pic>
      </p:gr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11855" y="3231381"/>
            <a:ext cx="2828544" cy="1545336"/>
          </a:xfrm>
          <a:prstGeom prst="rect">
            <a:avLst/>
          </a:prstGeom>
        </p:spPr>
      </p:pic>
    </p:spTree>
    <p:extLst>
      <p:ext uri="{BB962C8B-B14F-4D97-AF65-F5344CB8AC3E}">
        <p14:creationId xmlns:p14="http://schemas.microsoft.com/office/powerpoint/2010/main" val="388568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1335-2C54-44D6-A528-A91E3B029032}"/>
              </a:ext>
            </a:extLst>
          </p:cNvPr>
          <p:cNvSpPr>
            <a:spLocks noGrp="1"/>
          </p:cNvSpPr>
          <p:nvPr>
            <p:ph type="title"/>
          </p:nvPr>
        </p:nvSpPr>
        <p:spPr>
          <a:xfrm>
            <a:off x="1097280" y="286603"/>
            <a:ext cx="10058400" cy="1034197"/>
          </a:xfrm>
        </p:spPr>
        <p:txBody>
          <a:bodyPr/>
          <a:lstStyle/>
          <a:p>
            <a:r>
              <a:rPr lang="en-US" dirty="0">
                <a:solidFill>
                  <a:schemeClr val="bg1"/>
                </a:solidFill>
              </a:rPr>
              <a:t>Otterbot</a:t>
            </a:r>
          </a:p>
        </p:txBody>
      </p:sp>
      <p:pic>
        <p:nvPicPr>
          <p:cNvPr id="6" name="Content Placeholder 5">
            <a:extLst>
              <a:ext uri="{FF2B5EF4-FFF2-40B4-BE49-F238E27FC236}">
                <a16:creationId xmlns:a16="http://schemas.microsoft.com/office/drawing/2014/main" id="{648AAD71-1028-45CF-9276-E23CF5BB833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923256" y="2582863"/>
            <a:ext cx="3286125" cy="3286125"/>
          </a:xfrm>
          <a:prstGeom prst="rect">
            <a:avLst/>
          </a:prstGeom>
        </p:spPr>
      </p:pic>
      <p:sp>
        <p:nvSpPr>
          <p:cNvPr id="4" name="Footer Placeholder 3">
            <a:extLst>
              <a:ext uri="{FF2B5EF4-FFF2-40B4-BE49-F238E27FC236}">
                <a16:creationId xmlns:a16="http://schemas.microsoft.com/office/drawing/2014/main" id="{BC62681C-A4F7-4E3E-98DC-818625A5BEB7}"/>
              </a:ext>
            </a:extLst>
          </p:cNvPr>
          <p:cNvSpPr>
            <a:spLocks noGrp="1"/>
          </p:cNvSpPr>
          <p:nvPr>
            <p:ph type="ftr" sz="quarter" idx="11"/>
          </p:nvPr>
        </p:nvSpPr>
        <p:spPr/>
        <p:txBody>
          <a:bodyPr/>
          <a:lstStyle/>
          <a:p>
            <a:r>
              <a:rPr lang="en-US" dirty="0"/>
              <a:t>Washington Student Achievement Council</a:t>
            </a:r>
          </a:p>
        </p:txBody>
      </p:sp>
      <p:sp>
        <p:nvSpPr>
          <p:cNvPr id="5" name="Slide Number Placeholder 4">
            <a:extLst>
              <a:ext uri="{FF2B5EF4-FFF2-40B4-BE49-F238E27FC236}">
                <a16:creationId xmlns:a16="http://schemas.microsoft.com/office/drawing/2014/main" id="{0BB07F71-DBC7-4E3D-8F87-0AC17406CFCB}"/>
              </a:ext>
            </a:extLst>
          </p:cNvPr>
          <p:cNvSpPr>
            <a:spLocks noGrp="1"/>
          </p:cNvSpPr>
          <p:nvPr>
            <p:ph type="sldNum" sz="quarter" idx="12"/>
          </p:nvPr>
        </p:nvSpPr>
        <p:spPr/>
        <p:txBody>
          <a:bodyPr/>
          <a:lstStyle/>
          <a:p>
            <a:fld id="{A7F8E3F6-DE14-48B2-B2BC-6FABA9630FB8}" type="slidenum">
              <a:rPr lang="en-US" smtClean="0"/>
              <a:t>36</a:t>
            </a:fld>
            <a:endParaRPr lang="en-US" dirty="0"/>
          </a:p>
        </p:txBody>
      </p:sp>
      <p:sp>
        <p:nvSpPr>
          <p:cNvPr id="7" name="Rectangle 6">
            <a:extLst>
              <a:ext uri="{FF2B5EF4-FFF2-40B4-BE49-F238E27FC236}">
                <a16:creationId xmlns:a16="http://schemas.microsoft.com/office/drawing/2014/main" id="{671654E1-5110-4E51-860F-63F9F753AF3D}"/>
              </a:ext>
            </a:extLst>
          </p:cNvPr>
          <p:cNvSpPr/>
          <p:nvPr/>
        </p:nvSpPr>
        <p:spPr>
          <a:xfrm>
            <a:off x="5460989" y="1898412"/>
            <a:ext cx="6096000" cy="4062651"/>
          </a:xfrm>
          <a:prstGeom prst="rect">
            <a:avLst/>
          </a:prstGeom>
        </p:spPr>
        <p:txBody>
          <a:bodyPr>
            <a:spAutoFit/>
          </a:bodyPr>
          <a:lstStyle/>
          <a:p>
            <a:pPr fontAlgn="base"/>
            <a:r>
              <a:rPr lang="en-US" sz="2400" dirty="0"/>
              <a:t>Otterbot is a free texting service designed to help Washington high school seniors navigate financial aid for college and career education. </a:t>
            </a:r>
          </a:p>
          <a:p>
            <a:pPr fontAlgn="base"/>
            <a:endParaRPr lang="en-US" sz="2400" dirty="0"/>
          </a:p>
          <a:p>
            <a:pPr fontAlgn="base"/>
            <a:r>
              <a:rPr lang="en-US" sz="2400" dirty="0"/>
              <a:t>Students can access Otterbot via text message 24 hours a day, seven days a week by texting</a:t>
            </a:r>
            <a:br>
              <a:rPr lang="en-US" sz="2400" dirty="0"/>
            </a:br>
            <a:r>
              <a:rPr lang="en-US" sz="2400" dirty="0"/>
              <a:t>"</a:t>
            </a:r>
            <a:r>
              <a:rPr lang="en-US" sz="2400" b="1" dirty="0"/>
              <a:t>Hi Otter</a:t>
            </a:r>
            <a:r>
              <a:rPr lang="en-US" sz="2400" dirty="0"/>
              <a:t>" to </a:t>
            </a:r>
            <a:r>
              <a:rPr lang="en-US" sz="2400" b="1" dirty="0"/>
              <a:t>360-928-7281</a:t>
            </a:r>
            <a:r>
              <a:rPr lang="en-US" sz="2400" dirty="0"/>
              <a:t>.</a:t>
            </a:r>
          </a:p>
          <a:p>
            <a:pPr fontAlgn="base"/>
            <a:endParaRPr lang="en-US" sz="2400" dirty="0"/>
          </a:p>
          <a:p>
            <a:pPr fontAlgn="base"/>
            <a:r>
              <a:rPr lang="en-US" sz="2400" dirty="0"/>
              <a:t>For more information on Otter visit wsac.wa.gov/</a:t>
            </a:r>
            <a:r>
              <a:rPr lang="en-US" sz="2400" dirty="0" err="1"/>
              <a:t>otterbot</a:t>
            </a:r>
            <a:endParaRPr lang="en-US" sz="2400" dirty="0"/>
          </a:p>
          <a:p>
            <a:pPr fontAlgn="base"/>
            <a:endParaRPr lang="en-US" dirty="0"/>
          </a:p>
        </p:txBody>
      </p:sp>
    </p:spTree>
    <p:extLst>
      <p:ext uri="{BB962C8B-B14F-4D97-AF65-F5344CB8AC3E}">
        <p14:creationId xmlns:p14="http://schemas.microsoft.com/office/powerpoint/2010/main" val="354329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8331D47-DE7A-4F51-9D59-FD68F3BDD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99DEDC60-6312-4214-B219-E46479D7E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D92A1B31-DB63-435D-93E6-9712CDFB20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66B8738D-6184-4200-93C8-A38B49E39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9EF68-F166-4D11-B794-C2FE950C40D2}"/>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Scholarships</a:t>
            </a:r>
          </a:p>
        </p:txBody>
      </p:sp>
      <p:sp>
        <p:nvSpPr>
          <p:cNvPr id="3" name="Content Placeholder 2">
            <a:extLst>
              <a:ext uri="{FF2B5EF4-FFF2-40B4-BE49-F238E27FC236}">
                <a16:creationId xmlns:a16="http://schemas.microsoft.com/office/drawing/2014/main" id="{5FE2CF03-F88A-45D4-9CEB-B9D70023C261}"/>
              </a:ext>
            </a:extLst>
          </p:cNvPr>
          <p:cNvSpPr>
            <a:spLocks noGrp="1"/>
          </p:cNvSpPr>
          <p:nvPr>
            <p:ph sz="half" idx="1"/>
          </p:nvPr>
        </p:nvSpPr>
        <p:spPr>
          <a:xfrm>
            <a:off x="633999" y="5727515"/>
            <a:ext cx="10925101" cy="515477"/>
          </a:xfrm>
        </p:spPr>
        <p:txBody>
          <a:bodyPr vert="horz" lIns="91440" tIns="45720" rIns="91440" bIns="45720" rtlCol="0">
            <a:normAutofit/>
          </a:bodyPr>
          <a:lstStyle/>
          <a:p>
            <a:pPr marL="0" indent="0">
              <a:buNone/>
            </a:pPr>
            <a:r>
              <a:rPr lang="en-US" sz="2000" cap="all" spc="200" dirty="0">
                <a:solidFill>
                  <a:schemeClr val="tx1">
                    <a:lumMod val="85000"/>
                    <a:lumOff val="15000"/>
                  </a:schemeClr>
                </a:solidFill>
                <a:latin typeface="+mj-lt"/>
                <a:hlinkClick r:id="rId3"/>
              </a:rPr>
              <a:t>https://gearup.wa.gov/educators/scholarships</a:t>
            </a:r>
            <a:endParaRPr lang="en-US" sz="2000" cap="all" spc="200" dirty="0">
              <a:solidFill>
                <a:schemeClr val="tx1">
                  <a:lumMod val="85000"/>
                  <a:lumOff val="15000"/>
                </a:schemeClr>
              </a:solidFill>
              <a:latin typeface="+mj-lt"/>
            </a:endParaRPr>
          </a:p>
        </p:txBody>
      </p:sp>
      <p:pic>
        <p:nvPicPr>
          <p:cNvPr id="8" name="Picture 7">
            <a:extLst>
              <a:ext uri="{FF2B5EF4-FFF2-40B4-BE49-F238E27FC236}">
                <a16:creationId xmlns:a16="http://schemas.microsoft.com/office/drawing/2014/main" id="{C6AA2BEF-CB52-4F60-BF3D-C7FFFA0917DA}"/>
              </a:ext>
            </a:extLst>
          </p:cNvPr>
          <p:cNvPicPr>
            <a:picLocks noChangeAspect="1"/>
          </p:cNvPicPr>
          <p:nvPr/>
        </p:nvPicPr>
        <p:blipFill rotWithShape="1">
          <a:blip r:embed="rId4"/>
          <a:srcRect l="20042"/>
          <a:stretch/>
        </p:blipFill>
        <p:spPr>
          <a:xfrm>
            <a:off x="965983" y="640080"/>
            <a:ext cx="4801127" cy="3602736"/>
          </a:xfrm>
          <a:prstGeom prst="rect">
            <a:avLst/>
          </a:prstGeom>
        </p:spPr>
      </p:pic>
      <p:sp>
        <p:nvSpPr>
          <p:cNvPr id="81" name="Rectangle 80">
            <a:extLst>
              <a:ext uri="{FF2B5EF4-FFF2-40B4-BE49-F238E27FC236}">
                <a16:creationId xmlns:a16="http://schemas.microsoft.com/office/drawing/2014/main" id="{5B73017D-B127-4D47-BB33-0DA52359F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solidFill>
            <a:srgbClr val="536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F7CD25E6-C766-4F6B-A682-90E22AC95EA8}"/>
              </a:ext>
            </a:extLst>
          </p:cNvPr>
          <p:cNvPicPr>
            <a:picLocks noGrp="1" noChangeAspect="1"/>
          </p:cNvPicPr>
          <p:nvPr>
            <p:ph sz="half" idx="2"/>
          </p:nvPr>
        </p:nvPicPr>
        <p:blipFill rotWithShape="1">
          <a:blip r:embed="rId5"/>
          <a:srcRect t="10034" r="-3" b="18408"/>
          <a:stretch/>
        </p:blipFill>
        <p:spPr>
          <a:xfrm>
            <a:off x="6424891" y="640080"/>
            <a:ext cx="4808288" cy="3602736"/>
          </a:xfrm>
          <a:prstGeom prst="rect">
            <a:avLst/>
          </a:prstGeom>
        </p:spPr>
      </p:pic>
      <p:cxnSp>
        <p:nvCxnSpPr>
          <p:cNvPr id="83" name="Straight Connector 82">
            <a:extLst>
              <a:ext uri="{FF2B5EF4-FFF2-40B4-BE49-F238E27FC236}">
                <a16:creationId xmlns:a16="http://schemas.microsoft.com/office/drawing/2014/main" id="{C2B7B8EB-0638-43BD-9A64-62F95F505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C1AD70F9-2AA8-40AD-81F2-0D7BC881C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18CAF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0A95E83E-3C35-4C05-B1FC-CBF86CCB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536F7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6428DF01-0B9B-442E-B236-3A4EA8C05D81}"/>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a:spcAft>
                <a:spcPts val="600"/>
              </a:spcAft>
            </a:pPr>
            <a:r>
              <a:rPr lang="en-US" kern="1200" cap="all" baseline="0">
                <a:solidFill>
                  <a:srgbClr val="FFFFFF"/>
                </a:solidFill>
                <a:latin typeface="+mn-lt"/>
                <a:ea typeface="+mn-ea"/>
                <a:cs typeface="+mn-cs"/>
              </a:rPr>
              <a:t>Washington Student Achievement Council</a:t>
            </a:r>
          </a:p>
        </p:txBody>
      </p:sp>
      <p:sp>
        <p:nvSpPr>
          <p:cNvPr id="5" name="Slide Number Placeholder 4">
            <a:extLst>
              <a:ext uri="{FF2B5EF4-FFF2-40B4-BE49-F238E27FC236}">
                <a16:creationId xmlns:a16="http://schemas.microsoft.com/office/drawing/2014/main" id="{CDE02591-D898-421B-AA3C-EF2704390C0B}"/>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A7F8E3F6-DE14-48B2-B2BC-6FABA9630FB8}" type="slidenum">
              <a:rPr lang="en-US" smtClean="0"/>
              <a:pPr>
                <a:spcAft>
                  <a:spcPts val="600"/>
                </a:spcAft>
              </a:pPr>
              <a:t>37</a:t>
            </a:fld>
            <a:endParaRPr lang="en-US"/>
          </a:p>
        </p:txBody>
      </p:sp>
    </p:spTree>
    <p:extLst>
      <p:ext uri="{BB962C8B-B14F-4D97-AF65-F5344CB8AC3E}">
        <p14:creationId xmlns:p14="http://schemas.microsoft.com/office/powerpoint/2010/main" val="19517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8331D47-DE7A-4F51-9D59-FD68F3BDD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9DEDC60-6312-4214-B219-E46479D7E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D92A1B31-DB63-435D-93E6-9712CDFB20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66B8738D-6184-4200-93C8-A38B49E39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EA140A-6710-43E8-A3F7-D51CF810FB1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Financial Aid Trifolds</a:t>
            </a:r>
          </a:p>
        </p:txBody>
      </p:sp>
      <p:pic>
        <p:nvPicPr>
          <p:cNvPr id="9" name="Content Placeholder 8">
            <a:extLst>
              <a:ext uri="{FF2B5EF4-FFF2-40B4-BE49-F238E27FC236}">
                <a16:creationId xmlns:a16="http://schemas.microsoft.com/office/drawing/2014/main" id="{27E9BBA1-7F32-4E4C-94D5-84B4D2DDD21C}"/>
              </a:ext>
            </a:extLst>
          </p:cNvPr>
          <p:cNvPicPr>
            <a:picLocks noGrp="1" noChangeAspect="1"/>
          </p:cNvPicPr>
          <p:nvPr>
            <p:ph sz="half" idx="1"/>
          </p:nvPr>
        </p:nvPicPr>
        <p:blipFill>
          <a:blip r:embed="rId3"/>
          <a:stretch>
            <a:fillRect/>
          </a:stretch>
        </p:blipFill>
        <p:spPr>
          <a:xfrm>
            <a:off x="2009603" y="640080"/>
            <a:ext cx="3757507" cy="3602736"/>
          </a:xfrm>
          <a:prstGeom prst="rect">
            <a:avLst/>
          </a:prstGeom>
        </p:spPr>
      </p:pic>
      <p:sp>
        <p:nvSpPr>
          <p:cNvPr id="24" name="Rectangle 23">
            <a:extLst>
              <a:ext uri="{FF2B5EF4-FFF2-40B4-BE49-F238E27FC236}">
                <a16:creationId xmlns:a16="http://schemas.microsoft.com/office/drawing/2014/main" id="{5B73017D-B127-4D47-BB33-0DA52359F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solidFill>
            <a:srgbClr val="496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3FE97AA5-E9A9-46F4-A699-35A3B6D7A71F}"/>
              </a:ext>
            </a:extLst>
          </p:cNvPr>
          <p:cNvPicPr>
            <a:picLocks noGrp="1" noChangeAspect="1"/>
          </p:cNvPicPr>
          <p:nvPr>
            <p:ph sz="half" idx="2"/>
          </p:nvPr>
        </p:nvPicPr>
        <p:blipFill>
          <a:blip r:embed="rId4"/>
          <a:stretch>
            <a:fillRect/>
          </a:stretch>
        </p:blipFill>
        <p:spPr>
          <a:xfrm>
            <a:off x="6424891" y="640080"/>
            <a:ext cx="3678317" cy="3602736"/>
          </a:xfrm>
          <a:prstGeom prst="rect">
            <a:avLst/>
          </a:prstGeom>
        </p:spPr>
      </p:pic>
      <p:cxnSp>
        <p:nvCxnSpPr>
          <p:cNvPr id="26" name="Straight Connector 25">
            <a:extLst>
              <a:ext uri="{FF2B5EF4-FFF2-40B4-BE49-F238E27FC236}">
                <a16:creationId xmlns:a16="http://schemas.microsoft.com/office/drawing/2014/main" id="{C2B7B8EB-0638-43BD-9A64-62F95F505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1AD70F9-2AA8-40AD-81F2-0D7BC881C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FDB42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0A95E83E-3C35-4C05-B1FC-CBF86CCB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49647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734E3EAE-8BBE-483C-B71B-C726500401CD}"/>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a:spcAft>
                <a:spcPts val="600"/>
              </a:spcAft>
            </a:pPr>
            <a:r>
              <a:rPr lang="en-US" kern="1200" cap="all" baseline="0">
                <a:solidFill>
                  <a:srgbClr val="FFFFFF"/>
                </a:solidFill>
                <a:latin typeface="+mn-lt"/>
                <a:ea typeface="+mn-ea"/>
                <a:cs typeface="+mn-cs"/>
              </a:rPr>
              <a:t>Washington Student Achievement Council</a:t>
            </a:r>
          </a:p>
        </p:txBody>
      </p:sp>
      <p:sp>
        <p:nvSpPr>
          <p:cNvPr id="5" name="Slide Number Placeholder 4">
            <a:extLst>
              <a:ext uri="{FF2B5EF4-FFF2-40B4-BE49-F238E27FC236}">
                <a16:creationId xmlns:a16="http://schemas.microsoft.com/office/drawing/2014/main" id="{1E39252F-DD11-44E5-8713-3F6C5DA6BEB2}"/>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A7F8E3F6-DE14-48B2-B2BC-6FABA9630FB8}" type="slidenum">
              <a:rPr lang="en-US" smtClean="0"/>
              <a:pPr>
                <a:spcAft>
                  <a:spcPts val="600"/>
                </a:spcAft>
              </a:pPr>
              <a:t>38</a:t>
            </a:fld>
            <a:endParaRPr lang="en-US"/>
          </a:p>
        </p:txBody>
      </p:sp>
    </p:spTree>
    <p:extLst>
      <p:ext uri="{BB962C8B-B14F-4D97-AF65-F5344CB8AC3E}">
        <p14:creationId xmlns:p14="http://schemas.microsoft.com/office/powerpoint/2010/main" val="420308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EA11E71-7FB0-423E-A0C5-11D3F4106276}"/>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NCCEP Study Lab </a:t>
            </a: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Content Placeholder 2">
            <a:extLst>
              <a:ext uri="{FF2B5EF4-FFF2-40B4-BE49-F238E27FC236}">
                <a16:creationId xmlns:a16="http://schemas.microsoft.com/office/drawing/2014/main" id="{2AC09011-54AE-44CF-A5FF-8A06AB50CC57}"/>
              </a:ext>
            </a:extLst>
          </p:cNvPr>
          <p:cNvSpPr>
            <a:spLocks noGrp="1"/>
          </p:cNvSpPr>
          <p:nvPr>
            <p:ph idx="1"/>
          </p:nvPr>
        </p:nvSpPr>
        <p:spPr>
          <a:xfrm>
            <a:off x="4742016" y="605896"/>
            <a:ext cx="6413663" cy="5646208"/>
          </a:xfrm>
        </p:spPr>
        <p:txBody>
          <a:bodyPr anchor="ctr">
            <a:normAutofit fontScale="85000" lnSpcReduction="10000"/>
          </a:bodyPr>
          <a:lstStyle/>
          <a:p>
            <a:pPr marL="0" indent="0">
              <a:buNone/>
            </a:pPr>
            <a:r>
              <a:rPr lang="en-US" sz="2400" dirty="0"/>
              <a:t>NCCEP (The national GEAR UP advocacy org) offers online professional development called </a:t>
            </a:r>
            <a:r>
              <a:rPr lang="en-US" sz="2400" b="1" dirty="0"/>
              <a:t>The Study Lab.</a:t>
            </a:r>
            <a:r>
              <a:rPr lang="en-US" sz="2400" dirty="0"/>
              <a:t> (Learn more: </a:t>
            </a:r>
            <a:r>
              <a:rPr lang="en-US" sz="2400" u="sng" dirty="0">
                <a:hlinkClick r:id="rId3"/>
              </a:rPr>
              <a:t>https://www.edpartnerships.org/study-lab#about-the-study-lab</a:t>
            </a:r>
            <a:r>
              <a:rPr lang="en-US" sz="2400" dirty="0"/>
              <a:t>)  Study Lab offers online courses that: </a:t>
            </a:r>
          </a:p>
          <a:p>
            <a:pPr lvl="1"/>
            <a:r>
              <a:rPr lang="en-US" dirty="0"/>
              <a:t>Were developed by experts.</a:t>
            </a:r>
          </a:p>
          <a:p>
            <a:pPr lvl="1"/>
            <a:r>
              <a:rPr lang="en-US" dirty="0"/>
              <a:t>Cover key topics for </a:t>
            </a:r>
            <a:r>
              <a:rPr lang="en-US" b="1" dirty="0"/>
              <a:t>every role</a:t>
            </a:r>
            <a:r>
              <a:rPr lang="en-US" dirty="0"/>
              <a:t> and </a:t>
            </a:r>
            <a:r>
              <a:rPr lang="en-US" b="1" dirty="0"/>
              <a:t>level of experience</a:t>
            </a:r>
            <a:r>
              <a:rPr lang="en-US" dirty="0"/>
              <a:t>.</a:t>
            </a:r>
          </a:p>
          <a:p>
            <a:pPr lvl="1"/>
            <a:r>
              <a:rPr lang="en-US" dirty="0"/>
              <a:t>Build on each other. </a:t>
            </a:r>
          </a:p>
          <a:p>
            <a:pPr lvl="1"/>
            <a:r>
              <a:rPr lang="en-US" dirty="0"/>
              <a:t>Are self-directed, short, and GEAR UP specific. </a:t>
            </a:r>
          </a:p>
          <a:p>
            <a:pPr marL="0" indent="0">
              <a:buNone/>
            </a:pPr>
            <a:r>
              <a:rPr lang="en-US" sz="2400" dirty="0"/>
              <a:t>If you took the any courses last year, you will notice that they added </a:t>
            </a:r>
            <a:r>
              <a:rPr lang="en-US" sz="2400" b="1" dirty="0"/>
              <a:t>NEW </a:t>
            </a:r>
            <a:r>
              <a:rPr lang="en-US" sz="2400" dirty="0"/>
              <a:t>options to their catalog. View the selections: </a:t>
            </a:r>
            <a:r>
              <a:rPr lang="en-US" sz="2400" u="sng" dirty="0">
                <a:hlinkClick r:id="rId4"/>
              </a:rPr>
              <a:t>https://www.pathlms.com/nccep/courses</a:t>
            </a:r>
            <a:r>
              <a:rPr lang="en-US" sz="2400" dirty="0"/>
              <a:t> </a:t>
            </a:r>
          </a:p>
          <a:p>
            <a:pPr marL="0" indent="0">
              <a:buNone/>
            </a:pPr>
            <a:r>
              <a:rPr lang="en-US" sz="2400" b="1" dirty="0"/>
              <a:t>NCCEP also provides match</a:t>
            </a:r>
            <a:r>
              <a:rPr lang="en-US" sz="2400" dirty="0"/>
              <a:t>. NCCEP members are eligible to receive cost-share (“GEAR UP match”) benefits when staff members or other designated individuals from member institutions enroll in Study Lab courses. (</a:t>
            </a:r>
            <a:r>
              <a:rPr lang="en-US" sz="2400" u="sng" dirty="0">
                <a:hlinkClick r:id="rId5"/>
              </a:rPr>
              <a:t>https://www.edpartnerships.org/study-lab-match</a:t>
            </a:r>
            <a:r>
              <a:rPr lang="en-US" sz="2400" dirty="0"/>
              <a:t>)</a:t>
            </a:r>
          </a:p>
          <a:p>
            <a:pPr marL="0" indent="0">
              <a:buNone/>
            </a:pPr>
            <a:r>
              <a:rPr lang="en-US" sz="2400" dirty="0"/>
              <a:t>If you would like to enroll or provide this training to your school staff/teammates, be sure to include this in your work plan and budget as a line item. </a:t>
            </a:r>
          </a:p>
        </p:txBody>
      </p:sp>
      <p:sp>
        <p:nvSpPr>
          <p:cNvPr id="4" name="Footer Placeholder 3">
            <a:extLst>
              <a:ext uri="{FF2B5EF4-FFF2-40B4-BE49-F238E27FC236}">
                <a16:creationId xmlns:a16="http://schemas.microsoft.com/office/drawing/2014/main" id="{8CB4F33D-E222-4307-95E4-2383894AB809}"/>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Washington Student Achievement Council</a:t>
            </a:r>
          </a:p>
        </p:txBody>
      </p:sp>
      <p:sp>
        <p:nvSpPr>
          <p:cNvPr id="5" name="Slide Number Placeholder 4">
            <a:extLst>
              <a:ext uri="{FF2B5EF4-FFF2-40B4-BE49-F238E27FC236}">
                <a16:creationId xmlns:a16="http://schemas.microsoft.com/office/drawing/2014/main" id="{63B99255-4AFB-4E87-9878-7F69F1025FA6}"/>
              </a:ext>
            </a:extLst>
          </p:cNvPr>
          <p:cNvSpPr>
            <a:spLocks noGrp="1"/>
          </p:cNvSpPr>
          <p:nvPr>
            <p:ph type="sldNum" sz="quarter" idx="12"/>
          </p:nvPr>
        </p:nvSpPr>
        <p:spPr>
          <a:xfrm>
            <a:off x="10123055" y="6459785"/>
            <a:ext cx="1089428" cy="365125"/>
          </a:xfrm>
        </p:spPr>
        <p:txBody>
          <a:bodyPr>
            <a:normAutofit/>
          </a:bodyPr>
          <a:lstStyle/>
          <a:p>
            <a:pPr>
              <a:spcAft>
                <a:spcPts val="600"/>
              </a:spcAft>
            </a:pPr>
            <a:fld id="{A7F8E3F6-DE14-48B2-B2BC-6FABA9630FB8}" type="slidenum">
              <a:rPr lang="en-US">
                <a:solidFill>
                  <a:schemeClr val="tx2"/>
                </a:solidFill>
              </a:rPr>
              <a:pPr>
                <a:spcAft>
                  <a:spcPts val="600"/>
                </a:spcAft>
              </a:pPr>
              <a:t>39</a:t>
            </a:fld>
            <a:endParaRPr lang="en-US">
              <a:solidFill>
                <a:schemeClr val="tx2"/>
              </a:solidFill>
            </a:endParaRPr>
          </a:p>
        </p:txBody>
      </p:sp>
    </p:spTree>
    <p:extLst>
      <p:ext uri="{BB962C8B-B14F-4D97-AF65-F5344CB8AC3E}">
        <p14:creationId xmlns:p14="http://schemas.microsoft.com/office/powerpoint/2010/main" val="4416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a:extLst>
              <a:ext uri="{FF2B5EF4-FFF2-40B4-BE49-F238E27FC236}">
                <a16:creationId xmlns:a16="http://schemas.microsoft.com/office/drawing/2014/main" id="{31E6EC57-78F3-45D1-9240-FCD40AB48D65}"/>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 Housekeeping</a:t>
            </a:r>
          </a:p>
        </p:txBody>
      </p:sp>
      <p:sp>
        <p:nvSpPr>
          <p:cNvPr id="31" name="Rectangle 30">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1" name="Content Placeholder 10">
            <a:extLst>
              <a:ext uri="{FF2B5EF4-FFF2-40B4-BE49-F238E27FC236}">
                <a16:creationId xmlns:a16="http://schemas.microsoft.com/office/drawing/2014/main" id="{DE9579D7-5503-4A62-A493-2AA098D0F923}"/>
              </a:ext>
            </a:extLst>
          </p:cNvPr>
          <p:cNvGraphicFramePr>
            <a:graphicFrameLocks noGrp="1"/>
          </p:cNvGraphicFramePr>
          <p:nvPr>
            <p:ph idx="1"/>
            <p:extLst>
              <p:ext uri="{D42A27DB-BD31-4B8C-83A1-F6EECF244321}">
                <p14:modId xmlns:p14="http://schemas.microsoft.com/office/powerpoint/2010/main" val="139436942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494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A11E71-7FB0-423E-A0C5-11D3F4106276}"/>
              </a:ext>
            </a:extLst>
          </p:cNvPr>
          <p:cNvSpPr>
            <a:spLocks noGrp="1"/>
          </p:cNvSpPr>
          <p:nvPr>
            <p:ph type="title"/>
          </p:nvPr>
        </p:nvSpPr>
        <p:spPr>
          <a:xfrm>
            <a:off x="990932" y="286603"/>
            <a:ext cx="6750987" cy="1450757"/>
          </a:xfrm>
        </p:spPr>
        <p:txBody>
          <a:bodyPr>
            <a:normAutofit/>
          </a:bodyPr>
          <a:lstStyle/>
          <a:p>
            <a:r>
              <a:rPr lang="en-US">
                <a:solidFill>
                  <a:schemeClr val="accent2"/>
                </a:solidFill>
              </a:rPr>
              <a:t>NCCEP Study Lab Registration </a:t>
            </a:r>
          </a:p>
        </p:txBody>
      </p:sp>
      <p:sp>
        <p:nvSpPr>
          <p:cNvPr id="3" name="Content Placeholder 2">
            <a:extLst>
              <a:ext uri="{FF2B5EF4-FFF2-40B4-BE49-F238E27FC236}">
                <a16:creationId xmlns:a16="http://schemas.microsoft.com/office/drawing/2014/main" id="{2AC09011-54AE-44CF-A5FF-8A06AB50CC57}"/>
              </a:ext>
            </a:extLst>
          </p:cNvPr>
          <p:cNvSpPr>
            <a:spLocks noGrp="1"/>
          </p:cNvSpPr>
          <p:nvPr>
            <p:ph idx="1"/>
          </p:nvPr>
        </p:nvSpPr>
        <p:spPr>
          <a:xfrm>
            <a:off x="1044204" y="2023962"/>
            <a:ext cx="6697715" cy="3845131"/>
          </a:xfrm>
        </p:spPr>
        <p:txBody>
          <a:bodyPr>
            <a:normAutofit fontScale="92500" lnSpcReduction="20000"/>
          </a:bodyPr>
          <a:lstStyle/>
          <a:p>
            <a:pPr marL="0" indent="0">
              <a:buNone/>
            </a:pPr>
            <a:r>
              <a:rPr lang="en-US" sz="2400" dirty="0"/>
              <a:t>If you have NCCEP Study Lab courses in your Year 5 plan:</a:t>
            </a:r>
          </a:p>
          <a:p>
            <a:pPr marL="514350" indent="-514350">
              <a:buAutoNum type="arabicPeriod"/>
            </a:pPr>
            <a:r>
              <a:rPr lang="en-US" sz="2400" dirty="0"/>
              <a:t>Select your classes when you are ready.</a:t>
            </a:r>
          </a:p>
          <a:p>
            <a:pPr marL="514350" indent="-514350">
              <a:buAutoNum type="arabicPeriod"/>
            </a:pPr>
            <a:r>
              <a:rPr lang="en-US" sz="2400" dirty="0"/>
              <a:t>Notify Beth Kelly (</a:t>
            </a:r>
            <a:r>
              <a:rPr lang="en-US" sz="2400" dirty="0">
                <a:hlinkClick r:id="rId3"/>
              </a:rPr>
              <a:t>bethk@wsac.wa.gov</a:t>
            </a:r>
            <a:r>
              <a:rPr lang="en-US" sz="2400" dirty="0"/>
              <a:t>) of your course selection(s).</a:t>
            </a:r>
          </a:p>
          <a:p>
            <a:pPr marL="514350" indent="-514350">
              <a:buAutoNum type="arabicPeriod"/>
            </a:pPr>
            <a:r>
              <a:rPr lang="en-US" sz="2400" dirty="0"/>
              <a:t>Beth Kelly will register you for the course(s).</a:t>
            </a:r>
          </a:p>
          <a:p>
            <a:pPr marL="514350" indent="-514350">
              <a:buAutoNum type="arabicPeriod"/>
            </a:pPr>
            <a:r>
              <a:rPr lang="en-US" sz="2400" dirty="0"/>
              <a:t>You will be emailed the course information. </a:t>
            </a:r>
          </a:p>
          <a:p>
            <a:pPr marL="514350" indent="-514350">
              <a:buAutoNum type="arabicPeriod"/>
            </a:pPr>
            <a:r>
              <a:rPr lang="en-US" sz="2400" dirty="0"/>
              <a:t>Complete the course. As a reminder, courses are about 4-6 hours each.</a:t>
            </a:r>
          </a:p>
          <a:p>
            <a:pPr marL="514350" indent="-514350">
              <a:buAutoNum type="arabicPeriod"/>
            </a:pPr>
            <a:r>
              <a:rPr lang="en-US" sz="2400" dirty="0"/>
              <a:t>The match will be sent to WSAC and you will be credited the match. </a:t>
            </a:r>
          </a:p>
        </p:txBody>
      </p:sp>
      <p:sp>
        <p:nvSpPr>
          <p:cNvPr id="4" name="Footer Placeholder 3">
            <a:extLst>
              <a:ext uri="{FF2B5EF4-FFF2-40B4-BE49-F238E27FC236}">
                <a16:creationId xmlns:a16="http://schemas.microsoft.com/office/drawing/2014/main" id="{8CB4F33D-E222-4307-95E4-2383894AB809}"/>
              </a:ext>
            </a:extLst>
          </p:cNvPr>
          <p:cNvSpPr>
            <a:spLocks noGrp="1"/>
          </p:cNvSpPr>
          <p:nvPr>
            <p:ph type="ftr" sz="quarter" idx="11"/>
          </p:nvPr>
        </p:nvSpPr>
        <p:spPr>
          <a:xfrm>
            <a:off x="1044203" y="6459785"/>
            <a:ext cx="6300297" cy="365125"/>
          </a:xfrm>
        </p:spPr>
        <p:txBody>
          <a:bodyPr>
            <a:normAutofit/>
          </a:bodyPr>
          <a:lstStyle/>
          <a:p>
            <a:pPr algn="l">
              <a:spcAft>
                <a:spcPts val="600"/>
              </a:spcAft>
            </a:pPr>
            <a:r>
              <a:rPr lang="en-US">
                <a:solidFill>
                  <a:schemeClr val="tx2"/>
                </a:solidFill>
              </a:rPr>
              <a:t>Washington Student Achievement Council</a:t>
            </a:r>
          </a:p>
        </p:txBody>
      </p:sp>
      <p:sp>
        <p:nvSpPr>
          <p:cNvPr id="12" name="Rectangle 11">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63B99255-4AFB-4E87-9878-7F69F1025FA6}"/>
              </a:ext>
            </a:extLst>
          </p:cNvPr>
          <p:cNvSpPr>
            <a:spLocks noGrp="1"/>
          </p:cNvSpPr>
          <p:nvPr>
            <p:ph type="sldNum" sz="quarter" idx="12"/>
          </p:nvPr>
        </p:nvSpPr>
        <p:spPr>
          <a:xfrm>
            <a:off x="9900458" y="6459785"/>
            <a:ext cx="1312025" cy="365125"/>
          </a:xfrm>
        </p:spPr>
        <p:txBody>
          <a:bodyPr>
            <a:normAutofit/>
          </a:bodyPr>
          <a:lstStyle/>
          <a:p>
            <a:pPr>
              <a:spcAft>
                <a:spcPts val="600"/>
              </a:spcAft>
            </a:pPr>
            <a:fld id="{A7F8E3F6-DE14-48B2-B2BC-6FABA9630FB8}" type="slidenum">
              <a:rPr lang="en-US" smtClean="0"/>
              <a:pPr>
                <a:spcAft>
                  <a:spcPts val="600"/>
                </a:spcAft>
              </a:pPr>
              <a:t>40</a:t>
            </a:fld>
            <a:endParaRPr lang="en-US"/>
          </a:p>
        </p:txBody>
      </p:sp>
    </p:spTree>
    <p:extLst>
      <p:ext uri="{BB962C8B-B14F-4D97-AF65-F5344CB8AC3E}">
        <p14:creationId xmlns:p14="http://schemas.microsoft.com/office/powerpoint/2010/main" val="157033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DF99C-E466-4614-A315-6ADBB0465594}"/>
              </a:ext>
            </a:extLst>
          </p:cNvPr>
          <p:cNvSpPr>
            <a:spLocks noGrp="1"/>
          </p:cNvSpPr>
          <p:nvPr>
            <p:ph type="title"/>
          </p:nvPr>
        </p:nvSpPr>
        <p:spPr>
          <a:xfrm>
            <a:off x="7859485" y="634946"/>
            <a:ext cx="3690257" cy="1450757"/>
          </a:xfrm>
        </p:spPr>
        <p:txBody>
          <a:bodyPr>
            <a:normAutofit/>
          </a:bodyPr>
          <a:lstStyle/>
          <a:p>
            <a:r>
              <a:rPr lang="en-US" dirty="0">
                <a:solidFill>
                  <a:schemeClr val="tx1"/>
                </a:solidFill>
              </a:rPr>
              <a:t>GEAR UP West </a:t>
            </a:r>
          </a:p>
        </p:txBody>
      </p:sp>
      <p:pic>
        <p:nvPicPr>
          <p:cNvPr id="7" name="Content Placeholder 6" descr="A picture containing graphical user interface&#10;&#10;Description automatically generated">
            <a:extLst>
              <a:ext uri="{FF2B5EF4-FFF2-40B4-BE49-F238E27FC236}">
                <a16:creationId xmlns:a16="http://schemas.microsoft.com/office/drawing/2014/main" id="{2322F9A7-1FEC-4A71-9F56-94D4C770CA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 b="442"/>
          <a:stretch/>
        </p:blipFill>
        <p:spPr>
          <a:xfrm>
            <a:off x="633999" y="640081"/>
            <a:ext cx="6909801" cy="5314406"/>
          </a:xfrm>
          <a:prstGeom prst="rect">
            <a:avLst/>
          </a:prstGeom>
        </p:spPr>
      </p:pic>
      <p:cxnSp>
        <p:nvCxnSpPr>
          <p:cNvPr id="25" name="Straight Connector 24">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DB25BBA2-174F-4E7C-B0D2-DB9A1E61483B}"/>
              </a:ext>
            </a:extLst>
          </p:cNvPr>
          <p:cNvSpPr>
            <a:spLocks noGrp="1"/>
          </p:cNvSpPr>
          <p:nvPr>
            <p:ph idx="1"/>
          </p:nvPr>
        </p:nvSpPr>
        <p:spPr>
          <a:xfrm>
            <a:off x="7859485" y="2198914"/>
            <a:ext cx="3690257" cy="3670180"/>
          </a:xfrm>
        </p:spPr>
        <p:txBody>
          <a:bodyPr>
            <a:normAutofit/>
          </a:bodyPr>
          <a:lstStyle/>
          <a:p>
            <a:pPr>
              <a:buFont typeface="Arial" panose="020B0604020202020204" pitchFamily="34" charset="0"/>
              <a:buChar char="•"/>
            </a:pPr>
            <a:r>
              <a:rPr lang="en-US" sz="1800" dirty="0"/>
              <a:t>October 17-19</a:t>
            </a:r>
          </a:p>
          <a:p>
            <a:pPr>
              <a:buFont typeface="Arial" panose="020B0604020202020204" pitchFamily="34" charset="0"/>
              <a:buChar char="•"/>
            </a:pPr>
            <a:r>
              <a:rPr lang="en-US" sz="1800" dirty="0"/>
              <a:t>Billings, Montana</a:t>
            </a:r>
          </a:p>
          <a:p>
            <a:pPr>
              <a:buFont typeface="Arial" panose="020B0604020202020204" pitchFamily="34" charset="0"/>
              <a:buChar char="•"/>
            </a:pPr>
            <a:r>
              <a:rPr lang="en-US" sz="1800" dirty="0"/>
              <a:t>Registration will open in August.</a:t>
            </a:r>
          </a:p>
          <a:p>
            <a:pPr>
              <a:buFont typeface="Arial" panose="020B0604020202020204" pitchFamily="34" charset="0"/>
              <a:buChar char="•"/>
            </a:pPr>
            <a:r>
              <a:rPr lang="en-US" sz="1800" dirty="0"/>
              <a:t>Hotel info not available yet.</a:t>
            </a:r>
          </a:p>
          <a:p>
            <a:pPr>
              <a:buFont typeface="Arial" panose="020B0604020202020204" pitchFamily="34" charset="0"/>
              <a:buChar char="•"/>
            </a:pPr>
            <a:r>
              <a:rPr lang="en-US" sz="1800" dirty="0"/>
              <a:t>Watch the Weekly Bulletin for information. </a:t>
            </a:r>
          </a:p>
          <a:p>
            <a:pPr>
              <a:buFont typeface="Arial" panose="020B0604020202020204" pitchFamily="34" charset="0"/>
              <a:buChar char="•"/>
            </a:pPr>
            <a:r>
              <a:rPr lang="en-US" sz="1800" dirty="0"/>
              <a:t>Only those who budgeted to attend in person are approved to attend. </a:t>
            </a:r>
          </a:p>
          <a:p>
            <a:pPr>
              <a:buFont typeface="Arial" panose="020B0604020202020204" pitchFamily="34" charset="0"/>
              <a:buChar char="•"/>
            </a:pPr>
            <a:r>
              <a:rPr lang="en-US" sz="1800" dirty="0"/>
              <a:t>Some sessions will be recorded for later viewing, but no hybrid option. </a:t>
            </a:r>
          </a:p>
        </p:txBody>
      </p:sp>
      <p:sp>
        <p:nvSpPr>
          <p:cNvPr id="27" name="Rectangle 26">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626A68C7-940D-4C1B-8F37-68BE677EB29C}"/>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a:t>Washington Student Achievement Council</a:t>
            </a:r>
          </a:p>
        </p:txBody>
      </p:sp>
      <p:sp>
        <p:nvSpPr>
          <p:cNvPr id="5" name="Slide Number Placeholder 4">
            <a:extLst>
              <a:ext uri="{FF2B5EF4-FFF2-40B4-BE49-F238E27FC236}">
                <a16:creationId xmlns:a16="http://schemas.microsoft.com/office/drawing/2014/main" id="{494ADE85-5D40-4FD1-BFBA-F064231F0144}"/>
              </a:ext>
            </a:extLst>
          </p:cNvPr>
          <p:cNvSpPr>
            <a:spLocks noGrp="1"/>
          </p:cNvSpPr>
          <p:nvPr>
            <p:ph type="sldNum" sz="quarter" idx="12"/>
          </p:nvPr>
        </p:nvSpPr>
        <p:spPr>
          <a:xfrm>
            <a:off x="9900458" y="6459785"/>
            <a:ext cx="1312025" cy="365125"/>
          </a:xfrm>
        </p:spPr>
        <p:txBody>
          <a:bodyPr>
            <a:normAutofit/>
          </a:bodyPr>
          <a:lstStyle/>
          <a:p>
            <a:pPr>
              <a:spcAft>
                <a:spcPts val="600"/>
              </a:spcAft>
            </a:pPr>
            <a:fld id="{A7F8E3F6-DE14-48B2-B2BC-6FABA9630FB8}" type="slidenum">
              <a:rPr lang="en-US"/>
              <a:pPr>
                <a:spcAft>
                  <a:spcPts val="600"/>
                </a:spcAft>
              </a:pPr>
              <a:t>41</a:t>
            </a:fld>
            <a:endParaRPr lang="en-US"/>
          </a:p>
        </p:txBody>
      </p:sp>
    </p:spTree>
    <p:extLst>
      <p:ext uri="{BB962C8B-B14F-4D97-AF65-F5344CB8AC3E}">
        <p14:creationId xmlns:p14="http://schemas.microsoft.com/office/powerpoint/2010/main" val="97133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a:extLst>
              <a:ext uri="{FF2B5EF4-FFF2-40B4-BE49-F238E27FC236}">
                <a16:creationId xmlns:a16="http://schemas.microsoft.com/office/drawing/2014/main" id="{D2E36A9D-8A12-455E-906E-817E50F34533}"/>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Upcoming Events and Opportunities!</a:t>
            </a:r>
            <a:br>
              <a:rPr lang="en-US" sz="3600" dirty="0">
                <a:solidFill>
                  <a:srgbClr val="FFFFFF"/>
                </a:solidFill>
              </a:rPr>
            </a:br>
            <a:br>
              <a:rPr lang="en-US" sz="3600" dirty="0">
                <a:solidFill>
                  <a:srgbClr val="FFFFFF"/>
                </a:solidFill>
              </a:rPr>
            </a:br>
            <a:r>
              <a:rPr lang="en-US" sz="3600" dirty="0">
                <a:solidFill>
                  <a:srgbClr val="FFFFFF"/>
                </a:solidFill>
              </a:rPr>
              <a:t>Please check bulletin for additional details.  </a:t>
            </a:r>
          </a:p>
        </p:txBody>
      </p:sp>
      <p:sp>
        <p:nvSpPr>
          <p:cNvPr id="18" name="Rectangle 17">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Footer Placeholder 6">
            <a:extLst>
              <a:ext uri="{FF2B5EF4-FFF2-40B4-BE49-F238E27FC236}">
                <a16:creationId xmlns:a16="http://schemas.microsoft.com/office/drawing/2014/main" id="{A9FF3FB8-A5B7-4650-BD74-5398B47C83DA}"/>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Washington Student Achievement Council</a:t>
            </a:r>
          </a:p>
        </p:txBody>
      </p:sp>
      <p:sp>
        <p:nvSpPr>
          <p:cNvPr id="8" name="Slide Number Placeholder 7">
            <a:extLst>
              <a:ext uri="{FF2B5EF4-FFF2-40B4-BE49-F238E27FC236}">
                <a16:creationId xmlns:a16="http://schemas.microsoft.com/office/drawing/2014/main" id="{7DA1B248-FFC7-4D53-B8BD-5233DA750100}"/>
              </a:ext>
            </a:extLst>
          </p:cNvPr>
          <p:cNvSpPr>
            <a:spLocks noGrp="1"/>
          </p:cNvSpPr>
          <p:nvPr>
            <p:ph type="sldNum" sz="quarter" idx="12"/>
          </p:nvPr>
        </p:nvSpPr>
        <p:spPr>
          <a:xfrm>
            <a:off x="10123055" y="6459785"/>
            <a:ext cx="1089428" cy="365125"/>
          </a:xfrm>
        </p:spPr>
        <p:txBody>
          <a:bodyPr>
            <a:normAutofit/>
          </a:bodyPr>
          <a:lstStyle/>
          <a:p>
            <a:pPr>
              <a:spcAft>
                <a:spcPts val="600"/>
              </a:spcAft>
            </a:pPr>
            <a:fld id="{A7F8E3F6-DE14-48B2-B2BC-6FABA9630FB8}" type="slidenum">
              <a:rPr lang="en-US">
                <a:solidFill>
                  <a:schemeClr val="tx2"/>
                </a:solidFill>
              </a:rPr>
              <a:pPr>
                <a:spcAft>
                  <a:spcPts val="600"/>
                </a:spcAft>
              </a:pPr>
              <a:t>42</a:t>
            </a:fld>
            <a:endParaRPr lang="en-US">
              <a:solidFill>
                <a:schemeClr val="tx2"/>
              </a:solidFill>
            </a:endParaRPr>
          </a:p>
        </p:txBody>
      </p:sp>
      <p:graphicFrame>
        <p:nvGraphicFramePr>
          <p:cNvPr id="2" name="Content Placeholder 1">
            <a:extLst>
              <a:ext uri="{FF2B5EF4-FFF2-40B4-BE49-F238E27FC236}">
                <a16:creationId xmlns:a16="http://schemas.microsoft.com/office/drawing/2014/main" id="{F94D0B0C-8011-46D5-8553-8FB580D98AFB}"/>
              </a:ext>
            </a:extLst>
          </p:cNvPr>
          <p:cNvGraphicFramePr>
            <a:graphicFrameLocks noGrp="1"/>
          </p:cNvGraphicFramePr>
          <p:nvPr>
            <p:ph idx="1"/>
            <p:extLst>
              <p:ext uri="{D42A27DB-BD31-4B8C-83A1-F6EECF244321}">
                <p14:modId xmlns:p14="http://schemas.microsoft.com/office/powerpoint/2010/main" val="246777332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598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C836-2CA0-4FAC-AFB5-BEF18FC31A07}"/>
              </a:ext>
            </a:extLst>
          </p:cNvPr>
          <p:cNvSpPr>
            <a:spLocks noGrp="1"/>
          </p:cNvSpPr>
          <p:nvPr>
            <p:ph type="title"/>
          </p:nvPr>
        </p:nvSpPr>
        <p:spPr>
          <a:xfrm>
            <a:off x="1097280" y="215167"/>
            <a:ext cx="10058400" cy="1039876"/>
          </a:xfrm>
        </p:spPr>
        <p:txBody>
          <a:bodyPr/>
          <a:lstStyle/>
          <a:p>
            <a:r>
              <a:rPr lang="en-US" dirty="0"/>
              <a:t>National GEAR UP Week </a:t>
            </a:r>
          </a:p>
        </p:txBody>
      </p:sp>
      <p:pic>
        <p:nvPicPr>
          <p:cNvPr id="1026" name="Picture 2" descr="National Gear Up Week">
            <a:extLst>
              <a:ext uri="{FF2B5EF4-FFF2-40B4-BE49-F238E27FC236}">
                <a16:creationId xmlns:a16="http://schemas.microsoft.com/office/drawing/2014/main" id="{4FAFA318-2198-4E77-B974-B590AD71CD15}"/>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1036003" y="2563672"/>
            <a:ext cx="4937760" cy="2136371"/>
          </a:xfr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860FA517-1928-4844-9D34-7D95536B9263}"/>
              </a:ext>
            </a:extLst>
          </p:cNvPr>
          <p:cNvSpPr>
            <a:spLocks noGrp="1"/>
          </p:cNvSpPr>
          <p:nvPr>
            <p:ph sz="half" idx="2"/>
          </p:nvPr>
        </p:nvSpPr>
        <p:spPr>
          <a:xfrm>
            <a:off x="6218238" y="2563672"/>
            <a:ext cx="4937125" cy="2587906"/>
          </a:xfrm>
        </p:spPr>
        <p:txBody>
          <a:bodyPr/>
          <a:lstStyle/>
          <a:p>
            <a:pPr>
              <a:buFont typeface="Arial" panose="020B0604020202020204" pitchFamily="34" charset="0"/>
              <a:buChar char="•"/>
            </a:pPr>
            <a:r>
              <a:rPr lang="en-US" dirty="0"/>
              <a:t>September 20-24, 2021</a:t>
            </a:r>
          </a:p>
          <a:p>
            <a:pPr>
              <a:buFont typeface="Arial" panose="020B0604020202020204" pitchFamily="34" charset="0"/>
              <a:buChar char="•"/>
            </a:pPr>
            <a:r>
              <a:rPr lang="en-US" dirty="0"/>
              <a:t>Need help planning? Find our toolkit and resources at:</a:t>
            </a:r>
          </a:p>
          <a:p>
            <a:pPr>
              <a:buFont typeface="Arial" panose="020B0604020202020204" pitchFamily="34" charset="0"/>
              <a:buChar char="•"/>
            </a:pPr>
            <a:r>
              <a:rPr lang="en-US" dirty="0">
                <a:hlinkClick r:id="rId4"/>
              </a:rPr>
              <a:t>https://gearup.wa.gov/about/impact/national-gear-week</a:t>
            </a:r>
            <a:r>
              <a:rPr lang="en-US" dirty="0"/>
              <a:t> </a:t>
            </a:r>
          </a:p>
        </p:txBody>
      </p:sp>
      <p:sp>
        <p:nvSpPr>
          <p:cNvPr id="4" name="Footer Placeholder 3">
            <a:extLst>
              <a:ext uri="{FF2B5EF4-FFF2-40B4-BE49-F238E27FC236}">
                <a16:creationId xmlns:a16="http://schemas.microsoft.com/office/drawing/2014/main" id="{36FD4601-5FB9-4665-96C8-3A98F5D261FB}"/>
              </a:ext>
            </a:extLst>
          </p:cNvPr>
          <p:cNvSpPr>
            <a:spLocks noGrp="1"/>
          </p:cNvSpPr>
          <p:nvPr>
            <p:ph type="ftr" sz="quarter" idx="11"/>
          </p:nvPr>
        </p:nvSpPr>
        <p:spPr>
          <a:xfrm>
            <a:off x="3686185" y="6459785"/>
            <a:ext cx="4822804" cy="365125"/>
          </a:xfrm>
        </p:spPr>
        <p:txBody>
          <a:bodyPr/>
          <a:lstStyle/>
          <a:p>
            <a:r>
              <a:rPr lang="en-US"/>
              <a:t>Washington Student Achievement Council</a:t>
            </a:r>
            <a:endParaRPr lang="en-US" dirty="0"/>
          </a:p>
        </p:txBody>
      </p:sp>
      <p:sp>
        <p:nvSpPr>
          <p:cNvPr id="5" name="Slide Number Placeholder 4">
            <a:extLst>
              <a:ext uri="{FF2B5EF4-FFF2-40B4-BE49-F238E27FC236}">
                <a16:creationId xmlns:a16="http://schemas.microsoft.com/office/drawing/2014/main" id="{D6F40329-EE3A-4E23-84AD-2A3DA503379E}"/>
              </a:ext>
            </a:extLst>
          </p:cNvPr>
          <p:cNvSpPr>
            <a:spLocks noGrp="1"/>
          </p:cNvSpPr>
          <p:nvPr>
            <p:ph type="sldNum" sz="quarter" idx="12"/>
          </p:nvPr>
        </p:nvSpPr>
        <p:spPr>
          <a:xfrm>
            <a:off x="9900458" y="6459785"/>
            <a:ext cx="1312025" cy="365125"/>
          </a:xfrm>
        </p:spPr>
        <p:txBody>
          <a:bodyPr/>
          <a:lstStyle/>
          <a:p>
            <a:fld id="{A7F8E3F6-DE14-48B2-B2BC-6FABA9630FB8}" type="slidenum">
              <a:rPr lang="en-US" smtClean="0"/>
              <a:pPr/>
              <a:t>43</a:t>
            </a:fld>
            <a:endParaRPr lang="en-US" dirty="0"/>
          </a:p>
        </p:txBody>
      </p:sp>
    </p:spTree>
    <p:extLst>
      <p:ext uri="{BB962C8B-B14F-4D97-AF65-F5344CB8AC3E}">
        <p14:creationId xmlns:p14="http://schemas.microsoft.com/office/powerpoint/2010/main" val="263232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A140A-6710-43E8-A3F7-D51CF810FB1B}"/>
              </a:ext>
            </a:extLst>
          </p:cNvPr>
          <p:cNvSpPr>
            <a:spLocks noGrp="1"/>
          </p:cNvSpPr>
          <p:nvPr>
            <p:ph type="title"/>
          </p:nvPr>
        </p:nvSpPr>
        <p:spPr>
          <a:xfrm>
            <a:off x="1097280" y="215167"/>
            <a:ext cx="10058400" cy="1039876"/>
          </a:xfrm>
        </p:spPr>
        <p:txBody>
          <a:bodyPr vert="horz" lIns="91440" tIns="45720" rIns="91440" bIns="45720" rtlCol="0" anchor="b">
            <a:normAutofit/>
          </a:bodyPr>
          <a:lstStyle/>
          <a:p>
            <a:r>
              <a:rPr lang="en-US" dirty="0"/>
              <a:t>RACI Guidance</a:t>
            </a:r>
          </a:p>
        </p:txBody>
      </p:sp>
      <p:sp>
        <p:nvSpPr>
          <p:cNvPr id="6" name="Content Placeholder 5">
            <a:extLst>
              <a:ext uri="{FF2B5EF4-FFF2-40B4-BE49-F238E27FC236}">
                <a16:creationId xmlns:a16="http://schemas.microsoft.com/office/drawing/2014/main" id="{656D3A36-8808-43CF-8867-8729CADA1D20}"/>
              </a:ext>
            </a:extLst>
          </p:cNvPr>
          <p:cNvSpPr>
            <a:spLocks noGrp="1"/>
          </p:cNvSpPr>
          <p:nvPr>
            <p:ph sz="half" idx="1"/>
          </p:nvPr>
        </p:nvSpPr>
        <p:spPr>
          <a:xfrm>
            <a:off x="1097280" y="1845734"/>
            <a:ext cx="4937760" cy="4023359"/>
          </a:xfrm>
        </p:spPr>
        <p:txBody>
          <a:bodyPr/>
          <a:lstStyle/>
          <a:p>
            <a:pPr>
              <a:buFont typeface="Arial" panose="020B0604020202020204" pitchFamily="34" charset="0"/>
              <a:buChar char="•"/>
            </a:pPr>
            <a:r>
              <a:rPr lang="en-US" dirty="0"/>
              <a:t>What did you say you were going to do? </a:t>
            </a:r>
          </a:p>
          <a:p>
            <a:pPr>
              <a:buFont typeface="Arial" panose="020B0604020202020204" pitchFamily="34" charset="0"/>
              <a:buChar char="•"/>
            </a:pPr>
            <a:r>
              <a:rPr lang="en-US" dirty="0"/>
              <a:t>Use your final Work Plan and Budget for reference.</a:t>
            </a:r>
          </a:p>
          <a:p>
            <a:pPr>
              <a:buFont typeface="Arial" panose="020B0604020202020204" pitchFamily="34" charset="0"/>
              <a:buChar char="•"/>
            </a:pPr>
            <a:r>
              <a:rPr lang="en-US" dirty="0"/>
              <a:t>Only the activities in your Work Plan need to be included in the RACI</a:t>
            </a:r>
          </a:p>
        </p:txBody>
      </p:sp>
      <p:sp>
        <p:nvSpPr>
          <p:cNvPr id="8" name="Content Placeholder 7">
            <a:extLst>
              <a:ext uri="{FF2B5EF4-FFF2-40B4-BE49-F238E27FC236}">
                <a16:creationId xmlns:a16="http://schemas.microsoft.com/office/drawing/2014/main" id="{1BED53F4-8687-4839-8FA5-26C0A42FF024}"/>
              </a:ext>
            </a:extLst>
          </p:cNvPr>
          <p:cNvSpPr>
            <a:spLocks noGrp="1"/>
          </p:cNvSpPr>
          <p:nvPr>
            <p:ph sz="half" idx="2"/>
          </p:nvPr>
        </p:nvSpPr>
        <p:spPr>
          <a:xfrm>
            <a:off x="6217920" y="1845735"/>
            <a:ext cx="4937760" cy="4023360"/>
          </a:xfrm>
        </p:spPr>
        <p:txBody>
          <a:bodyPr/>
          <a:lstStyle/>
          <a:p>
            <a:pPr>
              <a:buFont typeface="Arial" panose="020B0604020202020204" pitchFamily="34" charset="0"/>
              <a:buChar char="•"/>
            </a:pPr>
            <a:r>
              <a:rPr lang="en-US" dirty="0"/>
              <a:t>Who needs to be included in planning?</a:t>
            </a:r>
          </a:p>
          <a:p>
            <a:pPr>
              <a:buFont typeface="Arial" panose="020B0604020202020204" pitchFamily="34" charset="0"/>
              <a:buChar char="•"/>
            </a:pPr>
            <a:r>
              <a:rPr lang="en-US" dirty="0"/>
              <a:t>What are the details to be worked out? </a:t>
            </a:r>
          </a:p>
          <a:p>
            <a:pPr>
              <a:buFont typeface="Arial" panose="020B0604020202020204" pitchFamily="34" charset="0"/>
              <a:buChar char="•"/>
            </a:pPr>
            <a:r>
              <a:rPr lang="en-US" dirty="0"/>
              <a:t>Calendars, field trip approvals, transportation scheduled, etc. </a:t>
            </a:r>
          </a:p>
        </p:txBody>
      </p:sp>
      <p:sp>
        <p:nvSpPr>
          <p:cNvPr id="4" name="Footer Placeholder 3">
            <a:extLst>
              <a:ext uri="{FF2B5EF4-FFF2-40B4-BE49-F238E27FC236}">
                <a16:creationId xmlns:a16="http://schemas.microsoft.com/office/drawing/2014/main" id="{734E3EAE-8BBE-483C-B71B-C726500401CD}"/>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r>
              <a:rPr lang="en-US"/>
              <a:t>Washington Student Achievement Council</a:t>
            </a:r>
          </a:p>
        </p:txBody>
      </p:sp>
      <p:sp>
        <p:nvSpPr>
          <p:cNvPr id="5" name="Slide Number Placeholder 4">
            <a:extLst>
              <a:ext uri="{FF2B5EF4-FFF2-40B4-BE49-F238E27FC236}">
                <a16:creationId xmlns:a16="http://schemas.microsoft.com/office/drawing/2014/main" id="{1E39252F-DD11-44E5-8713-3F6C5DA6BEB2}"/>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fld id="{A7F8E3F6-DE14-48B2-B2BC-6FABA9630FB8}" type="slidenum">
              <a:rPr lang="en-US" smtClean="0"/>
              <a:pPr/>
              <a:t>44</a:t>
            </a:fld>
            <a:endParaRPr lang="en-US"/>
          </a:p>
        </p:txBody>
      </p:sp>
    </p:spTree>
    <p:extLst>
      <p:ext uri="{BB962C8B-B14F-4D97-AF65-F5344CB8AC3E}">
        <p14:creationId xmlns:p14="http://schemas.microsoft.com/office/powerpoint/2010/main" val="95405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C429630-19CA-447E-9000-6D17A08C615B}"/>
              </a:ext>
            </a:extLst>
          </p:cNvPr>
          <p:cNvSpPr>
            <a:spLocks noGrp="1"/>
          </p:cNvSpPr>
          <p:nvPr>
            <p:ph type="title"/>
          </p:nvPr>
        </p:nvSpPr>
        <p:spPr>
          <a:xfrm>
            <a:off x="533467" y="542580"/>
            <a:ext cx="3084844" cy="5772840"/>
          </a:xfrm>
        </p:spPr>
        <p:txBody>
          <a:bodyPr anchor="ctr">
            <a:normAutofit/>
          </a:bodyPr>
          <a:lstStyle/>
          <a:p>
            <a:r>
              <a:rPr lang="en-US" sz="3600" dirty="0">
                <a:solidFill>
                  <a:srgbClr val="FFFFFF"/>
                </a:solidFill>
              </a:rPr>
              <a:t>Team Time Options </a:t>
            </a:r>
            <a:br>
              <a:rPr lang="en-US" sz="3600" dirty="0">
                <a:solidFill>
                  <a:srgbClr val="FFFFFF"/>
                </a:solidFill>
              </a:rPr>
            </a:br>
            <a:br>
              <a:rPr lang="en-US" sz="3600" dirty="0">
                <a:solidFill>
                  <a:srgbClr val="FFFFFF"/>
                </a:solidFill>
              </a:rPr>
            </a:br>
            <a:r>
              <a:rPr lang="en-US" sz="3600" dirty="0">
                <a:solidFill>
                  <a:srgbClr val="FFFFFF"/>
                </a:solidFill>
              </a:rPr>
              <a:t>Until 12:45</a:t>
            </a:r>
            <a:br>
              <a:rPr lang="en-US" sz="3600" dirty="0">
                <a:solidFill>
                  <a:srgbClr val="FFFFFF"/>
                </a:solidFill>
              </a:rPr>
            </a:br>
            <a:br>
              <a:rPr lang="en-US" sz="3600" dirty="0">
                <a:solidFill>
                  <a:srgbClr val="FFFFFF"/>
                </a:solidFill>
              </a:rPr>
            </a:br>
            <a:endParaRPr lang="en-US" sz="3600" dirty="0">
              <a:solidFill>
                <a:srgbClr val="FFFFFF"/>
              </a:solidFill>
            </a:endParaRPr>
          </a:p>
        </p:txBody>
      </p:sp>
      <p:sp>
        <p:nvSpPr>
          <p:cNvPr id="22" name="Rectangle 21">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Washington Student Achievement Council</a:t>
            </a:r>
          </a:p>
        </p:txBody>
      </p:sp>
      <p:sp>
        <p:nvSpPr>
          <p:cNvPr id="5" name="Slide Number Placeholder 4"/>
          <p:cNvSpPr>
            <a:spLocks noGrp="1"/>
          </p:cNvSpPr>
          <p:nvPr>
            <p:ph type="sldNum" sz="quarter" idx="12"/>
          </p:nvPr>
        </p:nvSpPr>
        <p:spPr>
          <a:xfrm>
            <a:off x="10123055" y="6459785"/>
            <a:ext cx="1089428" cy="365125"/>
          </a:xfrm>
        </p:spPr>
        <p:txBody>
          <a:bodyPr>
            <a:normAutofit/>
          </a:bodyPr>
          <a:lstStyle/>
          <a:p>
            <a:pPr>
              <a:spcAft>
                <a:spcPts val="600"/>
              </a:spcAft>
            </a:pPr>
            <a:fld id="{A7F8E3F6-DE14-48B2-B2BC-6FABA9630FB8}" type="slidenum">
              <a:rPr lang="en-US">
                <a:solidFill>
                  <a:schemeClr val="tx2"/>
                </a:solidFill>
              </a:rPr>
              <a:pPr>
                <a:spcAft>
                  <a:spcPts val="600"/>
                </a:spcAft>
              </a:pPr>
              <a:t>45</a:t>
            </a:fld>
            <a:endParaRPr lang="en-US">
              <a:solidFill>
                <a:schemeClr val="tx2"/>
              </a:solidFill>
            </a:endParaRPr>
          </a:p>
        </p:txBody>
      </p:sp>
      <p:graphicFrame>
        <p:nvGraphicFramePr>
          <p:cNvPr id="13" name="Content Placeholder 12">
            <a:extLst>
              <a:ext uri="{FF2B5EF4-FFF2-40B4-BE49-F238E27FC236}">
                <a16:creationId xmlns:a16="http://schemas.microsoft.com/office/drawing/2014/main" id="{238E51D1-8C69-4C0C-9BBF-B6D58DDDB2F6}"/>
              </a:ext>
            </a:extLst>
          </p:cNvPr>
          <p:cNvGraphicFramePr>
            <a:graphicFrameLocks noGrp="1"/>
          </p:cNvGraphicFramePr>
          <p:nvPr>
            <p:ph idx="1"/>
            <p:extLst>
              <p:ext uri="{D42A27DB-BD31-4B8C-83A1-F6EECF244321}">
                <p14:modId xmlns:p14="http://schemas.microsoft.com/office/powerpoint/2010/main" val="195951833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696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E3E67-9F02-4435-8EF9-D52BAA8F5B44}"/>
              </a:ext>
            </a:extLst>
          </p:cNvPr>
          <p:cNvSpPr>
            <a:spLocks noGrp="1"/>
          </p:cNvSpPr>
          <p:nvPr>
            <p:ph type="title"/>
          </p:nvPr>
        </p:nvSpPr>
        <p:spPr>
          <a:xfrm>
            <a:off x="488931" y="457200"/>
            <a:ext cx="3935533" cy="818029"/>
          </a:xfrm>
        </p:spPr>
        <p:txBody>
          <a:bodyPr>
            <a:normAutofit/>
          </a:bodyPr>
          <a:lstStyle/>
          <a:p>
            <a:r>
              <a:rPr lang="en-US" sz="4000" dirty="0">
                <a:solidFill>
                  <a:schemeClr val="tx1"/>
                </a:solidFill>
              </a:rPr>
              <a:t>Report Out/Share</a:t>
            </a:r>
          </a:p>
        </p:txBody>
      </p:sp>
      <p:sp>
        <p:nvSpPr>
          <p:cNvPr id="3" name="Content Placeholder 2">
            <a:extLst>
              <a:ext uri="{FF2B5EF4-FFF2-40B4-BE49-F238E27FC236}">
                <a16:creationId xmlns:a16="http://schemas.microsoft.com/office/drawing/2014/main" id="{44F5F648-D04C-45FC-83D6-3B355483BA71}"/>
              </a:ext>
            </a:extLst>
          </p:cNvPr>
          <p:cNvSpPr>
            <a:spLocks noGrp="1"/>
          </p:cNvSpPr>
          <p:nvPr>
            <p:ph idx="1"/>
          </p:nvPr>
        </p:nvSpPr>
        <p:spPr>
          <a:xfrm>
            <a:off x="854315" y="1561832"/>
            <a:ext cx="3341167" cy="3850878"/>
          </a:xfrm>
        </p:spPr>
        <p:txBody>
          <a:bodyPr>
            <a:normAutofit fontScale="92500"/>
          </a:bodyPr>
          <a:lstStyle/>
          <a:p>
            <a:pPr>
              <a:buFont typeface="Arial" panose="020B0604020202020204" pitchFamily="34" charset="0"/>
              <a:buChar char="•"/>
            </a:pPr>
            <a:r>
              <a:rPr lang="en-US" sz="2400" dirty="0"/>
              <a:t>Stay in the main room – Beth &amp; Amy &amp; Buffy</a:t>
            </a:r>
          </a:p>
          <a:p>
            <a:pPr>
              <a:buFont typeface="Arial" panose="020B0604020202020204" pitchFamily="34" charset="0"/>
              <a:buChar char="•"/>
            </a:pPr>
            <a:r>
              <a:rPr lang="en-US" sz="2400" dirty="0"/>
              <a:t>What are you most excited about doing this year? </a:t>
            </a:r>
          </a:p>
          <a:p>
            <a:pPr>
              <a:buFont typeface="Arial" panose="020B0604020202020204" pitchFamily="34" charset="0"/>
              <a:buChar char="•"/>
            </a:pPr>
            <a:r>
              <a:rPr lang="en-US" sz="2400" dirty="0"/>
              <a:t>What will be the greatest challenge for you?</a:t>
            </a:r>
          </a:p>
          <a:p>
            <a:pPr>
              <a:buFont typeface="Arial" panose="020B0604020202020204" pitchFamily="34" charset="0"/>
              <a:buChar char="•"/>
            </a:pPr>
            <a:r>
              <a:rPr lang="en-US" sz="2400" dirty="0"/>
              <a:t>What help do you still need?</a:t>
            </a:r>
          </a:p>
          <a:p>
            <a:pPr>
              <a:buFont typeface="Arial" panose="020B0604020202020204" pitchFamily="34" charset="0"/>
              <a:buChar char="•"/>
            </a:pPr>
            <a:r>
              <a:rPr lang="en-US" sz="2400" dirty="0"/>
              <a:t>Choose a recorder and send Marcie your notes – </a:t>
            </a:r>
            <a:r>
              <a:rPr lang="en-US" sz="2400" dirty="0">
                <a:hlinkClick r:id="rId3"/>
              </a:rPr>
              <a:t>marcies@wsac.wa.gov</a:t>
            </a:r>
            <a:r>
              <a:rPr lang="en-US" sz="2400" dirty="0"/>
              <a:t>. </a:t>
            </a:r>
          </a:p>
          <a:p>
            <a:endParaRPr lang="en-US" sz="1100" dirty="0"/>
          </a:p>
          <a:p>
            <a:endParaRPr lang="en-US" sz="1100" dirty="0"/>
          </a:p>
        </p:txBody>
      </p:sp>
      <p:sp>
        <p:nvSpPr>
          <p:cNvPr id="13" name="Rectangle 12">
            <a:extLst>
              <a:ext uri="{FF2B5EF4-FFF2-40B4-BE49-F238E27FC236}">
                <a16:creationId xmlns:a16="http://schemas.microsoft.com/office/drawing/2014/main" id="{77C34054-98F8-4229-885E-04C525969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22AAB964-B835-4B93-A1F3-4A30D1F38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98D66206-A924-4990-8256-C6CE1642242E}"/>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a:t>Washington Student Achievement Council</a:t>
            </a:r>
          </a:p>
        </p:txBody>
      </p:sp>
      <p:sp>
        <p:nvSpPr>
          <p:cNvPr id="5" name="Slide Number Placeholder 4">
            <a:extLst>
              <a:ext uri="{FF2B5EF4-FFF2-40B4-BE49-F238E27FC236}">
                <a16:creationId xmlns:a16="http://schemas.microsoft.com/office/drawing/2014/main" id="{575D3BCB-D7CA-497C-BF36-72A2C7524DD1}"/>
              </a:ext>
            </a:extLst>
          </p:cNvPr>
          <p:cNvSpPr>
            <a:spLocks noGrp="1"/>
          </p:cNvSpPr>
          <p:nvPr>
            <p:ph type="sldNum" sz="quarter" idx="12"/>
          </p:nvPr>
        </p:nvSpPr>
        <p:spPr>
          <a:xfrm>
            <a:off x="9900458" y="6459785"/>
            <a:ext cx="1312025" cy="365125"/>
          </a:xfrm>
        </p:spPr>
        <p:txBody>
          <a:bodyPr>
            <a:normAutofit/>
          </a:bodyPr>
          <a:lstStyle/>
          <a:p>
            <a:pPr>
              <a:spcAft>
                <a:spcPts val="600"/>
              </a:spcAft>
            </a:pPr>
            <a:fld id="{A7F8E3F6-DE14-48B2-B2BC-6FABA9630FB8}" type="slidenum">
              <a:rPr lang="en-US" smtClean="0"/>
              <a:pPr>
                <a:spcAft>
                  <a:spcPts val="600"/>
                </a:spcAft>
              </a:pPr>
              <a:t>46</a:t>
            </a:fld>
            <a:endParaRPr lang="en-US"/>
          </a:p>
        </p:txBody>
      </p:sp>
      <p:graphicFrame>
        <p:nvGraphicFramePr>
          <p:cNvPr id="6" name="Table 6">
            <a:extLst>
              <a:ext uri="{FF2B5EF4-FFF2-40B4-BE49-F238E27FC236}">
                <a16:creationId xmlns:a16="http://schemas.microsoft.com/office/drawing/2014/main" id="{6A99C976-7BDC-4D5F-997C-C6E109D27B1F}"/>
              </a:ext>
            </a:extLst>
          </p:cNvPr>
          <p:cNvGraphicFramePr>
            <a:graphicFrameLocks noGrp="1"/>
          </p:cNvGraphicFramePr>
          <p:nvPr>
            <p:extLst>
              <p:ext uri="{D42A27DB-BD31-4B8C-83A1-F6EECF244321}">
                <p14:modId xmlns:p14="http://schemas.microsoft.com/office/powerpoint/2010/main" val="957618681"/>
              </p:ext>
            </p:extLst>
          </p:nvPr>
        </p:nvGraphicFramePr>
        <p:xfrm>
          <a:off x="4599658" y="785840"/>
          <a:ext cx="7305472" cy="5286320"/>
        </p:xfrm>
        <a:graphic>
          <a:graphicData uri="http://schemas.openxmlformats.org/drawingml/2006/table">
            <a:tbl>
              <a:tblPr firstRow="1" bandRow="1">
                <a:tableStyleId>{5C22544A-7EE6-4342-B048-85BDC9FD1C3A}</a:tableStyleId>
              </a:tblPr>
              <a:tblGrid>
                <a:gridCol w="1997828">
                  <a:extLst>
                    <a:ext uri="{9D8B030D-6E8A-4147-A177-3AD203B41FA5}">
                      <a16:colId xmlns:a16="http://schemas.microsoft.com/office/drawing/2014/main" val="2861358824"/>
                    </a:ext>
                  </a:extLst>
                </a:gridCol>
                <a:gridCol w="1612218">
                  <a:extLst>
                    <a:ext uri="{9D8B030D-6E8A-4147-A177-3AD203B41FA5}">
                      <a16:colId xmlns:a16="http://schemas.microsoft.com/office/drawing/2014/main" val="1262049547"/>
                    </a:ext>
                  </a:extLst>
                </a:gridCol>
                <a:gridCol w="2025065">
                  <a:extLst>
                    <a:ext uri="{9D8B030D-6E8A-4147-A177-3AD203B41FA5}">
                      <a16:colId xmlns:a16="http://schemas.microsoft.com/office/drawing/2014/main" val="3527319019"/>
                    </a:ext>
                  </a:extLst>
                </a:gridCol>
                <a:gridCol w="1670361">
                  <a:extLst>
                    <a:ext uri="{9D8B030D-6E8A-4147-A177-3AD203B41FA5}">
                      <a16:colId xmlns:a16="http://schemas.microsoft.com/office/drawing/2014/main" val="399713510"/>
                    </a:ext>
                  </a:extLst>
                </a:gridCol>
              </a:tblGrid>
              <a:tr h="615075">
                <a:tc>
                  <a:txBody>
                    <a:bodyPr/>
                    <a:lstStyle/>
                    <a:p>
                      <a:r>
                        <a:rPr lang="en-US" sz="1400"/>
                        <a:t>Cohort 1 </a:t>
                      </a:r>
                    </a:p>
                    <a:p>
                      <a:r>
                        <a:rPr lang="en-US" sz="1400"/>
                        <a:t>(Marcie)</a:t>
                      </a:r>
                    </a:p>
                  </a:txBody>
                  <a:tcPr marL="70615" marR="70615" marT="35307" marB="35307"/>
                </a:tc>
                <a:tc>
                  <a:txBody>
                    <a:bodyPr/>
                    <a:lstStyle/>
                    <a:p>
                      <a:r>
                        <a:rPr lang="en-US" sz="1400"/>
                        <a:t>Cohort 2 </a:t>
                      </a:r>
                    </a:p>
                    <a:p>
                      <a:r>
                        <a:rPr lang="en-US" sz="1400"/>
                        <a:t>(Annie)</a:t>
                      </a:r>
                    </a:p>
                  </a:txBody>
                  <a:tcPr marL="70615" marR="70615" marT="35307" marB="35307"/>
                </a:tc>
                <a:tc>
                  <a:txBody>
                    <a:bodyPr/>
                    <a:lstStyle/>
                    <a:p>
                      <a:r>
                        <a:rPr lang="en-US" sz="1400"/>
                        <a:t>Priority 1 </a:t>
                      </a:r>
                    </a:p>
                    <a:p>
                      <a:r>
                        <a:rPr lang="en-US" sz="1400"/>
                        <a:t>(Christina)</a:t>
                      </a:r>
                    </a:p>
                  </a:txBody>
                  <a:tcPr marL="70615" marR="70615" marT="35307" marB="35307"/>
                </a:tc>
                <a:tc>
                  <a:txBody>
                    <a:bodyPr/>
                    <a:lstStyle/>
                    <a:p>
                      <a:r>
                        <a:rPr lang="en-US" sz="1400"/>
                        <a:t>Priority 2</a:t>
                      </a:r>
                    </a:p>
                    <a:p>
                      <a:r>
                        <a:rPr lang="en-US" sz="1400"/>
                        <a:t> (Kelly)</a:t>
                      </a:r>
                    </a:p>
                  </a:txBody>
                  <a:tcPr marL="70615" marR="70615" marT="35307" marB="35307"/>
                </a:tc>
                <a:extLst>
                  <a:ext uri="{0D108BD9-81ED-4DB2-BD59-A6C34878D82A}">
                    <a16:rowId xmlns:a16="http://schemas.microsoft.com/office/drawing/2014/main" val="818496013"/>
                  </a:ext>
                </a:extLst>
              </a:tr>
              <a:tr h="615075">
                <a:tc>
                  <a:txBody>
                    <a:bodyPr/>
                    <a:lstStyle/>
                    <a:p>
                      <a:r>
                        <a:rPr lang="en-US" sz="1400"/>
                        <a:t>Eastmont (483)</a:t>
                      </a:r>
                    </a:p>
                  </a:txBody>
                  <a:tcPr marL="70615" marR="70615" marT="35307" marB="353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Aberdeen (266)</a:t>
                      </a:r>
                    </a:p>
                  </a:txBody>
                  <a:tcPr marL="70615" marR="70615" marT="35307" marB="35307"/>
                </a:tc>
                <a:tc>
                  <a:txBody>
                    <a:bodyPr/>
                    <a:lstStyle/>
                    <a:p>
                      <a:r>
                        <a:rPr lang="en-US" sz="1400"/>
                        <a:t>CHOICE &amp; Cedar (150)</a:t>
                      </a:r>
                    </a:p>
                  </a:txBody>
                  <a:tcPr marL="70615" marR="70615" marT="35307" marB="353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Inchelium (49)</a:t>
                      </a:r>
                    </a:p>
                    <a:p>
                      <a:endParaRPr lang="en-US" sz="1400"/>
                    </a:p>
                  </a:txBody>
                  <a:tcPr marL="70615" marR="70615" marT="35307" marB="35307"/>
                </a:tc>
                <a:extLst>
                  <a:ext uri="{0D108BD9-81ED-4DB2-BD59-A6C34878D82A}">
                    <a16:rowId xmlns:a16="http://schemas.microsoft.com/office/drawing/2014/main" val="1783940301"/>
                  </a:ext>
                </a:extLst>
              </a:tr>
              <a:tr h="615075">
                <a:tc>
                  <a:txBody>
                    <a:bodyPr/>
                    <a:lstStyle/>
                    <a:p>
                      <a:r>
                        <a:rPr lang="en-US" sz="1400"/>
                        <a:t>Everett (408)</a:t>
                      </a:r>
                    </a:p>
                  </a:txBody>
                  <a:tcPr marL="70615" marR="70615" marT="35307" marB="35307"/>
                </a:tc>
                <a:tc>
                  <a:txBody>
                    <a:bodyPr/>
                    <a:lstStyle/>
                    <a:p>
                      <a:r>
                        <a:rPr lang="en-US" sz="1400"/>
                        <a:t>Blaine (189)</a:t>
                      </a:r>
                    </a:p>
                  </a:txBody>
                  <a:tcPr marL="70615" marR="70615" marT="35307" marB="35307"/>
                </a:tc>
                <a:tc>
                  <a:txBody>
                    <a:bodyPr/>
                    <a:lstStyle/>
                    <a:p>
                      <a:r>
                        <a:rPr lang="en-US" sz="1400"/>
                        <a:t>Davenport (145)</a:t>
                      </a:r>
                    </a:p>
                  </a:txBody>
                  <a:tcPr marL="70615" marR="70615" marT="35307" marB="353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Klickitat (32)</a:t>
                      </a:r>
                    </a:p>
                    <a:p>
                      <a:endParaRPr lang="en-US" sz="1400"/>
                    </a:p>
                  </a:txBody>
                  <a:tcPr marL="70615" marR="70615" marT="35307" marB="35307"/>
                </a:tc>
                <a:extLst>
                  <a:ext uri="{0D108BD9-81ED-4DB2-BD59-A6C34878D82A}">
                    <a16:rowId xmlns:a16="http://schemas.microsoft.com/office/drawing/2014/main" val="877214346"/>
                  </a:ext>
                </a:extLst>
              </a:tr>
              <a:tr h="615075">
                <a:tc>
                  <a:txBody>
                    <a:bodyPr/>
                    <a:lstStyle/>
                    <a:p>
                      <a:r>
                        <a:rPr lang="en-US" sz="1400"/>
                        <a:t>Fort Vancouver (463)</a:t>
                      </a:r>
                    </a:p>
                  </a:txBody>
                  <a:tcPr marL="70615" marR="70615" marT="35307" marB="353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East Valley (224)</a:t>
                      </a:r>
                    </a:p>
                  </a:txBody>
                  <a:tcPr marL="70615" marR="70615" marT="35307" marB="353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Naselle (74)</a:t>
                      </a:r>
                    </a:p>
                    <a:p>
                      <a:endParaRPr lang="en-US" sz="1400"/>
                    </a:p>
                  </a:txBody>
                  <a:tcPr marL="70615" marR="70615" marT="35307" marB="353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Mansfield (31)</a:t>
                      </a:r>
                    </a:p>
                    <a:p>
                      <a:endParaRPr lang="en-US" sz="1400"/>
                    </a:p>
                  </a:txBody>
                  <a:tcPr marL="70615" marR="70615" marT="35307" marB="35307"/>
                </a:tc>
                <a:extLst>
                  <a:ext uri="{0D108BD9-81ED-4DB2-BD59-A6C34878D82A}">
                    <a16:rowId xmlns:a16="http://schemas.microsoft.com/office/drawing/2014/main" val="1943862273"/>
                  </a:ext>
                </a:extLst>
              </a:tr>
              <a:tr h="615075">
                <a:tc>
                  <a:txBody>
                    <a:bodyPr/>
                    <a:lstStyle/>
                    <a:p>
                      <a:r>
                        <a:rPr lang="en-US" sz="1400"/>
                        <a:t>Hudson’s Bay (360)</a:t>
                      </a:r>
                    </a:p>
                  </a:txBody>
                  <a:tcPr marL="70615" marR="70615" marT="35307" marB="35307"/>
                </a:tc>
                <a:tc>
                  <a:txBody>
                    <a:bodyPr/>
                    <a:lstStyle/>
                    <a:p>
                      <a:r>
                        <a:rPr lang="en-US" sz="1400"/>
                        <a:t>Ilwaco (93)</a:t>
                      </a:r>
                    </a:p>
                  </a:txBody>
                  <a:tcPr marL="70615" marR="70615" marT="35307" marB="353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North Beach (149)</a:t>
                      </a:r>
                    </a:p>
                    <a:p>
                      <a:endParaRPr lang="en-US" sz="1400" dirty="0"/>
                    </a:p>
                  </a:txBody>
                  <a:tcPr marL="70615" marR="70615" marT="35307" marB="35307"/>
                </a:tc>
                <a:tc>
                  <a:txBody>
                    <a:bodyPr/>
                    <a:lstStyle/>
                    <a:p>
                      <a:r>
                        <a:rPr lang="en-US" sz="1400"/>
                        <a:t>Pateros (56)</a:t>
                      </a:r>
                    </a:p>
                  </a:txBody>
                  <a:tcPr marL="70615" marR="70615" marT="35307" marB="35307"/>
                </a:tc>
                <a:extLst>
                  <a:ext uri="{0D108BD9-81ED-4DB2-BD59-A6C34878D82A}">
                    <a16:rowId xmlns:a16="http://schemas.microsoft.com/office/drawing/2014/main" val="3366928380"/>
                  </a:ext>
                </a:extLst>
              </a:tr>
              <a:tr h="615075">
                <a:tc>
                  <a:txBody>
                    <a:bodyPr/>
                    <a:lstStyle/>
                    <a:p>
                      <a:r>
                        <a:rPr lang="en-US" sz="1400"/>
                        <a:t>Rogers (452)</a:t>
                      </a:r>
                    </a:p>
                  </a:txBody>
                  <a:tcPr marL="70615" marR="70615" marT="35307" marB="35307"/>
                </a:tc>
                <a:tc>
                  <a:txBody>
                    <a:bodyPr/>
                    <a:lstStyle/>
                    <a:p>
                      <a:r>
                        <a:rPr lang="en-US" sz="1400"/>
                        <a:t>Kettle Falls (69)</a:t>
                      </a:r>
                    </a:p>
                  </a:txBody>
                  <a:tcPr marL="70615" marR="70615" marT="35307" marB="353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Wahkiakum (120)</a:t>
                      </a:r>
                    </a:p>
                    <a:p>
                      <a:endParaRPr lang="en-US" sz="1400"/>
                    </a:p>
                  </a:txBody>
                  <a:tcPr marL="70615" marR="70615" marT="35307" marB="353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Rosalia (20)</a:t>
                      </a:r>
                    </a:p>
                    <a:p>
                      <a:endParaRPr lang="en-US" sz="1400"/>
                    </a:p>
                  </a:txBody>
                  <a:tcPr marL="70615" marR="70615" marT="35307" marB="35307"/>
                </a:tc>
                <a:extLst>
                  <a:ext uri="{0D108BD9-81ED-4DB2-BD59-A6C34878D82A}">
                    <a16:rowId xmlns:a16="http://schemas.microsoft.com/office/drawing/2014/main" val="1422973611"/>
                  </a:ext>
                </a:extLst>
              </a:tr>
              <a:tr h="615075">
                <a:tc>
                  <a:txBody>
                    <a:bodyPr/>
                    <a:lstStyle/>
                    <a:p>
                      <a:r>
                        <a:rPr lang="en-US" sz="1400" dirty="0" err="1"/>
                        <a:t>Shadle</a:t>
                      </a:r>
                      <a:r>
                        <a:rPr lang="en-US" sz="1400" dirty="0"/>
                        <a:t> Park (324)</a:t>
                      </a:r>
                    </a:p>
                  </a:txBody>
                  <a:tcPr marL="70615" marR="70615" marT="35307" marB="35307"/>
                </a:tc>
                <a:tc>
                  <a:txBody>
                    <a:bodyPr/>
                    <a:lstStyle/>
                    <a:p>
                      <a:r>
                        <a:rPr lang="en-US" sz="1400" dirty="0"/>
                        <a:t>Skyview (81)</a:t>
                      </a:r>
                    </a:p>
                  </a:txBody>
                  <a:tcPr marL="70615" marR="70615" marT="35307" marB="353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White Pass</a:t>
                      </a:r>
                    </a:p>
                    <a:p>
                      <a:endParaRPr lang="en-US" sz="1400"/>
                    </a:p>
                  </a:txBody>
                  <a:tcPr marL="70615" marR="70615" marT="35307" marB="353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Willapa Valley</a:t>
                      </a:r>
                    </a:p>
                    <a:p>
                      <a:endParaRPr lang="en-US" sz="1400"/>
                    </a:p>
                  </a:txBody>
                  <a:tcPr marL="70615" marR="70615" marT="35307" marB="35307"/>
                </a:tc>
                <a:extLst>
                  <a:ext uri="{0D108BD9-81ED-4DB2-BD59-A6C34878D82A}">
                    <a16:rowId xmlns:a16="http://schemas.microsoft.com/office/drawing/2014/main" val="172307900"/>
                  </a:ext>
                </a:extLst>
              </a:tr>
              <a:tr h="365720">
                <a:tc>
                  <a:txBody>
                    <a:bodyPr/>
                    <a:lstStyle/>
                    <a:p>
                      <a:r>
                        <a:rPr lang="en-US" sz="1400"/>
                        <a:t>Squalicum (330)</a:t>
                      </a:r>
                    </a:p>
                  </a:txBody>
                  <a:tcPr marL="70615" marR="70615" marT="35307" marB="35307"/>
                </a:tc>
                <a:tc>
                  <a:txBody>
                    <a:bodyPr/>
                    <a:lstStyle/>
                    <a:p>
                      <a:r>
                        <a:rPr lang="en-US" sz="1400"/>
                        <a:t>South Bend (59)</a:t>
                      </a:r>
                    </a:p>
                  </a:txBody>
                  <a:tcPr marL="70615" marR="70615" marT="35307" marB="35307"/>
                </a:tc>
                <a:tc>
                  <a:txBody>
                    <a:bodyPr/>
                    <a:lstStyle/>
                    <a:p>
                      <a:endParaRPr lang="en-US" sz="1400"/>
                    </a:p>
                  </a:txBody>
                  <a:tcPr marL="70615" marR="70615" marT="35307" marB="353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Wilson Creek</a:t>
                      </a:r>
                    </a:p>
                  </a:txBody>
                  <a:tcPr marL="70615" marR="70615" marT="35307" marB="35307"/>
                </a:tc>
                <a:extLst>
                  <a:ext uri="{0D108BD9-81ED-4DB2-BD59-A6C34878D82A}">
                    <a16:rowId xmlns:a16="http://schemas.microsoft.com/office/drawing/2014/main" val="3795023022"/>
                  </a:ext>
                </a:extLst>
              </a:tr>
              <a:tr h="615075">
                <a:tc>
                  <a:txBody>
                    <a:bodyPr/>
                    <a:lstStyle/>
                    <a:p>
                      <a:r>
                        <a:rPr lang="en-US" sz="1400"/>
                        <a:t>Thomas Jefferson (440)</a:t>
                      </a:r>
                    </a:p>
                  </a:txBody>
                  <a:tcPr marL="70615" marR="70615" marT="35307" marB="35307"/>
                </a:tc>
                <a:tc>
                  <a:txBody>
                    <a:bodyPr/>
                    <a:lstStyle/>
                    <a:p>
                      <a:r>
                        <a:rPr lang="en-US" sz="1400"/>
                        <a:t>West Valley (243)</a:t>
                      </a:r>
                    </a:p>
                  </a:txBody>
                  <a:tcPr marL="70615" marR="70615" marT="35307" marB="35307"/>
                </a:tc>
                <a:tc>
                  <a:txBody>
                    <a:bodyPr/>
                    <a:lstStyle/>
                    <a:p>
                      <a:endParaRPr lang="en-US" sz="1400"/>
                    </a:p>
                  </a:txBody>
                  <a:tcPr marL="70615" marR="70615" marT="35307" marB="35307"/>
                </a:tc>
                <a:tc>
                  <a:txBody>
                    <a:bodyPr/>
                    <a:lstStyle/>
                    <a:p>
                      <a:endParaRPr lang="en-US" sz="1400" dirty="0"/>
                    </a:p>
                  </a:txBody>
                  <a:tcPr marL="70615" marR="70615" marT="35307" marB="35307"/>
                </a:tc>
                <a:extLst>
                  <a:ext uri="{0D108BD9-81ED-4DB2-BD59-A6C34878D82A}">
                    <a16:rowId xmlns:a16="http://schemas.microsoft.com/office/drawing/2014/main" val="2737573926"/>
                  </a:ext>
                </a:extLst>
              </a:tr>
            </a:tbl>
          </a:graphicData>
        </a:graphic>
      </p:graphicFrame>
    </p:spTree>
    <p:extLst>
      <p:ext uri="{BB962C8B-B14F-4D97-AF65-F5344CB8AC3E}">
        <p14:creationId xmlns:p14="http://schemas.microsoft.com/office/powerpoint/2010/main" val="85312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2C5210-FCF6-4C7D-BF21-DF52FF6075A1}"/>
              </a:ext>
            </a:extLst>
          </p:cNvPr>
          <p:cNvSpPr>
            <a:spLocks noGrp="1"/>
          </p:cNvSpPr>
          <p:nvPr>
            <p:ph type="ctrTitle"/>
          </p:nvPr>
        </p:nvSpPr>
        <p:spPr/>
        <p:txBody>
          <a:bodyPr/>
          <a:lstStyle/>
          <a:p>
            <a:r>
              <a:rPr lang="en-US" dirty="0"/>
              <a:t>WAGU </a:t>
            </a:r>
            <a:br>
              <a:rPr lang="en-US" dirty="0"/>
            </a:br>
            <a:r>
              <a:rPr lang="en-US" dirty="0"/>
              <a:t>Program Updates </a:t>
            </a:r>
          </a:p>
        </p:txBody>
      </p:sp>
      <p:sp>
        <p:nvSpPr>
          <p:cNvPr id="4" name="Footer Placeholder 3">
            <a:extLst>
              <a:ext uri="{FF2B5EF4-FFF2-40B4-BE49-F238E27FC236}">
                <a16:creationId xmlns:a16="http://schemas.microsoft.com/office/drawing/2014/main" id="{1EAF6BC4-8A6D-4BB1-8BDE-38C6160F5A76}"/>
              </a:ext>
            </a:extLst>
          </p:cNvPr>
          <p:cNvSpPr>
            <a:spLocks noGrp="1"/>
          </p:cNvSpPr>
          <p:nvPr>
            <p:ph type="ftr" sz="quarter" idx="11"/>
          </p:nvPr>
        </p:nvSpPr>
        <p:spPr/>
        <p:txBody>
          <a:bodyPr/>
          <a:lstStyle/>
          <a:p>
            <a:r>
              <a:rPr lang="en-US"/>
              <a:t>Washington Student Achievement Council</a:t>
            </a:r>
            <a:endParaRPr lang="en-US" dirty="0"/>
          </a:p>
        </p:txBody>
      </p:sp>
      <p:sp>
        <p:nvSpPr>
          <p:cNvPr id="5" name="Slide Number Placeholder 4">
            <a:extLst>
              <a:ext uri="{FF2B5EF4-FFF2-40B4-BE49-F238E27FC236}">
                <a16:creationId xmlns:a16="http://schemas.microsoft.com/office/drawing/2014/main" id="{6BDC0D8A-A718-4114-8989-7067A0850E3F}"/>
              </a:ext>
            </a:extLst>
          </p:cNvPr>
          <p:cNvSpPr>
            <a:spLocks noGrp="1"/>
          </p:cNvSpPr>
          <p:nvPr>
            <p:ph type="sldNum" sz="quarter" idx="12"/>
          </p:nvPr>
        </p:nvSpPr>
        <p:spPr/>
        <p:txBody>
          <a:bodyPr/>
          <a:lstStyle/>
          <a:p>
            <a:fld id="{A7F8E3F6-DE14-48B2-B2BC-6FABA9630FB8}" type="slidenum">
              <a:rPr lang="en-US" smtClean="0"/>
              <a:t>47</a:t>
            </a:fld>
            <a:endParaRPr lang="en-US" dirty="0"/>
          </a:p>
        </p:txBody>
      </p:sp>
    </p:spTree>
    <p:extLst>
      <p:ext uri="{BB962C8B-B14F-4D97-AF65-F5344CB8AC3E}">
        <p14:creationId xmlns:p14="http://schemas.microsoft.com/office/powerpoint/2010/main" val="274333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B9259AA-B4A1-498F-8E0E-E7FDFCF2993C}"/>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Portal Updates</a:t>
            </a:r>
          </a:p>
        </p:txBody>
      </p:sp>
      <p:sp>
        <p:nvSpPr>
          <p:cNvPr id="15" name="Rectangle 14">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3BF237D3-36F4-48D7-8FE4-B4DDA2A30D95}"/>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Washington Student Achievement Council</a:t>
            </a:r>
          </a:p>
        </p:txBody>
      </p:sp>
      <p:sp>
        <p:nvSpPr>
          <p:cNvPr id="5" name="Slide Number Placeholder 4">
            <a:extLst>
              <a:ext uri="{FF2B5EF4-FFF2-40B4-BE49-F238E27FC236}">
                <a16:creationId xmlns:a16="http://schemas.microsoft.com/office/drawing/2014/main" id="{5E051E91-F1F5-4687-95A6-180CC32B1C9D}"/>
              </a:ext>
            </a:extLst>
          </p:cNvPr>
          <p:cNvSpPr>
            <a:spLocks noGrp="1"/>
          </p:cNvSpPr>
          <p:nvPr>
            <p:ph type="sldNum" sz="quarter" idx="12"/>
          </p:nvPr>
        </p:nvSpPr>
        <p:spPr>
          <a:xfrm>
            <a:off x="10123055" y="6459785"/>
            <a:ext cx="1089428" cy="365125"/>
          </a:xfrm>
        </p:spPr>
        <p:txBody>
          <a:bodyPr>
            <a:normAutofit/>
          </a:bodyPr>
          <a:lstStyle/>
          <a:p>
            <a:pPr>
              <a:spcAft>
                <a:spcPts val="600"/>
              </a:spcAft>
            </a:pPr>
            <a:fld id="{A7F8E3F6-DE14-48B2-B2BC-6FABA9630FB8}" type="slidenum">
              <a:rPr lang="en-US">
                <a:solidFill>
                  <a:schemeClr val="tx2"/>
                </a:solidFill>
              </a:rPr>
              <a:pPr>
                <a:spcAft>
                  <a:spcPts val="600"/>
                </a:spcAft>
              </a:pPr>
              <a:t>48</a:t>
            </a:fld>
            <a:endParaRPr lang="en-US">
              <a:solidFill>
                <a:schemeClr val="tx2"/>
              </a:solidFill>
            </a:endParaRPr>
          </a:p>
        </p:txBody>
      </p:sp>
      <p:graphicFrame>
        <p:nvGraphicFramePr>
          <p:cNvPr id="7" name="Content Placeholder 2">
            <a:extLst>
              <a:ext uri="{FF2B5EF4-FFF2-40B4-BE49-F238E27FC236}">
                <a16:creationId xmlns:a16="http://schemas.microsoft.com/office/drawing/2014/main" id="{EA967330-7062-4BCD-A399-B4D43B07183E}"/>
              </a:ext>
            </a:extLst>
          </p:cNvPr>
          <p:cNvGraphicFramePr>
            <a:graphicFrameLocks noGrp="1"/>
          </p:cNvGraphicFramePr>
          <p:nvPr>
            <p:ph idx="1"/>
            <p:extLst>
              <p:ext uri="{D42A27DB-BD31-4B8C-83A1-F6EECF244321}">
                <p14:modId xmlns:p14="http://schemas.microsoft.com/office/powerpoint/2010/main" val="195117838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25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B9259AA-B4A1-498F-8E0E-E7FDFCF2993C}"/>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Year 4 – Final Compliance Review</a:t>
            </a:r>
          </a:p>
        </p:txBody>
      </p:sp>
      <p:sp>
        <p:nvSpPr>
          <p:cNvPr id="25" name="Rectangle 24">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3BF237D3-36F4-48D7-8FE4-B4DDA2A30D95}"/>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Washington Student Achievement Council</a:t>
            </a:r>
          </a:p>
        </p:txBody>
      </p:sp>
      <p:sp>
        <p:nvSpPr>
          <p:cNvPr id="5" name="Slide Number Placeholder 4">
            <a:extLst>
              <a:ext uri="{FF2B5EF4-FFF2-40B4-BE49-F238E27FC236}">
                <a16:creationId xmlns:a16="http://schemas.microsoft.com/office/drawing/2014/main" id="{5E051E91-F1F5-4687-95A6-180CC32B1C9D}"/>
              </a:ext>
            </a:extLst>
          </p:cNvPr>
          <p:cNvSpPr>
            <a:spLocks noGrp="1"/>
          </p:cNvSpPr>
          <p:nvPr>
            <p:ph type="sldNum" sz="quarter" idx="12"/>
          </p:nvPr>
        </p:nvSpPr>
        <p:spPr>
          <a:xfrm>
            <a:off x="10123055" y="6459785"/>
            <a:ext cx="1089428" cy="365125"/>
          </a:xfrm>
        </p:spPr>
        <p:txBody>
          <a:bodyPr>
            <a:normAutofit/>
          </a:bodyPr>
          <a:lstStyle/>
          <a:p>
            <a:pPr>
              <a:spcAft>
                <a:spcPts val="600"/>
              </a:spcAft>
            </a:pPr>
            <a:fld id="{A7F8E3F6-DE14-48B2-B2BC-6FABA9630FB8}" type="slidenum">
              <a:rPr lang="en-US">
                <a:solidFill>
                  <a:schemeClr val="tx2"/>
                </a:solidFill>
              </a:rPr>
              <a:pPr>
                <a:spcAft>
                  <a:spcPts val="600"/>
                </a:spcAft>
              </a:pPr>
              <a:t>49</a:t>
            </a:fld>
            <a:endParaRPr lang="en-US">
              <a:solidFill>
                <a:schemeClr val="tx2"/>
              </a:solidFill>
            </a:endParaRPr>
          </a:p>
        </p:txBody>
      </p:sp>
      <p:graphicFrame>
        <p:nvGraphicFramePr>
          <p:cNvPr id="17" name="Content Placeholder 2">
            <a:extLst>
              <a:ext uri="{FF2B5EF4-FFF2-40B4-BE49-F238E27FC236}">
                <a16:creationId xmlns:a16="http://schemas.microsoft.com/office/drawing/2014/main" id="{D4CBCD2C-A33E-4DDE-A66C-2B4BF3873470}"/>
              </a:ext>
            </a:extLst>
          </p:cNvPr>
          <p:cNvGraphicFramePr/>
          <p:nvPr>
            <p:extLst>
              <p:ext uri="{D42A27DB-BD31-4B8C-83A1-F6EECF244321}">
                <p14:modId xmlns:p14="http://schemas.microsoft.com/office/powerpoint/2010/main" val="205452951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221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FB92F-72D5-4F0B-AD97-D7AF49AB59A9}"/>
              </a:ext>
            </a:extLst>
          </p:cNvPr>
          <p:cNvSpPr>
            <a:spLocks noGrp="1"/>
          </p:cNvSpPr>
          <p:nvPr>
            <p:ph type="title"/>
          </p:nvPr>
        </p:nvSpPr>
        <p:spPr/>
        <p:txBody>
          <a:bodyPr/>
          <a:lstStyle/>
          <a:p>
            <a:r>
              <a:rPr lang="en-US" dirty="0"/>
              <a:t>Rename Yourself</a:t>
            </a:r>
          </a:p>
        </p:txBody>
      </p:sp>
      <p:sp>
        <p:nvSpPr>
          <p:cNvPr id="4" name="Footer Placeholder 3">
            <a:extLst>
              <a:ext uri="{FF2B5EF4-FFF2-40B4-BE49-F238E27FC236}">
                <a16:creationId xmlns:a16="http://schemas.microsoft.com/office/drawing/2014/main" id="{4EE58840-E720-4F76-A16E-0B5259FA824F}"/>
              </a:ext>
            </a:extLst>
          </p:cNvPr>
          <p:cNvSpPr>
            <a:spLocks noGrp="1"/>
          </p:cNvSpPr>
          <p:nvPr>
            <p:ph type="ftr" sz="quarter" idx="11"/>
          </p:nvPr>
        </p:nvSpPr>
        <p:spPr/>
        <p:txBody>
          <a:bodyPr/>
          <a:lstStyle/>
          <a:p>
            <a:r>
              <a:rPr lang="en-US"/>
              <a:t>Washington Student Achievement Council</a:t>
            </a:r>
            <a:endParaRPr lang="en-US" dirty="0"/>
          </a:p>
        </p:txBody>
      </p:sp>
      <p:sp>
        <p:nvSpPr>
          <p:cNvPr id="5" name="Slide Number Placeholder 4">
            <a:extLst>
              <a:ext uri="{FF2B5EF4-FFF2-40B4-BE49-F238E27FC236}">
                <a16:creationId xmlns:a16="http://schemas.microsoft.com/office/drawing/2014/main" id="{7CEF52BB-688E-496D-BB2A-94A8605441FD}"/>
              </a:ext>
            </a:extLst>
          </p:cNvPr>
          <p:cNvSpPr>
            <a:spLocks noGrp="1"/>
          </p:cNvSpPr>
          <p:nvPr>
            <p:ph type="sldNum" sz="quarter" idx="12"/>
          </p:nvPr>
        </p:nvSpPr>
        <p:spPr/>
        <p:txBody>
          <a:bodyPr/>
          <a:lstStyle/>
          <a:p>
            <a:fld id="{A7F8E3F6-DE14-48B2-B2BC-6FABA9630FB8}" type="slidenum">
              <a:rPr lang="en-US" smtClean="0"/>
              <a:t>5</a:t>
            </a:fld>
            <a:endParaRPr lang="en-US" dirty="0"/>
          </a:p>
        </p:txBody>
      </p:sp>
      <p:graphicFrame>
        <p:nvGraphicFramePr>
          <p:cNvPr id="11" name="Content Placeholder 10">
            <a:extLst>
              <a:ext uri="{FF2B5EF4-FFF2-40B4-BE49-F238E27FC236}">
                <a16:creationId xmlns:a16="http://schemas.microsoft.com/office/drawing/2014/main" id="{279687E3-B1D9-4A7F-8DB5-E7550869C0BA}"/>
              </a:ext>
            </a:extLst>
          </p:cNvPr>
          <p:cNvGraphicFramePr>
            <a:graphicFrameLocks noGrp="1"/>
          </p:cNvGraphicFramePr>
          <p:nvPr>
            <p:ph idx="1"/>
            <p:extLst>
              <p:ext uri="{D42A27DB-BD31-4B8C-83A1-F6EECF244321}">
                <p14:modId xmlns:p14="http://schemas.microsoft.com/office/powerpoint/2010/main" val="91204633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892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B9259AA-B4A1-498F-8E0E-E7FDFCF2993C}"/>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Contact Updates</a:t>
            </a: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104AEA8-B900-44EA-89A3-398A6C6BD19F}"/>
              </a:ext>
            </a:extLst>
          </p:cNvPr>
          <p:cNvSpPr>
            <a:spLocks noGrp="1"/>
          </p:cNvSpPr>
          <p:nvPr>
            <p:ph idx="1"/>
          </p:nvPr>
        </p:nvSpPr>
        <p:spPr>
          <a:xfrm>
            <a:off x="4742016" y="605896"/>
            <a:ext cx="6413663" cy="5646208"/>
          </a:xfrm>
        </p:spPr>
        <p:txBody>
          <a:bodyPr anchor="ctr">
            <a:normAutofit/>
          </a:bodyPr>
          <a:lstStyle/>
          <a:p>
            <a:endParaRPr lang="en-US" dirty="0"/>
          </a:p>
          <a:p>
            <a:r>
              <a:rPr lang="en-US" dirty="0"/>
              <a:t>Kelly sent out your school district contracts to Coordinators for review and corrections (yesterday).</a:t>
            </a:r>
          </a:p>
          <a:p>
            <a:endParaRPr lang="en-US" dirty="0"/>
          </a:p>
          <a:p>
            <a:r>
              <a:rPr lang="en-US" dirty="0"/>
              <a:t>Please send additions/deletions/corrections to Kelly by Friday, August 27. </a:t>
            </a:r>
          </a:p>
          <a:p>
            <a:endParaRPr lang="en-US" dirty="0"/>
          </a:p>
        </p:txBody>
      </p:sp>
      <p:sp>
        <p:nvSpPr>
          <p:cNvPr id="4" name="Footer Placeholder 3">
            <a:extLst>
              <a:ext uri="{FF2B5EF4-FFF2-40B4-BE49-F238E27FC236}">
                <a16:creationId xmlns:a16="http://schemas.microsoft.com/office/drawing/2014/main" id="{3BF237D3-36F4-48D7-8FE4-B4DDA2A30D95}"/>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Washington Student Achievement Council</a:t>
            </a:r>
          </a:p>
        </p:txBody>
      </p:sp>
      <p:sp>
        <p:nvSpPr>
          <p:cNvPr id="5" name="Slide Number Placeholder 4">
            <a:extLst>
              <a:ext uri="{FF2B5EF4-FFF2-40B4-BE49-F238E27FC236}">
                <a16:creationId xmlns:a16="http://schemas.microsoft.com/office/drawing/2014/main" id="{5E051E91-F1F5-4687-95A6-180CC32B1C9D}"/>
              </a:ext>
            </a:extLst>
          </p:cNvPr>
          <p:cNvSpPr>
            <a:spLocks noGrp="1"/>
          </p:cNvSpPr>
          <p:nvPr>
            <p:ph type="sldNum" sz="quarter" idx="12"/>
          </p:nvPr>
        </p:nvSpPr>
        <p:spPr>
          <a:xfrm>
            <a:off x="10123055" y="6459785"/>
            <a:ext cx="1089428" cy="365125"/>
          </a:xfrm>
        </p:spPr>
        <p:txBody>
          <a:bodyPr>
            <a:normAutofit/>
          </a:bodyPr>
          <a:lstStyle/>
          <a:p>
            <a:pPr>
              <a:spcAft>
                <a:spcPts val="600"/>
              </a:spcAft>
            </a:pPr>
            <a:fld id="{A7F8E3F6-DE14-48B2-B2BC-6FABA9630FB8}" type="slidenum">
              <a:rPr lang="en-US">
                <a:solidFill>
                  <a:schemeClr val="tx2"/>
                </a:solidFill>
              </a:rPr>
              <a:pPr>
                <a:spcAft>
                  <a:spcPts val="600"/>
                </a:spcAft>
              </a:pPr>
              <a:t>50</a:t>
            </a:fld>
            <a:endParaRPr lang="en-US">
              <a:solidFill>
                <a:schemeClr val="tx2"/>
              </a:solidFill>
            </a:endParaRPr>
          </a:p>
        </p:txBody>
      </p:sp>
    </p:spTree>
    <p:extLst>
      <p:ext uri="{BB962C8B-B14F-4D97-AF65-F5344CB8AC3E}">
        <p14:creationId xmlns:p14="http://schemas.microsoft.com/office/powerpoint/2010/main" val="413893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BC27DEE-F4A0-4A8E-976D-92C573CB81C4}"/>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Fiscal Updates – Please share with Fiscal Leads</a:t>
            </a: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787B336-00DB-406F-ACA8-94481F26F0F6}"/>
              </a:ext>
            </a:extLst>
          </p:cNvPr>
          <p:cNvSpPr>
            <a:spLocks noGrp="1"/>
          </p:cNvSpPr>
          <p:nvPr>
            <p:ph idx="1"/>
          </p:nvPr>
        </p:nvSpPr>
        <p:spPr>
          <a:xfrm>
            <a:off x="4742016" y="605896"/>
            <a:ext cx="6413663" cy="5646208"/>
          </a:xfrm>
        </p:spPr>
        <p:txBody>
          <a:bodyPr anchor="ctr">
            <a:normAutofit fontScale="92500" lnSpcReduction="10000"/>
          </a:bodyPr>
          <a:lstStyle/>
          <a:p>
            <a:r>
              <a:rPr lang="en-US" sz="3200" b="1" dirty="0"/>
              <a:t>Year 4 </a:t>
            </a:r>
            <a:r>
              <a:rPr lang="en-US" sz="3200" dirty="0"/>
              <a:t>is 08/31-21or before. </a:t>
            </a:r>
          </a:p>
          <a:p>
            <a:pPr lvl="2">
              <a:buFont typeface="Wingdings" panose="05000000000000000000" pitchFamily="2" charset="2"/>
              <a:buChar char="§"/>
            </a:pPr>
            <a:r>
              <a:rPr lang="en-US" sz="2000" dirty="0"/>
              <a:t>All Y4 items must be INVOICED and RECEIVED by August 31</a:t>
            </a:r>
            <a:r>
              <a:rPr lang="en-US" sz="2000" baseline="30000" dirty="0"/>
              <a:t>st</a:t>
            </a:r>
            <a:r>
              <a:rPr lang="en-US" sz="2000" dirty="0"/>
              <a:t>. </a:t>
            </a:r>
          </a:p>
          <a:p>
            <a:pPr lvl="2">
              <a:buFont typeface="Wingdings" panose="05000000000000000000" pitchFamily="2" charset="2"/>
              <a:buChar char="§"/>
            </a:pPr>
            <a:r>
              <a:rPr lang="en-US" sz="2000" dirty="0"/>
              <a:t>If you are purchasing items for Y5 with Y4 funds. This needs prior approval from Marcie and must be in your Y4 Work Plan and Budget. </a:t>
            </a:r>
          </a:p>
          <a:p>
            <a:pPr lvl="2">
              <a:buFont typeface="Wingdings" panose="05000000000000000000" pitchFamily="2" charset="2"/>
              <a:buChar char="§"/>
            </a:pPr>
            <a:r>
              <a:rPr lang="en-US" sz="2000" dirty="0"/>
              <a:t>Not in your plan or budget? It won’t be reimbursed. </a:t>
            </a:r>
          </a:p>
          <a:p>
            <a:pPr lvl="2">
              <a:buFont typeface="Wingdings" panose="05000000000000000000" pitchFamily="2" charset="2"/>
              <a:buChar char="§"/>
            </a:pPr>
            <a:r>
              <a:rPr lang="en-US" sz="2000" b="1" dirty="0"/>
              <a:t>October 29</a:t>
            </a:r>
            <a:r>
              <a:rPr lang="en-US" sz="2000" b="1" baseline="30000" dirty="0"/>
              <a:t>th</a:t>
            </a:r>
            <a:r>
              <a:rPr lang="en-US" sz="2000" b="1" dirty="0"/>
              <a:t> – final due date for Year 4 A19s for reimbursement. No exceptions. </a:t>
            </a:r>
            <a:endParaRPr lang="en-US" sz="2000" dirty="0"/>
          </a:p>
          <a:p>
            <a:endParaRPr lang="en-US" sz="3200" b="1" dirty="0"/>
          </a:p>
          <a:p>
            <a:r>
              <a:rPr lang="en-US" sz="3200" b="1" dirty="0"/>
              <a:t>Year 5 </a:t>
            </a:r>
            <a:r>
              <a:rPr lang="en-US" sz="3200" dirty="0"/>
              <a:t>is 9/1/2021 through 8/31/2022.</a:t>
            </a:r>
          </a:p>
          <a:p>
            <a:pPr lvl="2">
              <a:buFont typeface="Wingdings" panose="05000000000000000000" pitchFamily="2" charset="2"/>
              <a:buChar char="§"/>
            </a:pPr>
            <a:r>
              <a:rPr lang="en-US" sz="2000" dirty="0"/>
              <a:t>Any invoice dated and/or received on or after Sept. 1 is Y5 and must be in your plan.</a:t>
            </a:r>
          </a:p>
          <a:p>
            <a:pPr lvl="2">
              <a:buFont typeface="Wingdings" panose="05000000000000000000" pitchFamily="2" charset="2"/>
              <a:buChar char="§"/>
            </a:pPr>
            <a:r>
              <a:rPr lang="en-US" sz="2000" dirty="0"/>
              <a:t>First Year 5 A19 is due the week of October 25 (for September expenditures).</a:t>
            </a:r>
          </a:p>
          <a:p>
            <a:pPr lvl="2">
              <a:buFont typeface="Wingdings" panose="05000000000000000000" pitchFamily="2" charset="2"/>
              <a:buChar char="§"/>
            </a:pPr>
            <a:r>
              <a:rPr lang="en-US" sz="2000" dirty="0"/>
              <a:t>September payroll is Year 5. Always. </a:t>
            </a:r>
          </a:p>
        </p:txBody>
      </p:sp>
      <p:sp>
        <p:nvSpPr>
          <p:cNvPr id="4" name="Footer Placeholder 3">
            <a:extLst>
              <a:ext uri="{FF2B5EF4-FFF2-40B4-BE49-F238E27FC236}">
                <a16:creationId xmlns:a16="http://schemas.microsoft.com/office/drawing/2014/main" id="{59FD72C2-DB8A-40D0-9764-D39156860DC0}"/>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Washington Student Achievement Council</a:t>
            </a:r>
          </a:p>
        </p:txBody>
      </p:sp>
      <p:sp>
        <p:nvSpPr>
          <p:cNvPr id="5" name="Slide Number Placeholder 4">
            <a:extLst>
              <a:ext uri="{FF2B5EF4-FFF2-40B4-BE49-F238E27FC236}">
                <a16:creationId xmlns:a16="http://schemas.microsoft.com/office/drawing/2014/main" id="{2F02BA38-A82B-436E-AD49-B0783B2B5A78}"/>
              </a:ext>
            </a:extLst>
          </p:cNvPr>
          <p:cNvSpPr>
            <a:spLocks noGrp="1"/>
          </p:cNvSpPr>
          <p:nvPr>
            <p:ph type="sldNum" sz="quarter" idx="12"/>
          </p:nvPr>
        </p:nvSpPr>
        <p:spPr>
          <a:xfrm>
            <a:off x="10123055" y="6459785"/>
            <a:ext cx="1089428" cy="365125"/>
          </a:xfrm>
        </p:spPr>
        <p:txBody>
          <a:bodyPr>
            <a:normAutofit/>
          </a:bodyPr>
          <a:lstStyle/>
          <a:p>
            <a:pPr>
              <a:spcAft>
                <a:spcPts val="600"/>
              </a:spcAft>
            </a:pPr>
            <a:fld id="{A7F8E3F6-DE14-48B2-B2BC-6FABA9630FB8}" type="slidenum">
              <a:rPr lang="en-US">
                <a:solidFill>
                  <a:schemeClr val="tx2"/>
                </a:solidFill>
              </a:rPr>
              <a:pPr>
                <a:spcAft>
                  <a:spcPts val="600"/>
                </a:spcAft>
              </a:pPr>
              <a:t>51</a:t>
            </a:fld>
            <a:endParaRPr lang="en-US">
              <a:solidFill>
                <a:schemeClr val="tx2"/>
              </a:solidFill>
            </a:endParaRPr>
          </a:p>
        </p:txBody>
      </p:sp>
    </p:spTree>
    <p:extLst>
      <p:ext uri="{BB962C8B-B14F-4D97-AF65-F5344CB8AC3E}">
        <p14:creationId xmlns:p14="http://schemas.microsoft.com/office/powerpoint/2010/main" val="117123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9466FC-633F-4E42-94C7-F7CC48D6FED6}"/>
              </a:ext>
            </a:extLst>
          </p:cNvPr>
          <p:cNvSpPr>
            <a:spLocks noGrp="1"/>
          </p:cNvSpPr>
          <p:nvPr>
            <p:ph type="title"/>
          </p:nvPr>
        </p:nvSpPr>
        <p:spPr/>
        <p:txBody>
          <a:bodyPr/>
          <a:lstStyle/>
          <a:p>
            <a:r>
              <a:rPr lang="en-US" dirty="0"/>
              <a:t>New Resources</a:t>
            </a:r>
            <a:r>
              <a:rPr lang="en-US"/>
              <a:t>/Revamped Site</a:t>
            </a:r>
          </a:p>
        </p:txBody>
      </p:sp>
      <p:pic>
        <p:nvPicPr>
          <p:cNvPr id="11" name="Content Placeholder 10">
            <a:extLst>
              <a:ext uri="{FF2B5EF4-FFF2-40B4-BE49-F238E27FC236}">
                <a16:creationId xmlns:a16="http://schemas.microsoft.com/office/drawing/2014/main" id="{64778FF4-E5E9-4CD6-875E-DC0E8182272A}"/>
              </a:ext>
            </a:extLst>
          </p:cNvPr>
          <p:cNvPicPr>
            <a:picLocks noGrp="1" noChangeAspect="1"/>
          </p:cNvPicPr>
          <p:nvPr>
            <p:ph sz="half" idx="1"/>
          </p:nvPr>
        </p:nvPicPr>
        <p:blipFill>
          <a:blip r:embed="rId3"/>
          <a:stretch>
            <a:fillRect/>
          </a:stretch>
        </p:blipFill>
        <p:spPr>
          <a:xfrm>
            <a:off x="1096963" y="2465329"/>
            <a:ext cx="4938712" cy="2784592"/>
          </a:xfrm>
        </p:spPr>
      </p:pic>
      <p:sp>
        <p:nvSpPr>
          <p:cNvPr id="3" name="Content Placeholder 2">
            <a:extLst>
              <a:ext uri="{FF2B5EF4-FFF2-40B4-BE49-F238E27FC236}">
                <a16:creationId xmlns:a16="http://schemas.microsoft.com/office/drawing/2014/main" id="{8C2DAF68-6894-4295-AF7C-F097155E349D}"/>
              </a:ext>
            </a:extLst>
          </p:cNvPr>
          <p:cNvSpPr>
            <a:spLocks noGrp="1"/>
          </p:cNvSpPr>
          <p:nvPr>
            <p:ph sz="half" idx="2"/>
          </p:nvPr>
        </p:nvSpPr>
        <p:spPr/>
        <p:txBody>
          <a:bodyPr>
            <a:normAutofit/>
          </a:bodyPr>
          <a:lstStyle/>
          <a:p>
            <a:r>
              <a:rPr lang="en-US" dirty="0"/>
              <a:t>Student Alumni Webpage Template</a:t>
            </a:r>
          </a:p>
          <a:p>
            <a:r>
              <a:rPr lang="en-US" dirty="0"/>
              <a:t>Educator College &amp; Career Exploration Resources </a:t>
            </a:r>
          </a:p>
          <a:p>
            <a:r>
              <a:rPr lang="en-US" dirty="0"/>
              <a:t>Virtual Career and Tech Prep Series</a:t>
            </a:r>
          </a:p>
          <a:p>
            <a:r>
              <a:rPr lang="en-US" dirty="0"/>
              <a:t>WAGU Orientation Templates</a:t>
            </a:r>
          </a:p>
        </p:txBody>
      </p:sp>
      <p:sp>
        <p:nvSpPr>
          <p:cNvPr id="5" name="Footer Placeholder 4">
            <a:extLst>
              <a:ext uri="{FF2B5EF4-FFF2-40B4-BE49-F238E27FC236}">
                <a16:creationId xmlns:a16="http://schemas.microsoft.com/office/drawing/2014/main" id="{EDD7376B-BB94-4EF2-9F1E-3CA59798B656}"/>
              </a:ext>
            </a:extLst>
          </p:cNvPr>
          <p:cNvSpPr>
            <a:spLocks noGrp="1"/>
          </p:cNvSpPr>
          <p:nvPr>
            <p:ph type="ftr" sz="quarter" idx="11"/>
          </p:nvPr>
        </p:nvSpPr>
        <p:spPr/>
        <p:txBody>
          <a:bodyPr/>
          <a:lstStyle/>
          <a:p>
            <a:r>
              <a:rPr lang="en-US"/>
              <a:t>Washington Student Achievement Council</a:t>
            </a:r>
            <a:endParaRPr lang="en-US" dirty="0"/>
          </a:p>
        </p:txBody>
      </p:sp>
      <p:sp>
        <p:nvSpPr>
          <p:cNvPr id="6" name="Slide Number Placeholder 5">
            <a:extLst>
              <a:ext uri="{FF2B5EF4-FFF2-40B4-BE49-F238E27FC236}">
                <a16:creationId xmlns:a16="http://schemas.microsoft.com/office/drawing/2014/main" id="{0D7505F8-D2CB-4E6B-B24B-88EA1C5C96F5}"/>
              </a:ext>
            </a:extLst>
          </p:cNvPr>
          <p:cNvSpPr>
            <a:spLocks noGrp="1"/>
          </p:cNvSpPr>
          <p:nvPr>
            <p:ph type="sldNum" sz="quarter" idx="12"/>
          </p:nvPr>
        </p:nvSpPr>
        <p:spPr/>
        <p:txBody>
          <a:bodyPr/>
          <a:lstStyle/>
          <a:p>
            <a:fld id="{A7F8E3F6-DE14-48B2-B2BC-6FABA9630FB8}" type="slidenum">
              <a:rPr lang="en-US" smtClean="0"/>
              <a:pPr/>
              <a:t>52</a:t>
            </a:fld>
            <a:endParaRPr lang="en-US" dirty="0"/>
          </a:p>
        </p:txBody>
      </p:sp>
    </p:spTree>
    <p:extLst>
      <p:ext uri="{BB962C8B-B14F-4D97-AF65-F5344CB8AC3E}">
        <p14:creationId xmlns:p14="http://schemas.microsoft.com/office/powerpoint/2010/main" val="428144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6">
            <a:extLst>
              <a:ext uri="{FF2B5EF4-FFF2-40B4-BE49-F238E27FC236}">
                <a16:creationId xmlns:a16="http://schemas.microsoft.com/office/drawing/2014/main" id="{FA913C7D-0C2B-4AF2-946F-4E13CDF6D6D8}"/>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Professional Development Plan </a:t>
            </a:r>
          </a:p>
        </p:txBody>
      </p:sp>
      <p:sp>
        <p:nvSpPr>
          <p:cNvPr id="18" name="Rectangle 17">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a:extLst>
              <a:ext uri="{FF2B5EF4-FFF2-40B4-BE49-F238E27FC236}">
                <a16:creationId xmlns:a16="http://schemas.microsoft.com/office/drawing/2014/main" id="{6F987A8E-3A20-40E8-B05A-E39B1A46FC83}"/>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Washington Student Achievement Council</a:t>
            </a:r>
          </a:p>
        </p:txBody>
      </p:sp>
      <p:sp>
        <p:nvSpPr>
          <p:cNvPr id="6" name="Slide Number Placeholder 5">
            <a:extLst>
              <a:ext uri="{FF2B5EF4-FFF2-40B4-BE49-F238E27FC236}">
                <a16:creationId xmlns:a16="http://schemas.microsoft.com/office/drawing/2014/main" id="{50AC17F3-8521-4B28-9BC6-597012CDE693}"/>
              </a:ext>
            </a:extLst>
          </p:cNvPr>
          <p:cNvSpPr>
            <a:spLocks noGrp="1"/>
          </p:cNvSpPr>
          <p:nvPr>
            <p:ph type="sldNum" sz="quarter" idx="12"/>
          </p:nvPr>
        </p:nvSpPr>
        <p:spPr>
          <a:xfrm>
            <a:off x="10123055" y="6459785"/>
            <a:ext cx="1089428" cy="365125"/>
          </a:xfrm>
        </p:spPr>
        <p:txBody>
          <a:bodyPr>
            <a:normAutofit/>
          </a:bodyPr>
          <a:lstStyle/>
          <a:p>
            <a:pPr>
              <a:spcAft>
                <a:spcPts val="600"/>
              </a:spcAft>
            </a:pPr>
            <a:fld id="{A7F8E3F6-DE14-48B2-B2BC-6FABA9630FB8}" type="slidenum">
              <a:rPr lang="en-US">
                <a:solidFill>
                  <a:schemeClr val="tx2"/>
                </a:solidFill>
              </a:rPr>
              <a:pPr>
                <a:spcAft>
                  <a:spcPts val="600"/>
                </a:spcAft>
              </a:pPr>
              <a:t>53</a:t>
            </a:fld>
            <a:endParaRPr lang="en-US">
              <a:solidFill>
                <a:schemeClr val="tx2"/>
              </a:solidFill>
            </a:endParaRPr>
          </a:p>
        </p:txBody>
      </p:sp>
      <p:graphicFrame>
        <p:nvGraphicFramePr>
          <p:cNvPr id="10" name="Content Placeholder 7">
            <a:extLst>
              <a:ext uri="{FF2B5EF4-FFF2-40B4-BE49-F238E27FC236}">
                <a16:creationId xmlns:a16="http://schemas.microsoft.com/office/drawing/2014/main" id="{F6DB4015-B681-4CB2-87DC-9737FE20D720}"/>
              </a:ext>
            </a:extLst>
          </p:cNvPr>
          <p:cNvGraphicFramePr>
            <a:graphicFrameLocks noGrp="1"/>
          </p:cNvGraphicFramePr>
          <p:nvPr>
            <p:ph idx="1"/>
            <p:extLst>
              <p:ext uri="{D42A27DB-BD31-4B8C-83A1-F6EECF244321}">
                <p14:modId xmlns:p14="http://schemas.microsoft.com/office/powerpoint/2010/main" val="98403866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774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B9259AA-B4A1-498F-8E0E-E7FDFCF2993C}"/>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Match</a:t>
            </a: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104AEA8-B900-44EA-89A3-398A6C6BD19F}"/>
              </a:ext>
            </a:extLst>
          </p:cNvPr>
          <p:cNvSpPr>
            <a:spLocks noGrp="1"/>
          </p:cNvSpPr>
          <p:nvPr>
            <p:ph idx="1"/>
          </p:nvPr>
        </p:nvSpPr>
        <p:spPr>
          <a:xfrm>
            <a:off x="4742016" y="605896"/>
            <a:ext cx="6413663" cy="5646208"/>
          </a:xfrm>
        </p:spPr>
        <p:txBody>
          <a:bodyPr anchor="ctr">
            <a:normAutofit/>
          </a:bodyPr>
          <a:lstStyle/>
          <a:p>
            <a:pPr marL="0" indent="0">
              <a:buNone/>
            </a:pPr>
            <a:endParaRPr lang="en-US" dirty="0"/>
          </a:p>
          <a:p>
            <a:pPr lvl="1">
              <a:buFont typeface="Arial" panose="020B0604020202020204" pitchFamily="34" charset="0"/>
              <a:buChar char="•"/>
            </a:pPr>
            <a:r>
              <a:rPr lang="en-US" dirty="0"/>
              <a:t>Per your contract, the current match rate required is 50%.</a:t>
            </a:r>
          </a:p>
          <a:p>
            <a:pPr lvl="1">
              <a:buFont typeface="Arial" panose="020B0604020202020204" pitchFamily="34" charset="0"/>
              <a:buChar char="•"/>
            </a:pPr>
            <a:r>
              <a:rPr lang="en-US" dirty="0"/>
              <a:t>We have requested a match waiver from the Department of Education. </a:t>
            </a:r>
          </a:p>
          <a:p>
            <a:pPr lvl="1">
              <a:buFont typeface="Arial" panose="020B0604020202020204" pitchFamily="34" charset="0"/>
              <a:buChar char="•"/>
            </a:pPr>
            <a:r>
              <a:rPr lang="en-US" dirty="0"/>
              <a:t>We have not received approval but expect that we will.</a:t>
            </a:r>
          </a:p>
          <a:p>
            <a:pPr lvl="1">
              <a:buFont typeface="Arial" panose="020B0604020202020204" pitchFamily="34" charset="0"/>
              <a:buChar char="•"/>
            </a:pPr>
            <a:r>
              <a:rPr lang="en-US" dirty="0"/>
              <a:t>Once received, we will likely decrease the match required for this year. </a:t>
            </a:r>
          </a:p>
          <a:p>
            <a:pPr lvl="1">
              <a:buFont typeface="Arial" panose="020B0604020202020204" pitchFamily="34" charset="0"/>
              <a:buChar char="•"/>
            </a:pPr>
            <a:r>
              <a:rPr lang="en-US" dirty="0"/>
              <a:t>Do not over match. Focus on your students and families. We will have enough. </a:t>
            </a:r>
          </a:p>
        </p:txBody>
      </p:sp>
      <p:sp>
        <p:nvSpPr>
          <p:cNvPr id="4" name="Footer Placeholder 3">
            <a:extLst>
              <a:ext uri="{FF2B5EF4-FFF2-40B4-BE49-F238E27FC236}">
                <a16:creationId xmlns:a16="http://schemas.microsoft.com/office/drawing/2014/main" id="{3BF237D3-36F4-48D7-8FE4-B4DDA2A30D95}"/>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Washington Student Achievement Council</a:t>
            </a:r>
          </a:p>
        </p:txBody>
      </p:sp>
      <p:sp>
        <p:nvSpPr>
          <p:cNvPr id="5" name="Slide Number Placeholder 4">
            <a:extLst>
              <a:ext uri="{FF2B5EF4-FFF2-40B4-BE49-F238E27FC236}">
                <a16:creationId xmlns:a16="http://schemas.microsoft.com/office/drawing/2014/main" id="{5E051E91-F1F5-4687-95A6-180CC32B1C9D}"/>
              </a:ext>
            </a:extLst>
          </p:cNvPr>
          <p:cNvSpPr>
            <a:spLocks noGrp="1"/>
          </p:cNvSpPr>
          <p:nvPr>
            <p:ph type="sldNum" sz="quarter" idx="12"/>
          </p:nvPr>
        </p:nvSpPr>
        <p:spPr>
          <a:xfrm>
            <a:off x="10123055" y="6459785"/>
            <a:ext cx="1089428" cy="365125"/>
          </a:xfrm>
        </p:spPr>
        <p:txBody>
          <a:bodyPr>
            <a:normAutofit/>
          </a:bodyPr>
          <a:lstStyle/>
          <a:p>
            <a:pPr>
              <a:spcAft>
                <a:spcPts val="600"/>
              </a:spcAft>
            </a:pPr>
            <a:fld id="{A7F8E3F6-DE14-48B2-B2BC-6FABA9630FB8}" type="slidenum">
              <a:rPr lang="en-US">
                <a:solidFill>
                  <a:schemeClr val="tx2"/>
                </a:solidFill>
              </a:rPr>
              <a:pPr>
                <a:spcAft>
                  <a:spcPts val="600"/>
                </a:spcAft>
              </a:pPr>
              <a:t>54</a:t>
            </a:fld>
            <a:endParaRPr lang="en-US">
              <a:solidFill>
                <a:schemeClr val="tx2"/>
              </a:solidFill>
            </a:endParaRPr>
          </a:p>
        </p:txBody>
      </p:sp>
    </p:spTree>
    <p:extLst>
      <p:ext uri="{BB962C8B-B14F-4D97-AF65-F5344CB8AC3E}">
        <p14:creationId xmlns:p14="http://schemas.microsoft.com/office/powerpoint/2010/main" val="149643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259AA-B4A1-498F-8E0E-E7FDFCF2993C}"/>
              </a:ext>
            </a:extLst>
          </p:cNvPr>
          <p:cNvSpPr>
            <a:spLocks noGrp="1"/>
          </p:cNvSpPr>
          <p:nvPr>
            <p:ph type="title"/>
          </p:nvPr>
        </p:nvSpPr>
        <p:spPr>
          <a:xfrm>
            <a:off x="1901163" y="1111753"/>
            <a:ext cx="3720353" cy="4634494"/>
          </a:xfrm>
          <a:ln w="25400" cap="sq">
            <a:noFill/>
            <a:miter lim="800000"/>
          </a:ln>
        </p:spPr>
        <p:txBody>
          <a:bodyPr anchor="ctr">
            <a:normAutofit/>
          </a:bodyPr>
          <a:lstStyle/>
          <a:p>
            <a:pPr algn="ctr"/>
            <a:r>
              <a:rPr lang="en-US" sz="3200">
                <a:solidFill>
                  <a:srgbClr val="FFFFFF"/>
                </a:solidFill>
              </a:rPr>
              <a:t>Closing Remarks</a:t>
            </a:r>
          </a:p>
        </p:txBody>
      </p:sp>
      <p:sp>
        <p:nvSpPr>
          <p:cNvPr id="3" name="Content Placeholder 2">
            <a:extLst>
              <a:ext uri="{FF2B5EF4-FFF2-40B4-BE49-F238E27FC236}">
                <a16:creationId xmlns:a16="http://schemas.microsoft.com/office/drawing/2014/main" id="{4104AEA8-B900-44EA-89A3-398A6C6BD19F}"/>
              </a:ext>
            </a:extLst>
          </p:cNvPr>
          <p:cNvSpPr>
            <a:spLocks noGrp="1"/>
          </p:cNvSpPr>
          <p:nvPr>
            <p:ph idx="1"/>
          </p:nvPr>
        </p:nvSpPr>
        <p:spPr>
          <a:xfrm>
            <a:off x="6570206" y="1111753"/>
            <a:ext cx="5057396" cy="4628275"/>
          </a:xfrm>
        </p:spPr>
        <p:txBody>
          <a:bodyPr anchor="ctr">
            <a:normAutofit/>
          </a:bodyPr>
          <a:lstStyle/>
          <a:p>
            <a:endParaRPr lang="en-US">
              <a:solidFill>
                <a:schemeClr val="tx1">
                  <a:lumMod val="85000"/>
                  <a:lumOff val="15000"/>
                </a:schemeClr>
              </a:solidFill>
            </a:endParaRPr>
          </a:p>
          <a:p>
            <a:pPr lvl="1">
              <a:buFont typeface="Arial" panose="020B0604020202020204" pitchFamily="34" charset="0"/>
              <a:buChar char="•"/>
            </a:pPr>
            <a:r>
              <a:rPr lang="en-US">
                <a:solidFill>
                  <a:schemeClr val="tx1">
                    <a:lumMod val="85000"/>
                    <a:lumOff val="15000"/>
                  </a:schemeClr>
                </a:solidFill>
              </a:rPr>
              <a:t>Any questions? Comments?</a:t>
            </a:r>
          </a:p>
          <a:p>
            <a:pPr lvl="1">
              <a:buFont typeface="Arial" panose="020B0604020202020204" pitchFamily="34" charset="0"/>
              <a:buChar char="•"/>
            </a:pPr>
            <a:r>
              <a:rPr lang="en-US">
                <a:solidFill>
                  <a:schemeClr val="tx1">
                    <a:lumMod val="85000"/>
                    <a:lumOff val="15000"/>
                  </a:schemeClr>
                </a:solidFill>
              </a:rPr>
              <a:t>Type in the chat something you are looking forward to!</a:t>
            </a:r>
          </a:p>
          <a:p>
            <a:pPr marL="201168" lvl="1" indent="0">
              <a:buNone/>
            </a:pPr>
            <a:endParaRPr lang="en-US">
              <a:solidFill>
                <a:schemeClr val="tx1">
                  <a:lumMod val="85000"/>
                  <a:lumOff val="15000"/>
                </a:schemeClr>
              </a:solidFill>
            </a:endParaRPr>
          </a:p>
        </p:txBody>
      </p:sp>
      <p:sp>
        <p:nvSpPr>
          <p:cNvPr id="4" name="Footer Placeholder 3">
            <a:extLst>
              <a:ext uri="{FF2B5EF4-FFF2-40B4-BE49-F238E27FC236}">
                <a16:creationId xmlns:a16="http://schemas.microsoft.com/office/drawing/2014/main" id="{3BF237D3-36F4-48D7-8FE4-B4DDA2A30D95}"/>
              </a:ext>
            </a:extLst>
          </p:cNvPr>
          <p:cNvSpPr>
            <a:spLocks noGrp="1"/>
          </p:cNvSpPr>
          <p:nvPr>
            <p:ph type="ftr" sz="quarter" idx="11"/>
          </p:nvPr>
        </p:nvSpPr>
        <p:spPr>
          <a:xfrm>
            <a:off x="6490010" y="6318821"/>
            <a:ext cx="4085165" cy="320040"/>
          </a:xfrm>
        </p:spPr>
        <p:txBody>
          <a:bodyPr>
            <a:normAutofit/>
          </a:bodyPr>
          <a:lstStyle/>
          <a:p>
            <a:pPr algn="r">
              <a:spcAft>
                <a:spcPts val="600"/>
              </a:spcAft>
            </a:pPr>
            <a:r>
              <a:rPr lang="en-US" sz="1050">
                <a:solidFill>
                  <a:schemeClr val="tx1">
                    <a:lumMod val="65000"/>
                    <a:lumOff val="35000"/>
                  </a:schemeClr>
                </a:solidFill>
              </a:rPr>
              <a:t>Washington Student Achievement Council</a:t>
            </a:r>
          </a:p>
        </p:txBody>
      </p:sp>
      <p:sp>
        <p:nvSpPr>
          <p:cNvPr id="5" name="Slide Number Placeholder 4">
            <a:extLst>
              <a:ext uri="{FF2B5EF4-FFF2-40B4-BE49-F238E27FC236}">
                <a16:creationId xmlns:a16="http://schemas.microsoft.com/office/drawing/2014/main" id="{5E051E91-F1F5-4687-95A6-180CC32B1C9D}"/>
              </a:ext>
            </a:extLst>
          </p:cNvPr>
          <p:cNvSpPr>
            <a:spLocks noGrp="1"/>
          </p:cNvSpPr>
          <p:nvPr>
            <p:ph type="sldNum" sz="quarter" idx="12"/>
          </p:nvPr>
        </p:nvSpPr>
        <p:spPr>
          <a:xfrm>
            <a:off x="10722820" y="6296279"/>
            <a:ext cx="630980" cy="365125"/>
          </a:xfrm>
        </p:spPr>
        <p:txBody>
          <a:bodyPr>
            <a:normAutofit/>
          </a:bodyPr>
          <a:lstStyle/>
          <a:p>
            <a:pPr algn="l">
              <a:spcAft>
                <a:spcPts val="600"/>
              </a:spcAft>
            </a:pPr>
            <a:fld id="{A7F8E3F6-DE14-48B2-B2BC-6FABA9630FB8}" type="slidenum">
              <a:rPr lang="en-US">
                <a:solidFill>
                  <a:schemeClr val="tx1">
                    <a:lumMod val="65000"/>
                    <a:lumOff val="35000"/>
                  </a:schemeClr>
                </a:solidFill>
              </a:rPr>
              <a:pPr algn="l">
                <a:spcAft>
                  <a:spcPts val="600"/>
                </a:spcAft>
              </a:pPr>
              <a:t>55</a:t>
            </a:fld>
            <a:endParaRPr lang="en-US">
              <a:solidFill>
                <a:schemeClr val="tx1">
                  <a:lumMod val="65000"/>
                  <a:lumOff val="35000"/>
                </a:schemeClr>
              </a:solidFill>
            </a:endParaRPr>
          </a:p>
        </p:txBody>
      </p:sp>
    </p:spTree>
    <p:extLst>
      <p:ext uri="{BB962C8B-B14F-4D97-AF65-F5344CB8AC3E}">
        <p14:creationId xmlns:p14="http://schemas.microsoft.com/office/powerpoint/2010/main" val="25288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498088"/>
          </a:xfrm>
        </p:spPr>
        <p:txBody>
          <a:bodyPr>
            <a:normAutofit fontScale="90000"/>
          </a:bodyPr>
          <a:lstStyle/>
          <a:p>
            <a:r>
              <a:rPr lang="en-US" sz="6800" b="1" dirty="0">
                <a:solidFill>
                  <a:srgbClr val="FFFFFF"/>
                </a:solidFill>
              </a:rPr>
              <a:t>Closing:</a:t>
            </a:r>
            <a:br>
              <a:rPr lang="en-US" sz="6800" dirty="0">
                <a:solidFill>
                  <a:srgbClr val="FFFFFF"/>
                </a:solidFill>
              </a:rPr>
            </a:br>
            <a:br>
              <a:rPr lang="en-US" sz="6800" dirty="0">
                <a:solidFill>
                  <a:srgbClr val="FFFFFF"/>
                </a:solidFill>
              </a:rPr>
            </a:br>
            <a:br>
              <a:rPr lang="en-US" sz="6800" dirty="0">
                <a:solidFill>
                  <a:srgbClr val="FFFFFF"/>
                </a:solidFill>
              </a:rPr>
            </a:br>
            <a:r>
              <a:rPr lang="en-US" sz="6800" dirty="0">
                <a:solidFill>
                  <a:srgbClr val="FFFFFF"/>
                </a:solidFill>
              </a:rPr>
              <a:t>Evaluation: </a:t>
            </a:r>
            <a:r>
              <a:rPr lang="en-US" sz="6800" dirty="0">
                <a:solidFill>
                  <a:srgbClr val="FFFFFF"/>
                </a:solidFill>
                <a:hlinkClick r:id="rId3"/>
              </a:rPr>
              <a:t>https://survey.alchemer.com/s3/6485423/GEAR-UP-Year-5-Kickoff-Workshop</a:t>
            </a:r>
            <a:r>
              <a:rPr lang="en-US" sz="6800" dirty="0">
                <a:solidFill>
                  <a:srgbClr val="FFFFFF"/>
                </a:solidFill>
              </a:rPr>
              <a:t> </a:t>
            </a:r>
          </a:p>
        </p:txBody>
      </p:sp>
    </p:spTree>
    <p:extLst>
      <p:ext uri="{BB962C8B-B14F-4D97-AF65-F5344CB8AC3E}">
        <p14:creationId xmlns:p14="http://schemas.microsoft.com/office/powerpoint/2010/main" val="15801966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5942D-5FA3-4124-8072-CE5F1946DBA5}"/>
              </a:ext>
            </a:extLst>
          </p:cNvPr>
          <p:cNvSpPr>
            <a:spLocks noGrp="1"/>
          </p:cNvSpPr>
          <p:nvPr>
            <p:ph type="title"/>
          </p:nvPr>
        </p:nvSpPr>
        <p:spPr>
          <a:xfrm>
            <a:off x="1097280" y="286603"/>
            <a:ext cx="10058400" cy="986385"/>
          </a:xfrm>
        </p:spPr>
        <p:txBody>
          <a:bodyPr>
            <a:normAutofit/>
          </a:bodyPr>
          <a:lstStyle/>
          <a:p>
            <a:r>
              <a:rPr lang="en-US" dirty="0"/>
              <a:t>Clock Hour Procedure</a:t>
            </a:r>
          </a:p>
        </p:txBody>
      </p:sp>
      <p:sp>
        <p:nvSpPr>
          <p:cNvPr id="4" name="Footer Placeholder 3">
            <a:extLst>
              <a:ext uri="{FF2B5EF4-FFF2-40B4-BE49-F238E27FC236}">
                <a16:creationId xmlns:a16="http://schemas.microsoft.com/office/drawing/2014/main" id="{EE8CCBE8-8AA2-4B38-8240-7BA67CCB281F}"/>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a:t>Washington Student Achievement Council</a:t>
            </a:r>
          </a:p>
        </p:txBody>
      </p:sp>
      <p:sp>
        <p:nvSpPr>
          <p:cNvPr id="5" name="Slide Number Placeholder 4">
            <a:extLst>
              <a:ext uri="{FF2B5EF4-FFF2-40B4-BE49-F238E27FC236}">
                <a16:creationId xmlns:a16="http://schemas.microsoft.com/office/drawing/2014/main" id="{B3D210CA-3045-49C9-8ECE-120F0BC8B05B}"/>
              </a:ext>
            </a:extLst>
          </p:cNvPr>
          <p:cNvSpPr>
            <a:spLocks noGrp="1"/>
          </p:cNvSpPr>
          <p:nvPr>
            <p:ph type="sldNum" sz="quarter" idx="12"/>
          </p:nvPr>
        </p:nvSpPr>
        <p:spPr>
          <a:xfrm>
            <a:off x="9900458" y="6459785"/>
            <a:ext cx="1312025" cy="365125"/>
          </a:xfrm>
        </p:spPr>
        <p:txBody>
          <a:bodyPr>
            <a:normAutofit/>
          </a:bodyPr>
          <a:lstStyle/>
          <a:p>
            <a:pPr>
              <a:spcAft>
                <a:spcPts val="600"/>
              </a:spcAft>
            </a:pPr>
            <a:fld id="{A7F8E3F6-DE14-48B2-B2BC-6FABA9630FB8}" type="slidenum">
              <a:rPr lang="en-US" smtClean="0"/>
              <a:pPr>
                <a:spcAft>
                  <a:spcPts val="600"/>
                </a:spcAft>
              </a:pPr>
              <a:t>6</a:t>
            </a:fld>
            <a:endParaRPr lang="en-US"/>
          </a:p>
        </p:txBody>
      </p:sp>
      <p:graphicFrame>
        <p:nvGraphicFramePr>
          <p:cNvPr id="16" name="Content Placeholder 2">
            <a:extLst>
              <a:ext uri="{FF2B5EF4-FFF2-40B4-BE49-F238E27FC236}">
                <a16:creationId xmlns:a16="http://schemas.microsoft.com/office/drawing/2014/main" id="{6E5244B1-A09A-443F-B2E8-1C3F28DFEBF7}"/>
              </a:ext>
            </a:extLst>
          </p:cNvPr>
          <p:cNvGraphicFramePr>
            <a:graphicFrameLocks noGrp="1"/>
          </p:cNvGraphicFramePr>
          <p:nvPr>
            <p:ph idx="1"/>
            <p:extLst>
              <p:ext uri="{D42A27DB-BD31-4B8C-83A1-F6EECF244321}">
                <p14:modId xmlns:p14="http://schemas.microsoft.com/office/powerpoint/2010/main" val="176306127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707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E80F5653-0EB6-42B2-8144-88B498AA6173}"/>
              </a:ext>
            </a:extLst>
          </p:cNvPr>
          <p:cNvSpPr>
            <a:spLocks noGrp="1"/>
          </p:cNvSpPr>
          <p:nvPr>
            <p:ph idx="1"/>
          </p:nvPr>
        </p:nvSpPr>
        <p:spPr>
          <a:xfrm>
            <a:off x="1097280" y="1086678"/>
            <a:ext cx="10027920" cy="3471467"/>
          </a:xfrm>
        </p:spPr>
        <p:txBody>
          <a:bodyPr>
            <a:normAutofit/>
          </a:bodyPr>
          <a:lstStyle/>
          <a:p>
            <a:pPr lvl="0"/>
            <a:r>
              <a:rPr lang="en-US" sz="2400" b="1" dirty="0"/>
              <a:t>Aberdeen</a:t>
            </a:r>
            <a:r>
              <a:rPr lang="en-US" sz="2400" dirty="0"/>
              <a:t> – Welcome Aaron, new principal. </a:t>
            </a:r>
          </a:p>
          <a:p>
            <a:pPr lvl="0"/>
            <a:r>
              <a:rPr lang="en-US" sz="2400" b="1" dirty="0"/>
              <a:t>Bellingham</a:t>
            </a:r>
            <a:r>
              <a:rPr lang="en-US" sz="2400" dirty="0"/>
              <a:t> – Welcome Chimere, new admin support. Looking forward to a new Graduation Specialist.</a:t>
            </a:r>
          </a:p>
          <a:p>
            <a:pPr lvl="0"/>
            <a:r>
              <a:rPr lang="en-US" sz="2400" b="1" dirty="0"/>
              <a:t>Davenport </a:t>
            </a:r>
            <a:r>
              <a:rPr lang="en-US" sz="2400" dirty="0"/>
              <a:t>– Congrats to Heather on your new job. Welcome to </a:t>
            </a:r>
            <a:r>
              <a:rPr lang="en-US" sz="2400" dirty="0" err="1"/>
              <a:t>Elesha</a:t>
            </a:r>
            <a:r>
              <a:rPr lang="en-US" sz="2400" dirty="0"/>
              <a:t>!</a:t>
            </a:r>
          </a:p>
          <a:p>
            <a:pPr lvl="0"/>
            <a:r>
              <a:rPr lang="en-US" sz="2400" b="1" dirty="0"/>
              <a:t>East Valley </a:t>
            </a:r>
            <a:r>
              <a:rPr lang="en-US" sz="2400" dirty="0"/>
              <a:t>–  Congrats Dave on your new job. Looking forward to meeting your replacement.</a:t>
            </a:r>
          </a:p>
          <a:p>
            <a:r>
              <a:rPr lang="en-US" sz="2400" b="1" dirty="0"/>
              <a:t>Eastmont</a:t>
            </a:r>
            <a:r>
              <a:rPr lang="en-US" sz="2400" dirty="0"/>
              <a:t> –  Congrats Nicole on your new job. Looking forward to meeting your replacement.</a:t>
            </a:r>
          </a:p>
          <a:p>
            <a:pPr lvl="0"/>
            <a:endParaRPr lang="en-US" sz="2400" dirty="0"/>
          </a:p>
        </p:txBody>
      </p:sp>
      <p:sp>
        <p:nvSpPr>
          <p:cNvPr id="12" name="Rectangle 11">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3C5942D-5FA3-4124-8072-CE5F1946DBA5}"/>
              </a:ext>
            </a:extLst>
          </p:cNvPr>
          <p:cNvSpPr>
            <a:spLocks noGrp="1"/>
          </p:cNvSpPr>
          <p:nvPr>
            <p:ph type="title"/>
          </p:nvPr>
        </p:nvSpPr>
        <p:spPr>
          <a:xfrm>
            <a:off x="1066800" y="5252936"/>
            <a:ext cx="10058400" cy="1028715"/>
          </a:xfrm>
        </p:spPr>
        <p:txBody>
          <a:bodyPr anchor="ctr">
            <a:normAutofit/>
          </a:bodyPr>
          <a:lstStyle/>
          <a:p>
            <a:pPr algn="ctr"/>
            <a:r>
              <a:rPr lang="en-US">
                <a:solidFill>
                  <a:srgbClr val="FFFFFF"/>
                </a:solidFill>
              </a:rPr>
              <a:t>Staff Changes &amp; Updates</a:t>
            </a:r>
          </a:p>
        </p:txBody>
      </p:sp>
      <p:sp>
        <p:nvSpPr>
          <p:cNvPr id="14" name="Rectangle 13">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EE8CCBE8-8AA2-4B38-8240-7BA67CCB281F}"/>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a:t>Washington Student Achievement Council</a:t>
            </a:r>
          </a:p>
        </p:txBody>
      </p:sp>
      <p:sp>
        <p:nvSpPr>
          <p:cNvPr id="5" name="Slide Number Placeholder 4">
            <a:extLst>
              <a:ext uri="{FF2B5EF4-FFF2-40B4-BE49-F238E27FC236}">
                <a16:creationId xmlns:a16="http://schemas.microsoft.com/office/drawing/2014/main" id="{B3D210CA-3045-49C9-8ECE-120F0BC8B05B}"/>
              </a:ext>
            </a:extLst>
          </p:cNvPr>
          <p:cNvSpPr>
            <a:spLocks noGrp="1"/>
          </p:cNvSpPr>
          <p:nvPr>
            <p:ph type="sldNum" sz="quarter" idx="12"/>
          </p:nvPr>
        </p:nvSpPr>
        <p:spPr>
          <a:xfrm>
            <a:off x="9900458" y="6459785"/>
            <a:ext cx="1312025" cy="365125"/>
          </a:xfrm>
        </p:spPr>
        <p:txBody>
          <a:bodyPr>
            <a:normAutofit/>
          </a:bodyPr>
          <a:lstStyle/>
          <a:p>
            <a:pPr>
              <a:spcAft>
                <a:spcPts val="600"/>
              </a:spcAft>
            </a:pPr>
            <a:fld id="{A7F8E3F6-DE14-48B2-B2BC-6FABA9630FB8}" type="slidenum">
              <a:rPr lang="en-US" smtClean="0"/>
              <a:pPr>
                <a:spcAft>
                  <a:spcPts val="600"/>
                </a:spcAft>
              </a:pPr>
              <a:t>7</a:t>
            </a:fld>
            <a:endParaRPr lang="en-US"/>
          </a:p>
        </p:txBody>
      </p:sp>
    </p:spTree>
    <p:extLst>
      <p:ext uri="{BB962C8B-B14F-4D97-AF65-F5344CB8AC3E}">
        <p14:creationId xmlns:p14="http://schemas.microsoft.com/office/powerpoint/2010/main" val="71641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0F5653-0EB6-42B2-8144-88B498AA6173}"/>
              </a:ext>
            </a:extLst>
          </p:cNvPr>
          <p:cNvSpPr>
            <a:spLocks noGrp="1"/>
          </p:cNvSpPr>
          <p:nvPr>
            <p:ph idx="1"/>
          </p:nvPr>
        </p:nvSpPr>
        <p:spPr>
          <a:xfrm>
            <a:off x="1097280" y="1086678"/>
            <a:ext cx="10027920" cy="3471467"/>
          </a:xfrm>
        </p:spPr>
        <p:txBody>
          <a:bodyPr>
            <a:noAutofit/>
          </a:bodyPr>
          <a:lstStyle/>
          <a:p>
            <a:r>
              <a:rPr lang="en-US" sz="2400" b="1" dirty="0"/>
              <a:t>Federal Way </a:t>
            </a:r>
            <a:r>
              <a:rPr lang="en-US" sz="2400" dirty="0"/>
              <a:t>- </a:t>
            </a:r>
            <a:r>
              <a:rPr lang="en-US" sz="2400" b="1" dirty="0"/>
              <a:t> </a:t>
            </a:r>
            <a:r>
              <a:rPr lang="en-US" sz="2400" dirty="0"/>
              <a:t>Congrats to Stephanie and her new baby girl, Olivia! We will also have new admin leadership.</a:t>
            </a:r>
          </a:p>
          <a:p>
            <a:pPr lvl="0"/>
            <a:r>
              <a:rPr lang="en-US" sz="2400" b="1" dirty="0"/>
              <a:t>Kettle Falls </a:t>
            </a:r>
            <a:r>
              <a:rPr lang="en-US" sz="2400" dirty="0"/>
              <a:t>– Welcome to new principal Keith Wells. Congrats Brittney on your new job. Looking forward to meeting new staff.</a:t>
            </a:r>
          </a:p>
          <a:p>
            <a:r>
              <a:rPr lang="en-US" sz="2400" b="1" dirty="0" err="1"/>
              <a:t>Naselle</a:t>
            </a:r>
            <a:r>
              <a:rPr lang="en-US" sz="2400" dirty="0"/>
              <a:t> – Goodbye Rachael, hello Andrea.</a:t>
            </a:r>
          </a:p>
          <a:p>
            <a:pPr lvl="0"/>
            <a:r>
              <a:rPr lang="en-US" sz="2400" b="1" dirty="0"/>
              <a:t>North Beach </a:t>
            </a:r>
            <a:r>
              <a:rPr lang="en-US" sz="2400" dirty="0"/>
              <a:t>– Goodbye to Iesha and welcome to Kari.</a:t>
            </a:r>
          </a:p>
          <a:p>
            <a:pPr lvl="0"/>
            <a:r>
              <a:rPr lang="en-US" sz="2400" b="1" dirty="0" err="1"/>
              <a:t>Shadle</a:t>
            </a:r>
            <a:r>
              <a:rPr lang="en-US" sz="2400" b="1" dirty="0"/>
              <a:t> Park </a:t>
            </a:r>
            <a:r>
              <a:rPr lang="en-US" sz="2400" dirty="0"/>
              <a:t>– Welcome to Chris Dunn, new admin lead.</a:t>
            </a:r>
          </a:p>
          <a:p>
            <a:pPr lvl="0"/>
            <a:r>
              <a:rPr lang="en-US" sz="2400" b="1" dirty="0"/>
              <a:t>Vancouver</a:t>
            </a:r>
            <a:r>
              <a:rPr lang="en-US" sz="2400" dirty="0"/>
              <a:t> – Goodbye and good luck to Natalie. </a:t>
            </a:r>
          </a:p>
        </p:txBody>
      </p:sp>
      <p:sp>
        <p:nvSpPr>
          <p:cNvPr id="12" name="Rectangle 11">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3C5942D-5FA3-4124-8072-CE5F1946DBA5}"/>
              </a:ext>
            </a:extLst>
          </p:cNvPr>
          <p:cNvSpPr>
            <a:spLocks noGrp="1"/>
          </p:cNvSpPr>
          <p:nvPr>
            <p:ph type="title"/>
          </p:nvPr>
        </p:nvSpPr>
        <p:spPr>
          <a:xfrm>
            <a:off x="1066800" y="5252936"/>
            <a:ext cx="10058400" cy="1028715"/>
          </a:xfrm>
        </p:spPr>
        <p:txBody>
          <a:bodyPr anchor="ctr">
            <a:normAutofit/>
          </a:bodyPr>
          <a:lstStyle/>
          <a:p>
            <a:pPr algn="ctr"/>
            <a:r>
              <a:rPr lang="en-US">
                <a:solidFill>
                  <a:srgbClr val="FFFFFF"/>
                </a:solidFill>
              </a:rPr>
              <a:t>Staff Changes &amp; Updates</a:t>
            </a:r>
          </a:p>
        </p:txBody>
      </p:sp>
      <p:sp>
        <p:nvSpPr>
          <p:cNvPr id="14" name="Rectangle 13">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EE8CCBE8-8AA2-4B38-8240-7BA67CCB281F}"/>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a:t>Washington Student Achievement Council</a:t>
            </a:r>
          </a:p>
        </p:txBody>
      </p:sp>
      <p:sp>
        <p:nvSpPr>
          <p:cNvPr id="5" name="Slide Number Placeholder 4">
            <a:extLst>
              <a:ext uri="{FF2B5EF4-FFF2-40B4-BE49-F238E27FC236}">
                <a16:creationId xmlns:a16="http://schemas.microsoft.com/office/drawing/2014/main" id="{B3D210CA-3045-49C9-8ECE-120F0BC8B05B}"/>
              </a:ext>
            </a:extLst>
          </p:cNvPr>
          <p:cNvSpPr>
            <a:spLocks noGrp="1"/>
          </p:cNvSpPr>
          <p:nvPr>
            <p:ph type="sldNum" sz="quarter" idx="12"/>
          </p:nvPr>
        </p:nvSpPr>
        <p:spPr>
          <a:xfrm>
            <a:off x="9900458" y="6459785"/>
            <a:ext cx="1312025" cy="365125"/>
          </a:xfrm>
        </p:spPr>
        <p:txBody>
          <a:bodyPr>
            <a:normAutofit/>
          </a:bodyPr>
          <a:lstStyle/>
          <a:p>
            <a:pPr>
              <a:spcAft>
                <a:spcPts val="600"/>
              </a:spcAft>
            </a:pPr>
            <a:fld id="{A7F8E3F6-DE14-48B2-B2BC-6FABA9630FB8}" type="slidenum">
              <a:rPr lang="en-US" smtClean="0"/>
              <a:pPr>
                <a:spcAft>
                  <a:spcPts val="600"/>
                </a:spcAft>
              </a:pPr>
              <a:t>8</a:t>
            </a:fld>
            <a:endParaRPr lang="en-US"/>
          </a:p>
        </p:txBody>
      </p:sp>
    </p:spTree>
    <p:extLst>
      <p:ext uri="{BB962C8B-B14F-4D97-AF65-F5344CB8AC3E}">
        <p14:creationId xmlns:p14="http://schemas.microsoft.com/office/powerpoint/2010/main" val="64900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FC2670-EE8A-4FBE-92CC-61B744205A5F}"/>
              </a:ext>
            </a:extLst>
          </p:cNvPr>
          <p:cNvSpPr>
            <a:spLocks noGrp="1"/>
          </p:cNvSpPr>
          <p:nvPr>
            <p:ph type="title"/>
          </p:nvPr>
        </p:nvSpPr>
        <p:spPr/>
        <p:txBody>
          <a:bodyPr>
            <a:normAutofit/>
          </a:bodyPr>
          <a:lstStyle/>
          <a:p>
            <a:r>
              <a:rPr lang="en-US" dirty="0">
                <a:latin typeface="Tw Cen MT" panose="020B0602020104020603" pitchFamily="34" charset="0"/>
              </a:rPr>
              <a:t>Student Support Services </a:t>
            </a:r>
            <a:endParaRPr lang="en-US" dirty="0"/>
          </a:p>
        </p:txBody>
      </p:sp>
      <p:sp>
        <p:nvSpPr>
          <p:cNvPr id="7" name="Text Placeholder 6">
            <a:extLst>
              <a:ext uri="{FF2B5EF4-FFF2-40B4-BE49-F238E27FC236}">
                <a16:creationId xmlns:a16="http://schemas.microsoft.com/office/drawing/2014/main" id="{2F5FB39B-0C9D-433E-8BD5-9B0F8015B750}"/>
              </a:ext>
            </a:extLst>
          </p:cNvPr>
          <p:cNvSpPr>
            <a:spLocks noGrp="1"/>
          </p:cNvSpPr>
          <p:nvPr>
            <p:ph type="body" idx="1"/>
          </p:nvPr>
        </p:nvSpPr>
        <p:spPr/>
        <p:txBody>
          <a:bodyPr/>
          <a:lstStyle/>
          <a:p>
            <a:r>
              <a:rPr lang="en-US" b="1" dirty="0">
                <a:latin typeface="Tw Cen MT" panose="020B0602020104020603" pitchFamily="34" charset="0"/>
              </a:rPr>
              <a:t>Annie Pocklington, </a:t>
            </a:r>
            <a:r>
              <a:rPr lang="en-US" dirty="0">
                <a:latin typeface="Tw Cen MT" panose="020B0602020104020603" pitchFamily="34" charset="0"/>
              </a:rPr>
              <a:t>Program Associate </a:t>
            </a:r>
            <a:endParaRPr lang="en-US" dirty="0"/>
          </a:p>
        </p:txBody>
      </p:sp>
      <p:sp>
        <p:nvSpPr>
          <p:cNvPr id="4" name="Footer Placeholder 3">
            <a:extLst>
              <a:ext uri="{FF2B5EF4-FFF2-40B4-BE49-F238E27FC236}">
                <a16:creationId xmlns:a16="http://schemas.microsoft.com/office/drawing/2014/main" id="{33C011FA-3907-4EB0-88E8-3F02B504CCEC}"/>
              </a:ext>
            </a:extLst>
          </p:cNvPr>
          <p:cNvSpPr>
            <a:spLocks noGrp="1"/>
          </p:cNvSpPr>
          <p:nvPr>
            <p:ph type="ftr" sz="quarter" idx="11"/>
          </p:nvPr>
        </p:nvSpPr>
        <p:spPr/>
        <p:txBody>
          <a:bodyPr/>
          <a:lstStyle/>
          <a:p>
            <a:r>
              <a:rPr lang="en-US"/>
              <a:t>Washington Student Achievement Council</a:t>
            </a:r>
            <a:endParaRPr lang="en-US" dirty="0"/>
          </a:p>
        </p:txBody>
      </p:sp>
      <p:sp>
        <p:nvSpPr>
          <p:cNvPr id="5" name="Slide Number Placeholder 4">
            <a:extLst>
              <a:ext uri="{FF2B5EF4-FFF2-40B4-BE49-F238E27FC236}">
                <a16:creationId xmlns:a16="http://schemas.microsoft.com/office/drawing/2014/main" id="{22ECFFB3-A2D4-40A9-A600-D3EF42D0C176}"/>
              </a:ext>
            </a:extLst>
          </p:cNvPr>
          <p:cNvSpPr>
            <a:spLocks noGrp="1"/>
          </p:cNvSpPr>
          <p:nvPr>
            <p:ph type="sldNum" sz="quarter" idx="12"/>
          </p:nvPr>
        </p:nvSpPr>
        <p:spPr/>
        <p:txBody>
          <a:bodyPr/>
          <a:lstStyle/>
          <a:p>
            <a:fld id="{A7F8E3F6-DE14-48B2-B2BC-6FABA9630FB8}" type="slidenum">
              <a:rPr lang="en-US" smtClean="0"/>
              <a:t>9</a:t>
            </a:fld>
            <a:endParaRPr lang="en-US" dirty="0"/>
          </a:p>
        </p:txBody>
      </p:sp>
    </p:spTree>
    <p:extLst>
      <p:ext uri="{BB962C8B-B14F-4D97-AF65-F5344CB8AC3E}">
        <p14:creationId xmlns:p14="http://schemas.microsoft.com/office/powerpoint/2010/main" val="425733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751</TotalTime>
  <Words>5486</Words>
  <Application>Microsoft Office PowerPoint</Application>
  <PresentationFormat>Widescreen</PresentationFormat>
  <Paragraphs>598</Paragraphs>
  <Slides>56</Slides>
  <Notes>47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56</vt:i4>
      </vt:variant>
    </vt:vector>
  </HeadingPairs>
  <TitlesOfParts>
    <vt:vector size="70" baseType="lpstr">
      <vt:lpstr>Arial</vt:lpstr>
      <vt:lpstr>Book Antiqua</vt:lpstr>
      <vt:lpstr>Calibri</vt:lpstr>
      <vt:lpstr>Cambria</vt:lpstr>
      <vt:lpstr>Century Gothic</vt:lpstr>
      <vt:lpstr>Corbel</vt:lpstr>
      <vt:lpstr>Courier New</vt:lpstr>
      <vt:lpstr>Rockwell</vt:lpstr>
      <vt:lpstr>Segoe UI</vt:lpstr>
      <vt:lpstr>Symbol</vt:lpstr>
      <vt:lpstr>Tw Cen MT</vt:lpstr>
      <vt:lpstr>Tw Cen MT Condensed Extra Bold</vt:lpstr>
      <vt:lpstr>Wingdings</vt:lpstr>
      <vt:lpstr>Retrospect</vt:lpstr>
      <vt:lpstr> Washington State GEAR UP Year 5 Kickoff Workshop </vt:lpstr>
      <vt:lpstr>Welcome &amp; Introductions</vt:lpstr>
      <vt:lpstr>Objectives</vt:lpstr>
      <vt:lpstr> Housekeeping</vt:lpstr>
      <vt:lpstr>Rename Yourself</vt:lpstr>
      <vt:lpstr>Clock Hour Procedure</vt:lpstr>
      <vt:lpstr>Staff Changes &amp; Updates</vt:lpstr>
      <vt:lpstr>Staff Changes &amp; Updates</vt:lpstr>
      <vt:lpstr>Student Support Services </vt:lpstr>
      <vt:lpstr>Training Opportunities  </vt:lpstr>
      <vt:lpstr>7th Year Student Advisory Committee</vt:lpstr>
      <vt:lpstr>Text Campaign </vt:lpstr>
      <vt:lpstr>Campus Visits</vt:lpstr>
      <vt:lpstr>Virtual Visits and Fairs</vt:lpstr>
      <vt:lpstr>Senior Exit Surveys</vt:lpstr>
      <vt:lpstr>Post-High School Plans</vt:lpstr>
      <vt:lpstr>If not attending college, why?</vt:lpstr>
      <vt:lpstr>If you haven’t completed a financial aid application, why?</vt:lpstr>
      <vt:lpstr>What type of support would be helpful in your college and career planning?</vt:lpstr>
      <vt:lpstr>Financial Aid Training and Outreach</vt:lpstr>
      <vt:lpstr>Quick Financial Aid Facts</vt:lpstr>
      <vt:lpstr>Strategies and Resources for Caregivers</vt:lpstr>
      <vt:lpstr>Virtual Events and Support </vt:lpstr>
      <vt:lpstr>Virtual Events and Support </vt:lpstr>
      <vt:lpstr>Virtual Events Toolkit</vt:lpstr>
      <vt:lpstr>Financial Aid Advising Day </vt:lpstr>
      <vt:lpstr>Financial Aid Advising Day</vt:lpstr>
      <vt:lpstr>OSPI/WSAC Wednesday Webinar Implementing Financial Aid Advising Day </vt:lpstr>
      <vt:lpstr>Aim Higher Washington</vt:lpstr>
      <vt:lpstr>Aim Higher Washington Trainings</vt:lpstr>
      <vt:lpstr>Aim Higher Washington Trainings</vt:lpstr>
      <vt:lpstr>WASFA and Residency Updates</vt:lpstr>
      <vt:lpstr>WASFA and Residency Updates</vt:lpstr>
      <vt:lpstr>College Bound Updates</vt:lpstr>
      <vt:lpstr>College Bound Updates</vt:lpstr>
      <vt:lpstr>Otterbot</vt:lpstr>
      <vt:lpstr>Scholarships</vt:lpstr>
      <vt:lpstr>Financial Aid Trifolds</vt:lpstr>
      <vt:lpstr>NCCEP Study Lab </vt:lpstr>
      <vt:lpstr>NCCEP Study Lab Registration </vt:lpstr>
      <vt:lpstr>GEAR UP West </vt:lpstr>
      <vt:lpstr>Upcoming Events and Opportunities!  Please check bulletin for additional details.  </vt:lpstr>
      <vt:lpstr>National GEAR UP Week </vt:lpstr>
      <vt:lpstr>RACI Guidance</vt:lpstr>
      <vt:lpstr>Team Time Options   Until 12:45  </vt:lpstr>
      <vt:lpstr>Report Out/Share</vt:lpstr>
      <vt:lpstr>WAGU  Program Updates </vt:lpstr>
      <vt:lpstr>Portal Updates</vt:lpstr>
      <vt:lpstr>Year 4 – Final Compliance Review</vt:lpstr>
      <vt:lpstr>Contact Updates</vt:lpstr>
      <vt:lpstr>Fiscal Updates – Please share with Fiscal Leads</vt:lpstr>
      <vt:lpstr>New Resources/Revamped Site</vt:lpstr>
      <vt:lpstr>Professional Development Plan </vt:lpstr>
      <vt:lpstr>Match</vt:lpstr>
      <vt:lpstr>Closing Remarks</vt:lpstr>
      <vt:lpstr>Closing:   Evaluation: https://survey.alchemer.com/s3/6485423/GEAR-UP-Year-5-Kickoff-Workshop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State GEAR UP Year 4 Kickoff Workshop</dc:title>
  <dc:creator>Kelly, Beth (WSAC)</dc:creator>
  <cp:lastModifiedBy>Sample, Marcie (WSAC)</cp:lastModifiedBy>
  <cp:revision>74</cp:revision>
  <dcterms:created xsi:type="dcterms:W3CDTF">2020-08-17T21:48:45Z</dcterms:created>
  <dcterms:modified xsi:type="dcterms:W3CDTF">2021-08-17T15:45:45Z</dcterms:modified>
</cp:coreProperties>
</file>