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3" r:id="rId4"/>
  </p:sldMasterIdLst>
  <p:notesMasterIdLst>
    <p:notesMasterId r:id="rId23"/>
  </p:notesMasterIdLst>
  <p:handoutMasterIdLst>
    <p:handoutMasterId r:id="rId24"/>
  </p:handoutMasterIdLst>
  <p:sldIdLst>
    <p:sldId id="281" r:id="rId5"/>
    <p:sldId id="355" r:id="rId6"/>
    <p:sldId id="499" r:id="rId7"/>
    <p:sldId id="425" r:id="rId8"/>
    <p:sldId id="426" r:id="rId9"/>
    <p:sldId id="263" r:id="rId10"/>
    <p:sldId id="486" r:id="rId11"/>
    <p:sldId id="270" r:id="rId12"/>
    <p:sldId id="269" r:id="rId13"/>
    <p:sldId id="335" r:id="rId14"/>
    <p:sldId id="495" r:id="rId15"/>
    <p:sldId id="488" r:id="rId16"/>
    <p:sldId id="491" r:id="rId17"/>
    <p:sldId id="429" r:id="rId18"/>
    <p:sldId id="497" r:id="rId19"/>
    <p:sldId id="498" r:id="rId20"/>
    <p:sldId id="500"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078C"/>
    <a:srgbClr val="ECE0F9"/>
    <a:srgbClr val="D0D4DB"/>
    <a:srgbClr val="49147A"/>
    <a:srgbClr val="EADCF8"/>
    <a:srgbClr val="E2CEF6"/>
    <a:srgbClr val="F2E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9FA02-1286-41EF-B29B-D0A045C8E44E}" v="5" dt="2024-10-02T14:51:57.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86967" autoAdjust="0"/>
  </p:normalViewPr>
  <p:slideViewPr>
    <p:cSldViewPr snapToGrid="0">
      <p:cViewPr varScale="1">
        <p:scale>
          <a:sx n="53" d="100"/>
          <a:sy n="53" d="100"/>
        </p:scale>
        <p:origin x="672" y="24"/>
      </p:cViewPr>
      <p:guideLst/>
    </p:cSldViewPr>
  </p:slideViewPr>
  <p:outlineViewPr>
    <p:cViewPr>
      <p:scale>
        <a:sx n="33" d="100"/>
        <a:sy n="33" d="100"/>
      </p:scale>
      <p:origin x="0" y="-4734"/>
    </p:cViewPr>
  </p:outlineViewPr>
  <p:notesTextViewPr>
    <p:cViewPr>
      <p:scale>
        <a:sx n="3" d="2"/>
        <a:sy n="3" d="2"/>
      </p:scale>
      <p:origin x="0" y="0"/>
    </p:cViewPr>
  </p:notesTextViewPr>
  <p:sorterViewPr>
    <p:cViewPr>
      <p:scale>
        <a:sx n="75" d="100"/>
        <a:sy n="75" d="100"/>
      </p:scale>
      <p:origin x="0" y="-4214"/>
    </p:cViewPr>
  </p:sorterViewPr>
  <p:notesViewPr>
    <p:cSldViewPr snapToGrid="0">
      <p:cViewPr varScale="1">
        <p:scale>
          <a:sx n="46" d="100"/>
          <a:sy n="46" d="100"/>
        </p:scale>
        <p:origin x="2249" y="3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Beth (WSAC)" userId="e33c7e0c-f239-4494-9a02-09a15033a323" providerId="ADAL" clId="{D7E9FA02-1286-41EF-B29B-D0A045C8E44E}"/>
    <pc:docChg chg="undo custSel modSld modMainMaster">
      <pc:chgData name="Kelly, Beth (WSAC)" userId="e33c7e0c-f239-4494-9a02-09a15033a323" providerId="ADAL" clId="{D7E9FA02-1286-41EF-B29B-D0A045C8E44E}" dt="2024-10-02T14:59:35.011" v="109"/>
      <pc:docMkLst>
        <pc:docMk/>
      </pc:docMkLst>
      <pc:sldChg chg="addSp delSp modSp mod setBg">
        <pc:chgData name="Kelly, Beth (WSAC)" userId="e33c7e0c-f239-4494-9a02-09a15033a323" providerId="ADAL" clId="{D7E9FA02-1286-41EF-B29B-D0A045C8E44E}" dt="2024-10-02T14:52:33.578" v="23" actId="26606"/>
        <pc:sldMkLst>
          <pc:docMk/>
          <pc:sldMk cId="4066247288" sldId="263"/>
        </pc:sldMkLst>
        <pc:spChg chg="mod">
          <ac:chgData name="Kelly, Beth (WSAC)" userId="e33c7e0c-f239-4494-9a02-09a15033a323" providerId="ADAL" clId="{D7E9FA02-1286-41EF-B29B-D0A045C8E44E}" dt="2024-10-02T14:52:33.578" v="23" actId="26606"/>
          <ac:spMkLst>
            <pc:docMk/>
            <pc:sldMk cId="4066247288" sldId="263"/>
            <ac:spMk id="2" creationId="{00000000-0000-0000-0000-000000000000}"/>
          </ac:spMkLst>
        </pc:spChg>
        <pc:spChg chg="add del">
          <ac:chgData name="Kelly, Beth (WSAC)" userId="e33c7e0c-f239-4494-9a02-09a15033a323" providerId="ADAL" clId="{D7E9FA02-1286-41EF-B29B-D0A045C8E44E}" dt="2024-10-02T14:52:31.007" v="20" actId="26606"/>
          <ac:spMkLst>
            <pc:docMk/>
            <pc:sldMk cId="4066247288" sldId="263"/>
            <ac:spMk id="10" creationId="{6C4028FD-8BAA-4A19-BFDE-594D991B7552}"/>
          </ac:spMkLst>
        </pc:spChg>
        <pc:spChg chg="add del">
          <ac:chgData name="Kelly, Beth (WSAC)" userId="e33c7e0c-f239-4494-9a02-09a15033a323" providerId="ADAL" clId="{D7E9FA02-1286-41EF-B29B-D0A045C8E44E}" dt="2024-10-02T14:52:33.541" v="22" actId="26606"/>
          <ac:spMkLst>
            <pc:docMk/>
            <pc:sldMk cId="4066247288" sldId="263"/>
            <ac:spMk id="11" creationId="{D1D34770-47A8-402C-AF23-2B653F2D88C1}"/>
          </ac:spMkLst>
        </pc:spChg>
        <pc:spChg chg="add">
          <ac:chgData name="Kelly, Beth (WSAC)" userId="e33c7e0c-f239-4494-9a02-09a15033a323" providerId="ADAL" clId="{D7E9FA02-1286-41EF-B29B-D0A045C8E44E}" dt="2024-10-02T14:52:33.578" v="23" actId="26606"/>
          <ac:spMkLst>
            <pc:docMk/>
            <pc:sldMk cId="4066247288" sldId="263"/>
            <ac:spMk id="13" creationId="{6C4028FD-8BAA-4A19-BFDE-594D991B7552}"/>
          </ac:spMkLst>
        </pc:spChg>
        <pc:graphicFrameChg chg="mod modGraphic">
          <ac:chgData name="Kelly, Beth (WSAC)" userId="e33c7e0c-f239-4494-9a02-09a15033a323" providerId="ADAL" clId="{D7E9FA02-1286-41EF-B29B-D0A045C8E44E}" dt="2024-10-02T14:52:33.578" v="23" actId="26606"/>
          <ac:graphicFrameMkLst>
            <pc:docMk/>
            <pc:sldMk cId="4066247288" sldId="263"/>
            <ac:graphicFrameMk id="5" creationId="{976E2CCE-9E22-475B-BAF9-8495A2626777}"/>
          </ac:graphicFrameMkLst>
        </pc:graphicFrameChg>
        <pc:picChg chg="add del">
          <ac:chgData name="Kelly, Beth (WSAC)" userId="e33c7e0c-f239-4494-9a02-09a15033a323" providerId="ADAL" clId="{D7E9FA02-1286-41EF-B29B-D0A045C8E44E}" dt="2024-10-02T14:52:33.541" v="22" actId="26606"/>
          <ac:picMkLst>
            <pc:docMk/>
            <pc:sldMk cId="4066247288" sldId="263"/>
            <ac:picMk id="7" creationId="{A542785A-E84D-E49F-57CF-8A1F56333921}"/>
          </ac:picMkLst>
        </pc:picChg>
      </pc:sldChg>
      <pc:sldChg chg="addSp modSp mod setBg addAnim">
        <pc:chgData name="Kelly, Beth (WSAC)" userId="e33c7e0c-f239-4494-9a02-09a15033a323" providerId="ADAL" clId="{D7E9FA02-1286-41EF-B29B-D0A045C8E44E}" dt="2024-10-02T14:59:35.011" v="109"/>
        <pc:sldMkLst>
          <pc:docMk/>
          <pc:sldMk cId="1261054981" sldId="267"/>
        </pc:sldMkLst>
        <pc:spChg chg="mod">
          <ac:chgData name="Kelly, Beth (WSAC)" userId="e33c7e0c-f239-4494-9a02-09a15033a323" providerId="ADAL" clId="{D7E9FA02-1286-41EF-B29B-D0A045C8E44E}" dt="2024-10-02T14:59:35.010" v="108" actId="26606"/>
          <ac:spMkLst>
            <pc:docMk/>
            <pc:sldMk cId="1261054981" sldId="267"/>
            <ac:spMk id="2" creationId="{97BD2EF1-D750-45D6-BB78-17AEA8B49E52}"/>
          </ac:spMkLst>
        </pc:spChg>
        <pc:spChg chg="mod">
          <ac:chgData name="Kelly, Beth (WSAC)" userId="e33c7e0c-f239-4494-9a02-09a15033a323" providerId="ADAL" clId="{D7E9FA02-1286-41EF-B29B-D0A045C8E44E}" dt="2024-10-02T14:59:35.010" v="108" actId="26606"/>
          <ac:spMkLst>
            <pc:docMk/>
            <pc:sldMk cId="1261054981" sldId="267"/>
            <ac:spMk id="5" creationId="{A7863BB0-DDBA-432B-94F0-16D1944F98B6}"/>
          </ac:spMkLst>
        </pc:spChg>
        <pc:spChg chg="add">
          <ac:chgData name="Kelly, Beth (WSAC)" userId="e33c7e0c-f239-4494-9a02-09a15033a323" providerId="ADAL" clId="{D7E9FA02-1286-41EF-B29B-D0A045C8E44E}" dt="2024-10-02T14:59:35.010" v="108" actId="26606"/>
          <ac:spMkLst>
            <pc:docMk/>
            <pc:sldMk cId="1261054981" sldId="267"/>
            <ac:spMk id="10" creationId="{D278ADA9-6383-4BDD-80D2-8899A402687B}"/>
          </ac:spMkLst>
        </pc:spChg>
        <pc:spChg chg="add">
          <ac:chgData name="Kelly, Beth (WSAC)" userId="e33c7e0c-f239-4494-9a02-09a15033a323" providerId="ADAL" clId="{D7E9FA02-1286-41EF-B29B-D0A045C8E44E}" dt="2024-10-02T14:59:35.010" v="108" actId="26606"/>
          <ac:spMkLst>
            <pc:docMk/>
            <pc:sldMk cId="1261054981" sldId="267"/>
            <ac:spMk id="12" creationId="{484B7147-B0F6-40ED-B5A2-FF72BC8198B6}"/>
          </ac:spMkLst>
        </pc:spChg>
        <pc:spChg chg="add">
          <ac:chgData name="Kelly, Beth (WSAC)" userId="e33c7e0c-f239-4494-9a02-09a15033a323" providerId="ADAL" clId="{D7E9FA02-1286-41EF-B29B-D0A045C8E44E}" dt="2024-10-02T14:59:35.010" v="108" actId="26606"/>
          <ac:spMkLst>
            <pc:docMk/>
            <pc:sldMk cId="1261054981" sldId="267"/>
            <ac:spMk id="14" creationId="{B36D2DE0-0628-4A9A-A59D-7BA8B5EB3022}"/>
          </ac:spMkLst>
        </pc:spChg>
        <pc:spChg chg="add">
          <ac:chgData name="Kelly, Beth (WSAC)" userId="e33c7e0c-f239-4494-9a02-09a15033a323" providerId="ADAL" clId="{D7E9FA02-1286-41EF-B29B-D0A045C8E44E}" dt="2024-10-02T14:59:35.010" v="108" actId="26606"/>
          <ac:spMkLst>
            <pc:docMk/>
            <pc:sldMk cId="1261054981" sldId="267"/>
            <ac:spMk id="16" creationId="{48E405C9-94BE-41DA-928C-DEC9A8550E9F}"/>
          </ac:spMkLst>
        </pc:spChg>
        <pc:spChg chg="add">
          <ac:chgData name="Kelly, Beth (WSAC)" userId="e33c7e0c-f239-4494-9a02-09a15033a323" providerId="ADAL" clId="{D7E9FA02-1286-41EF-B29B-D0A045C8E44E}" dt="2024-10-02T14:59:35.010" v="108" actId="26606"/>
          <ac:spMkLst>
            <pc:docMk/>
            <pc:sldMk cId="1261054981" sldId="267"/>
            <ac:spMk id="18" creationId="{D2091A72-D5BB-42AC-8FD3-F7747D90861E}"/>
          </ac:spMkLst>
        </pc:spChg>
        <pc:spChg chg="add">
          <ac:chgData name="Kelly, Beth (WSAC)" userId="e33c7e0c-f239-4494-9a02-09a15033a323" providerId="ADAL" clId="{D7E9FA02-1286-41EF-B29B-D0A045C8E44E}" dt="2024-10-02T14:59:35.010" v="108" actId="26606"/>
          <ac:spMkLst>
            <pc:docMk/>
            <pc:sldMk cId="1261054981" sldId="267"/>
            <ac:spMk id="20" creationId="{6ED12BFC-A737-46AF-8411-481112D54B0C}"/>
          </ac:spMkLst>
        </pc:spChg>
      </pc:sldChg>
      <pc:sldChg chg="addSp delSp modSp mod chgLayout">
        <pc:chgData name="Kelly, Beth (WSAC)" userId="e33c7e0c-f239-4494-9a02-09a15033a323" providerId="ADAL" clId="{D7E9FA02-1286-41EF-B29B-D0A045C8E44E}" dt="2024-10-02T14:54:14.804" v="34" actId="6264"/>
        <pc:sldMkLst>
          <pc:docMk/>
          <pc:sldMk cId="2948885560" sldId="269"/>
        </pc:sldMkLst>
        <pc:spChg chg="mod ord">
          <ac:chgData name="Kelly, Beth (WSAC)" userId="e33c7e0c-f239-4494-9a02-09a15033a323" providerId="ADAL" clId="{D7E9FA02-1286-41EF-B29B-D0A045C8E44E}" dt="2024-10-02T14:54:14.804" v="34" actId="6264"/>
          <ac:spMkLst>
            <pc:docMk/>
            <pc:sldMk cId="2948885560" sldId="269"/>
            <ac:spMk id="2" creationId="{00000000-0000-0000-0000-000000000000}"/>
          </ac:spMkLst>
        </pc:spChg>
        <pc:spChg chg="add del mod">
          <ac:chgData name="Kelly, Beth (WSAC)" userId="e33c7e0c-f239-4494-9a02-09a15033a323" providerId="ADAL" clId="{D7E9FA02-1286-41EF-B29B-D0A045C8E44E}" dt="2024-10-02T14:54:14.804" v="34" actId="6264"/>
          <ac:spMkLst>
            <pc:docMk/>
            <pc:sldMk cId="2948885560" sldId="269"/>
            <ac:spMk id="3" creationId="{78ACFDC1-8E73-84E1-C269-896F0C405478}"/>
          </ac:spMkLst>
        </pc:spChg>
        <pc:spChg chg="add del mod">
          <ac:chgData name="Kelly, Beth (WSAC)" userId="e33c7e0c-f239-4494-9a02-09a15033a323" providerId="ADAL" clId="{D7E9FA02-1286-41EF-B29B-D0A045C8E44E}" dt="2024-10-02T14:54:14.804" v="34" actId="6264"/>
          <ac:spMkLst>
            <pc:docMk/>
            <pc:sldMk cId="2948885560" sldId="269"/>
            <ac:spMk id="4" creationId="{D1C8A716-8153-9D96-38C0-D724F74934F1}"/>
          </ac:spMkLst>
        </pc:spChg>
        <pc:spChg chg="add del mod">
          <ac:chgData name="Kelly, Beth (WSAC)" userId="e33c7e0c-f239-4494-9a02-09a15033a323" providerId="ADAL" clId="{D7E9FA02-1286-41EF-B29B-D0A045C8E44E}" dt="2024-10-02T14:54:14.804" v="34" actId="6264"/>
          <ac:spMkLst>
            <pc:docMk/>
            <pc:sldMk cId="2948885560" sldId="269"/>
            <ac:spMk id="6" creationId="{8683457F-76DC-5EB4-DE90-0C546B3F7606}"/>
          </ac:spMkLst>
        </pc:spChg>
        <pc:graphicFrameChg chg="mod ord">
          <ac:chgData name="Kelly, Beth (WSAC)" userId="e33c7e0c-f239-4494-9a02-09a15033a323" providerId="ADAL" clId="{D7E9FA02-1286-41EF-B29B-D0A045C8E44E}" dt="2024-10-02T14:54:14.804" v="34" actId="6264"/>
          <ac:graphicFrameMkLst>
            <pc:docMk/>
            <pc:sldMk cId="2948885560" sldId="269"/>
            <ac:graphicFrameMk id="5" creationId="{2FDC82D5-C553-4B10-B062-47C430D2071B}"/>
          </ac:graphicFrameMkLst>
        </pc:graphicFrameChg>
        <pc:picChg chg="mod ord">
          <ac:chgData name="Kelly, Beth (WSAC)" userId="e33c7e0c-f239-4494-9a02-09a15033a323" providerId="ADAL" clId="{D7E9FA02-1286-41EF-B29B-D0A045C8E44E}" dt="2024-10-02T14:54:14.804" v="34" actId="6264"/>
          <ac:picMkLst>
            <pc:docMk/>
            <pc:sldMk cId="2948885560" sldId="269"/>
            <ac:picMk id="9" creationId="{389DC3D0-8CCC-4B36-8414-B768DB71E163}"/>
          </ac:picMkLst>
        </pc:picChg>
      </pc:sldChg>
      <pc:sldChg chg="addSp delSp modSp mod setBg chgLayout">
        <pc:chgData name="Kelly, Beth (WSAC)" userId="e33c7e0c-f239-4494-9a02-09a15033a323" providerId="ADAL" clId="{D7E9FA02-1286-41EF-B29B-D0A045C8E44E}" dt="2024-10-02T14:53:51.209" v="33" actId="26606"/>
        <pc:sldMkLst>
          <pc:docMk/>
          <pc:sldMk cId="273682592" sldId="270"/>
        </pc:sldMkLst>
        <pc:spChg chg="mod ord">
          <ac:chgData name="Kelly, Beth (WSAC)" userId="e33c7e0c-f239-4494-9a02-09a15033a323" providerId="ADAL" clId="{D7E9FA02-1286-41EF-B29B-D0A045C8E44E}" dt="2024-10-02T14:53:51.175" v="32" actId="26606"/>
          <ac:spMkLst>
            <pc:docMk/>
            <pc:sldMk cId="273682592" sldId="270"/>
            <ac:spMk id="2" creationId="{00000000-0000-0000-0000-000000000000}"/>
          </ac:spMkLst>
        </pc:spChg>
        <pc:spChg chg="add del mod ord">
          <ac:chgData name="Kelly, Beth (WSAC)" userId="e33c7e0c-f239-4494-9a02-09a15033a323" providerId="ADAL" clId="{D7E9FA02-1286-41EF-B29B-D0A045C8E44E}" dt="2024-10-02T14:53:51.209" v="33" actId="26606"/>
          <ac:spMkLst>
            <pc:docMk/>
            <pc:sldMk cId="273682592" sldId="270"/>
            <ac:spMk id="3" creationId="{00000000-0000-0000-0000-000000000000}"/>
          </ac:spMkLst>
        </pc:spChg>
        <pc:spChg chg="add del mod">
          <ac:chgData name="Kelly, Beth (WSAC)" userId="e33c7e0c-f239-4494-9a02-09a15033a323" providerId="ADAL" clId="{D7E9FA02-1286-41EF-B29B-D0A045C8E44E}" dt="2024-10-02T14:53:05.124" v="26" actId="6264"/>
          <ac:spMkLst>
            <pc:docMk/>
            <pc:sldMk cId="273682592" sldId="270"/>
            <ac:spMk id="4" creationId="{7236A52B-4701-6F38-C7C1-17B6F2B7F958}"/>
          </ac:spMkLst>
        </pc:spChg>
        <pc:spChg chg="add del mod">
          <ac:chgData name="Kelly, Beth (WSAC)" userId="e33c7e0c-f239-4494-9a02-09a15033a323" providerId="ADAL" clId="{D7E9FA02-1286-41EF-B29B-D0A045C8E44E}" dt="2024-10-02T14:53:05.124" v="26" actId="6264"/>
          <ac:spMkLst>
            <pc:docMk/>
            <pc:sldMk cId="273682592" sldId="270"/>
            <ac:spMk id="5" creationId="{D3A969B6-5BA3-37C5-98F4-2BAE6722AFBB}"/>
          </ac:spMkLst>
        </pc:spChg>
        <pc:spChg chg="add del">
          <ac:chgData name="Kelly, Beth (WSAC)" userId="e33c7e0c-f239-4494-9a02-09a15033a323" providerId="ADAL" clId="{D7E9FA02-1286-41EF-B29B-D0A045C8E44E}" dt="2024-10-02T14:53:51.175" v="32" actId="26606"/>
          <ac:spMkLst>
            <pc:docMk/>
            <pc:sldMk cId="273682592" sldId="270"/>
            <ac:spMk id="8" creationId="{B6CDA21F-E7AF-4C75-8395-33F58D5B0E45}"/>
          </ac:spMkLst>
        </pc:spChg>
        <pc:spChg chg="add del">
          <ac:chgData name="Kelly, Beth (WSAC)" userId="e33c7e0c-f239-4494-9a02-09a15033a323" providerId="ADAL" clId="{D7E9FA02-1286-41EF-B29B-D0A045C8E44E}" dt="2024-10-02T14:53:33.073" v="28" actId="26606"/>
          <ac:spMkLst>
            <pc:docMk/>
            <pc:sldMk cId="273682592" sldId="270"/>
            <ac:spMk id="9" creationId="{35DB3719-6FDC-4E5D-891D-FF40B7300F64}"/>
          </ac:spMkLst>
        </pc:spChg>
        <pc:spChg chg="add del">
          <ac:chgData name="Kelly, Beth (WSAC)" userId="e33c7e0c-f239-4494-9a02-09a15033a323" providerId="ADAL" clId="{D7E9FA02-1286-41EF-B29B-D0A045C8E44E}" dt="2024-10-02T14:53:33.073" v="28" actId="26606"/>
          <ac:spMkLst>
            <pc:docMk/>
            <pc:sldMk cId="273682592" sldId="270"/>
            <ac:spMk id="11" creationId="{E0CBAC23-2E3F-4A90-BA59-F8299F6A5439}"/>
          </ac:spMkLst>
        </pc:spChg>
        <pc:spChg chg="add del">
          <ac:chgData name="Kelly, Beth (WSAC)" userId="e33c7e0c-f239-4494-9a02-09a15033a323" providerId="ADAL" clId="{D7E9FA02-1286-41EF-B29B-D0A045C8E44E}" dt="2024-10-02T14:53:44.867" v="30" actId="26606"/>
          <ac:spMkLst>
            <pc:docMk/>
            <pc:sldMk cId="273682592" sldId="270"/>
            <ac:spMk id="13" creationId="{D2C0AE1C-0118-41AE-8A10-7CDCBF10E96F}"/>
          </ac:spMkLst>
        </pc:spChg>
        <pc:spChg chg="add del">
          <ac:chgData name="Kelly, Beth (WSAC)" userId="e33c7e0c-f239-4494-9a02-09a15033a323" providerId="ADAL" clId="{D7E9FA02-1286-41EF-B29B-D0A045C8E44E}" dt="2024-10-02T14:53:44.867" v="30" actId="26606"/>
          <ac:spMkLst>
            <pc:docMk/>
            <pc:sldMk cId="273682592" sldId="270"/>
            <ac:spMk id="14" creationId="{7517A47C-B2E5-4B79-8061-D74B1311AF6E}"/>
          </ac:spMkLst>
        </pc:spChg>
        <pc:spChg chg="add del">
          <ac:chgData name="Kelly, Beth (WSAC)" userId="e33c7e0c-f239-4494-9a02-09a15033a323" providerId="ADAL" clId="{D7E9FA02-1286-41EF-B29B-D0A045C8E44E}" dt="2024-10-02T14:53:44.867" v="30" actId="26606"/>
          <ac:spMkLst>
            <pc:docMk/>
            <pc:sldMk cId="273682592" sldId="270"/>
            <ac:spMk id="15" creationId="{463EEC44-1BA3-44ED-81FC-A644B04B2A44}"/>
          </ac:spMkLst>
        </pc:spChg>
        <pc:spChg chg="add del">
          <ac:chgData name="Kelly, Beth (WSAC)" userId="e33c7e0c-f239-4494-9a02-09a15033a323" providerId="ADAL" clId="{D7E9FA02-1286-41EF-B29B-D0A045C8E44E}" dt="2024-10-02T14:53:44.867" v="30" actId="26606"/>
          <ac:spMkLst>
            <pc:docMk/>
            <pc:sldMk cId="273682592" sldId="270"/>
            <ac:spMk id="16" creationId="{C505E780-2083-4CB5-A42A-5E0E2908ECC3}"/>
          </ac:spMkLst>
        </pc:spChg>
        <pc:spChg chg="add del">
          <ac:chgData name="Kelly, Beth (WSAC)" userId="e33c7e0c-f239-4494-9a02-09a15033a323" providerId="ADAL" clId="{D7E9FA02-1286-41EF-B29B-D0A045C8E44E}" dt="2024-10-02T14:53:51.175" v="32" actId="26606"/>
          <ac:spMkLst>
            <pc:docMk/>
            <pc:sldMk cId="273682592" sldId="270"/>
            <ac:spMk id="21" creationId="{D5B0017B-2ECA-49AF-B397-DC140825DF8D}"/>
          </ac:spMkLst>
        </pc:spChg>
        <pc:spChg chg="add del">
          <ac:chgData name="Kelly, Beth (WSAC)" userId="e33c7e0c-f239-4494-9a02-09a15033a323" providerId="ADAL" clId="{D7E9FA02-1286-41EF-B29B-D0A045C8E44E}" dt="2024-10-02T14:53:51.175" v="32" actId="26606"/>
          <ac:spMkLst>
            <pc:docMk/>
            <pc:sldMk cId="273682592" sldId="270"/>
            <ac:spMk id="22" creationId="{00000000-0000-0000-0000-000000000000}"/>
          </ac:spMkLst>
        </pc:spChg>
        <pc:grpChg chg="add del">
          <ac:chgData name="Kelly, Beth (WSAC)" userId="e33c7e0c-f239-4494-9a02-09a15033a323" providerId="ADAL" clId="{D7E9FA02-1286-41EF-B29B-D0A045C8E44E}" dt="2024-10-02T14:53:51.175" v="32" actId="26606"/>
          <ac:grpSpMkLst>
            <pc:docMk/>
            <pc:sldMk cId="273682592" sldId="270"/>
            <ac:grpSpMk id="10" creationId="{AE1C45F0-260A-458C-96ED-C1F6D2151219}"/>
          </ac:grpSpMkLst>
        </pc:grpChg>
        <pc:graphicFrameChg chg="add del">
          <ac:chgData name="Kelly, Beth (WSAC)" userId="e33c7e0c-f239-4494-9a02-09a15033a323" providerId="ADAL" clId="{D7E9FA02-1286-41EF-B29B-D0A045C8E44E}" dt="2024-10-02T14:53:33.073" v="28" actId="26606"/>
          <ac:graphicFrameMkLst>
            <pc:docMk/>
            <pc:sldMk cId="273682592" sldId="270"/>
            <ac:graphicFrameMk id="6" creationId="{2C54489E-B7A3-14CB-601D-2349AC149540}"/>
          </ac:graphicFrameMkLst>
        </pc:graphicFrameChg>
        <pc:graphicFrameChg chg="add del">
          <ac:chgData name="Kelly, Beth (WSAC)" userId="e33c7e0c-f239-4494-9a02-09a15033a323" providerId="ADAL" clId="{D7E9FA02-1286-41EF-B29B-D0A045C8E44E}" dt="2024-10-02T14:53:44.867" v="30" actId="26606"/>
          <ac:graphicFrameMkLst>
            <pc:docMk/>
            <pc:sldMk cId="273682592" sldId="270"/>
            <ac:graphicFrameMk id="17" creationId="{58947876-7BF5-3A56-9027-C1C504646357}"/>
          </ac:graphicFrameMkLst>
        </pc:graphicFrameChg>
        <pc:graphicFrameChg chg="add">
          <ac:chgData name="Kelly, Beth (WSAC)" userId="e33c7e0c-f239-4494-9a02-09a15033a323" providerId="ADAL" clId="{D7E9FA02-1286-41EF-B29B-D0A045C8E44E}" dt="2024-10-02T14:53:51.209" v="33" actId="26606"/>
          <ac:graphicFrameMkLst>
            <pc:docMk/>
            <pc:sldMk cId="273682592" sldId="270"/>
            <ac:graphicFrameMk id="25" creationId="{B9E9EEDC-20F3-D254-CF47-BBA732740FE5}"/>
          </ac:graphicFrameMkLst>
        </pc:graphicFrameChg>
        <pc:cxnChg chg="add del">
          <ac:chgData name="Kelly, Beth (WSAC)" userId="e33c7e0c-f239-4494-9a02-09a15033a323" providerId="ADAL" clId="{D7E9FA02-1286-41EF-B29B-D0A045C8E44E}" dt="2024-10-02T14:53:51.175" v="32" actId="26606"/>
          <ac:cxnSpMkLst>
            <pc:docMk/>
            <pc:sldMk cId="273682592" sldId="270"/>
            <ac:cxnSpMk id="23" creationId="{6CF1BAF6-AD41-4082-B212-8A1F9A2E8779}"/>
          </ac:cxnSpMkLst>
        </pc:cxnChg>
      </pc:sldChg>
      <pc:sldChg chg="addSp delSp modSp mod chgLayout">
        <pc:chgData name="Kelly, Beth (WSAC)" userId="e33c7e0c-f239-4494-9a02-09a15033a323" providerId="ADAL" clId="{D7E9FA02-1286-41EF-B29B-D0A045C8E44E}" dt="2024-10-02T14:57:19.611" v="72" actId="6264"/>
        <pc:sldMkLst>
          <pc:docMk/>
          <pc:sldMk cId="4112110067" sldId="273"/>
        </pc:sldMkLst>
        <pc:spChg chg="mod ord">
          <ac:chgData name="Kelly, Beth (WSAC)" userId="e33c7e0c-f239-4494-9a02-09a15033a323" providerId="ADAL" clId="{D7E9FA02-1286-41EF-B29B-D0A045C8E44E}" dt="2024-10-02T14:57:19.611" v="72" actId="6264"/>
          <ac:spMkLst>
            <pc:docMk/>
            <pc:sldMk cId="4112110067" sldId="273"/>
            <ac:spMk id="2" creationId="{00000000-0000-0000-0000-000000000000}"/>
          </ac:spMkLst>
        </pc:spChg>
        <pc:spChg chg="add del mod">
          <ac:chgData name="Kelly, Beth (WSAC)" userId="e33c7e0c-f239-4494-9a02-09a15033a323" providerId="ADAL" clId="{D7E9FA02-1286-41EF-B29B-D0A045C8E44E}" dt="2024-10-02T14:57:19.611" v="72" actId="6264"/>
          <ac:spMkLst>
            <pc:docMk/>
            <pc:sldMk cId="4112110067" sldId="273"/>
            <ac:spMk id="3" creationId="{10570D17-B785-2BED-0F9F-99D6DA759828}"/>
          </ac:spMkLst>
        </pc:spChg>
        <pc:spChg chg="add mod ord">
          <ac:chgData name="Kelly, Beth (WSAC)" userId="e33c7e0c-f239-4494-9a02-09a15033a323" providerId="ADAL" clId="{D7E9FA02-1286-41EF-B29B-D0A045C8E44E}" dt="2024-10-02T14:57:19.611" v="72" actId="6264"/>
          <ac:spMkLst>
            <pc:docMk/>
            <pc:sldMk cId="4112110067" sldId="273"/>
            <ac:spMk id="6" creationId="{F2949A71-187A-6CAA-9713-D0CCFBA76726}"/>
          </ac:spMkLst>
        </pc:spChg>
      </pc:sldChg>
      <pc:sldChg chg="addSp delSp modSp mod chgLayout">
        <pc:chgData name="Kelly, Beth (WSAC)" userId="e33c7e0c-f239-4494-9a02-09a15033a323" providerId="ADAL" clId="{D7E9FA02-1286-41EF-B29B-D0A045C8E44E}" dt="2024-10-02T14:51:50.610" v="18"/>
        <pc:sldMkLst>
          <pc:docMk/>
          <pc:sldMk cId="183373782" sldId="281"/>
        </pc:sldMkLst>
        <pc:spChg chg="mod ord">
          <ac:chgData name="Kelly, Beth (WSAC)" userId="e33c7e0c-f239-4494-9a02-09a15033a323" providerId="ADAL" clId="{D7E9FA02-1286-41EF-B29B-D0A045C8E44E}" dt="2024-10-02T14:51:50.610" v="18"/>
          <ac:spMkLst>
            <pc:docMk/>
            <pc:sldMk cId="183373782" sldId="281"/>
            <ac:spMk id="2" creationId="{880D9D20-B4BB-42AA-8DDD-68CC9F1D95DB}"/>
          </ac:spMkLst>
        </pc:spChg>
        <pc:spChg chg="mod ord">
          <ac:chgData name="Kelly, Beth (WSAC)" userId="e33c7e0c-f239-4494-9a02-09a15033a323" providerId="ADAL" clId="{D7E9FA02-1286-41EF-B29B-D0A045C8E44E}" dt="2024-10-02T14:51:50.610" v="18"/>
          <ac:spMkLst>
            <pc:docMk/>
            <pc:sldMk cId="183373782" sldId="281"/>
            <ac:spMk id="3" creationId="{ED9E8FDB-60EE-45AE-BB89-9A561A61C2AC}"/>
          </ac:spMkLst>
        </pc:spChg>
        <pc:spChg chg="add del mod">
          <ac:chgData name="Kelly, Beth (WSAC)" userId="e33c7e0c-f239-4494-9a02-09a15033a323" providerId="ADAL" clId="{D7E9FA02-1286-41EF-B29B-D0A045C8E44E}" dt="2024-10-02T14:50:09.770" v="4" actId="6264"/>
          <ac:spMkLst>
            <pc:docMk/>
            <pc:sldMk cId="183373782" sldId="281"/>
            <ac:spMk id="4" creationId="{26C7B912-0214-3F68-4813-02D43001045E}"/>
          </ac:spMkLst>
        </pc:spChg>
        <pc:spChg chg="add del mod">
          <ac:chgData name="Kelly, Beth (WSAC)" userId="e33c7e0c-f239-4494-9a02-09a15033a323" providerId="ADAL" clId="{D7E9FA02-1286-41EF-B29B-D0A045C8E44E}" dt="2024-10-02T14:50:09.770" v="4" actId="6264"/>
          <ac:spMkLst>
            <pc:docMk/>
            <pc:sldMk cId="183373782" sldId="281"/>
            <ac:spMk id="5" creationId="{30D551FD-8BFC-60B7-390D-61FE8B86EB81}"/>
          </ac:spMkLst>
        </pc:spChg>
        <pc:picChg chg="del mod">
          <ac:chgData name="Kelly, Beth (WSAC)" userId="e33c7e0c-f239-4494-9a02-09a15033a323" providerId="ADAL" clId="{D7E9FA02-1286-41EF-B29B-D0A045C8E44E}" dt="2024-10-02T14:49:42.821" v="2" actId="478"/>
          <ac:picMkLst>
            <pc:docMk/>
            <pc:sldMk cId="183373782" sldId="281"/>
            <ac:picMk id="9" creationId="{63AC9CE9-A592-4134-AFF3-7DE424027E54}"/>
          </ac:picMkLst>
        </pc:picChg>
      </pc:sldChg>
      <pc:sldChg chg="addSp delSp modSp mod setBg chgLayout">
        <pc:chgData name="Kelly, Beth (WSAC)" userId="e33c7e0c-f239-4494-9a02-09a15033a323" providerId="ADAL" clId="{D7E9FA02-1286-41EF-B29B-D0A045C8E44E}" dt="2024-10-02T14:54:36.811" v="43" actId="26606"/>
        <pc:sldMkLst>
          <pc:docMk/>
          <pc:sldMk cId="97311774" sldId="335"/>
        </pc:sldMkLst>
        <pc:spChg chg="add del mod">
          <ac:chgData name="Kelly, Beth (WSAC)" userId="e33c7e0c-f239-4494-9a02-09a15033a323" providerId="ADAL" clId="{D7E9FA02-1286-41EF-B29B-D0A045C8E44E}" dt="2024-10-02T14:54:20.008" v="35" actId="6264"/>
          <ac:spMkLst>
            <pc:docMk/>
            <pc:sldMk cId="97311774" sldId="335"/>
            <ac:spMk id="2" creationId="{C00AC69D-3EB7-980E-76E8-538C61C078D9}"/>
          </ac:spMkLst>
        </pc:spChg>
        <pc:spChg chg="add del mod">
          <ac:chgData name="Kelly, Beth (WSAC)" userId="e33c7e0c-f239-4494-9a02-09a15033a323" providerId="ADAL" clId="{D7E9FA02-1286-41EF-B29B-D0A045C8E44E}" dt="2024-10-02T14:54:20.008" v="35" actId="6264"/>
          <ac:spMkLst>
            <pc:docMk/>
            <pc:sldMk cId="97311774" sldId="335"/>
            <ac:spMk id="3" creationId="{5384164D-ADC7-718E-10A6-06C25B31282F}"/>
          </ac:spMkLst>
        </pc:spChg>
        <pc:spChg chg="add del mod ord">
          <ac:chgData name="Kelly, Beth (WSAC)" userId="e33c7e0c-f239-4494-9a02-09a15033a323" providerId="ADAL" clId="{D7E9FA02-1286-41EF-B29B-D0A045C8E44E}" dt="2024-10-02T14:54:36.811" v="43" actId="26606"/>
          <ac:spMkLst>
            <pc:docMk/>
            <pc:sldMk cId="97311774" sldId="335"/>
            <ac:spMk id="4" creationId="{2BE04553-C6A5-6527-F994-10AF35D3E961}"/>
          </ac:spMkLst>
        </pc:spChg>
        <pc:spChg chg="mod ord">
          <ac:chgData name="Kelly, Beth (WSAC)" userId="e33c7e0c-f239-4494-9a02-09a15033a323" providerId="ADAL" clId="{D7E9FA02-1286-41EF-B29B-D0A045C8E44E}" dt="2024-10-02T14:54:36.811" v="43" actId="26606"/>
          <ac:spMkLst>
            <pc:docMk/>
            <pc:sldMk cId="97311774" sldId="335"/>
            <ac:spMk id="5" creationId="{00000000-0000-0000-0000-000000000000}"/>
          </ac:spMkLst>
        </pc:spChg>
        <pc:spChg chg="add del mod ord">
          <ac:chgData name="Kelly, Beth (WSAC)" userId="e33c7e0c-f239-4494-9a02-09a15033a323" providerId="ADAL" clId="{D7E9FA02-1286-41EF-B29B-D0A045C8E44E}" dt="2024-10-02T14:54:36.811" v="43" actId="26606"/>
          <ac:spMkLst>
            <pc:docMk/>
            <pc:sldMk cId="97311774" sldId="335"/>
            <ac:spMk id="10" creationId="{A36DF637-3008-4A61-BB64-DA06344803F2}"/>
          </ac:spMkLst>
        </pc:spChg>
        <pc:spChg chg="add del">
          <ac:chgData name="Kelly, Beth (WSAC)" userId="e33c7e0c-f239-4494-9a02-09a15033a323" providerId="ADAL" clId="{D7E9FA02-1286-41EF-B29B-D0A045C8E44E}" dt="2024-10-02T14:54:35.002" v="40" actId="26606"/>
          <ac:spMkLst>
            <pc:docMk/>
            <pc:sldMk cId="97311774" sldId="335"/>
            <ac:spMk id="15" creationId="{081EA652-8C6A-4E69-BEB9-170809474553}"/>
          </ac:spMkLst>
        </pc:spChg>
        <pc:spChg chg="add del">
          <ac:chgData name="Kelly, Beth (WSAC)" userId="e33c7e0c-f239-4494-9a02-09a15033a323" providerId="ADAL" clId="{D7E9FA02-1286-41EF-B29B-D0A045C8E44E}" dt="2024-10-02T14:54:31.083" v="38" actId="26606"/>
          <ac:spMkLst>
            <pc:docMk/>
            <pc:sldMk cId="97311774" sldId="335"/>
            <ac:spMk id="16" creationId="{2F3856E9-4239-4EE7-A372-FDCF4882FDF6}"/>
          </ac:spMkLst>
        </pc:spChg>
        <pc:spChg chg="add del">
          <ac:chgData name="Kelly, Beth (WSAC)" userId="e33c7e0c-f239-4494-9a02-09a15033a323" providerId="ADAL" clId="{D7E9FA02-1286-41EF-B29B-D0A045C8E44E}" dt="2024-10-02T14:54:35.002" v="40" actId="26606"/>
          <ac:spMkLst>
            <pc:docMk/>
            <pc:sldMk cId="97311774" sldId="335"/>
            <ac:spMk id="17" creationId="{5298780A-33B9-4EA2-8F67-DE68AD62841B}"/>
          </ac:spMkLst>
        </pc:spChg>
        <pc:spChg chg="add del">
          <ac:chgData name="Kelly, Beth (WSAC)" userId="e33c7e0c-f239-4494-9a02-09a15033a323" providerId="ADAL" clId="{D7E9FA02-1286-41EF-B29B-D0A045C8E44E}" dt="2024-10-02T14:54:31.083" v="38" actId="26606"/>
          <ac:spMkLst>
            <pc:docMk/>
            <pc:sldMk cId="97311774" sldId="335"/>
            <ac:spMk id="18" creationId="{CCC9CDCF-90F8-42B0-BD0A-794C52688098}"/>
          </ac:spMkLst>
        </pc:spChg>
        <pc:spChg chg="add del">
          <ac:chgData name="Kelly, Beth (WSAC)" userId="e33c7e0c-f239-4494-9a02-09a15033a323" providerId="ADAL" clId="{D7E9FA02-1286-41EF-B29B-D0A045C8E44E}" dt="2024-10-02T14:54:35.002" v="40" actId="26606"/>
          <ac:spMkLst>
            <pc:docMk/>
            <pc:sldMk cId="97311774" sldId="335"/>
            <ac:spMk id="19" creationId="{7F488E8B-4E1E-4402-8935-D4E6C02615C7}"/>
          </ac:spMkLst>
        </pc:spChg>
        <pc:spChg chg="add">
          <ac:chgData name="Kelly, Beth (WSAC)" userId="e33c7e0c-f239-4494-9a02-09a15033a323" providerId="ADAL" clId="{D7E9FA02-1286-41EF-B29B-D0A045C8E44E}" dt="2024-10-02T14:54:36.811" v="43" actId="26606"/>
          <ac:spMkLst>
            <pc:docMk/>
            <pc:sldMk cId="97311774" sldId="335"/>
            <ac:spMk id="21" creationId="{FA23A907-97FB-4A8F-880A-DD77401C4296}"/>
          </ac:spMkLst>
        </pc:spChg>
        <pc:spChg chg="add del">
          <ac:chgData name="Kelly, Beth (WSAC)" userId="e33c7e0c-f239-4494-9a02-09a15033a323" providerId="ADAL" clId="{D7E9FA02-1286-41EF-B29B-D0A045C8E44E}" dt="2024-10-02T14:54:35.002" v="40" actId="26606"/>
          <ac:spMkLst>
            <pc:docMk/>
            <pc:sldMk cId="97311774" sldId="335"/>
            <ac:spMk id="27" creationId="{A36DF637-3008-4A61-BB64-DA06344803F2}"/>
          </ac:spMkLst>
        </pc:spChg>
        <pc:spChg chg="add del">
          <ac:chgData name="Kelly, Beth (WSAC)" userId="e33c7e0c-f239-4494-9a02-09a15033a323" providerId="ADAL" clId="{D7E9FA02-1286-41EF-B29B-D0A045C8E44E}" dt="2024-10-02T14:54:36.804" v="42" actId="26606"/>
          <ac:spMkLst>
            <pc:docMk/>
            <pc:sldMk cId="97311774" sldId="335"/>
            <ac:spMk id="29" creationId="{907EF6B7-1338-4443-8C46-6A318D952DFD}"/>
          </ac:spMkLst>
        </pc:spChg>
        <pc:spChg chg="add del">
          <ac:chgData name="Kelly, Beth (WSAC)" userId="e33c7e0c-f239-4494-9a02-09a15033a323" providerId="ADAL" clId="{D7E9FA02-1286-41EF-B29B-D0A045C8E44E}" dt="2024-10-02T14:54:36.804" v="42" actId="26606"/>
          <ac:spMkLst>
            <pc:docMk/>
            <pc:sldMk cId="97311774" sldId="335"/>
            <ac:spMk id="30" creationId="{DAAE4CDD-124C-4DCF-9584-B6033B545DD5}"/>
          </ac:spMkLst>
        </pc:spChg>
        <pc:spChg chg="add del">
          <ac:chgData name="Kelly, Beth (WSAC)" userId="e33c7e0c-f239-4494-9a02-09a15033a323" providerId="ADAL" clId="{D7E9FA02-1286-41EF-B29B-D0A045C8E44E}" dt="2024-10-02T14:54:36.804" v="42" actId="26606"/>
          <ac:spMkLst>
            <pc:docMk/>
            <pc:sldMk cId="97311774" sldId="335"/>
            <ac:spMk id="31" creationId="{081E4A58-353D-44AE-B2FC-2A74E2E400F7}"/>
          </ac:spMkLst>
        </pc:spChg>
        <pc:spChg chg="add del">
          <ac:chgData name="Kelly, Beth (WSAC)" userId="e33c7e0c-f239-4494-9a02-09a15033a323" providerId="ADAL" clId="{D7E9FA02-1286-41EF-B29B-D0A045C8E44E}" dt="2024-10-02T14:54:36.804" v="42" actId="26606"/>
          <ac:spMkLst>
            <pc:docMk/>
            <pc:sldMk cId="97311774" sldId="335"/>
            <ac:spMk id="32" creationId="{A36DF637-3008-4A61-BB64-DA06344803F2}"/>
          </ac:spMkLst>
        </pc:spChg>
        <pc:spChg chg="add">
          <ac:chgData name="Kelly, Beth (WSAC)" userId="e33c7e0c-f239-4494-9a02-09a15033a323" providerId="ADAL" clId="{D7E9FA02-1286-41EF-B29B-D0A045C8E44E}" dt="2024-10-02T14:54:36.811" v="43" actId="26606"/>
          <ac:spMkLst>
            <pc:docMk/>
            <pc:sldMk cId="97311774" sldId="335"/>
            <ac:spMk id="34" creationId="{C2554CA6-288E-4202-BC52-2E5A8F0C0AED}"/>
          </ac:spMkLst>
        </pc:spChg>
        <pc:spChg chg="add">
          <ac:chgData name="Kelly, Beth (WSAC)" userId="e33c7e0c-f239-4494-9a02-09a15033a323" providerId="ADAL" clId="{D7E9FA02-1286-41EF-B29B-D0A045C8E44E}" dt="2024-10-02T14:54:36.811" v="43" actId="26606"/>
          <ac:spMkLst>
            <pc:docMk/>
            <pc:sldMk cId="97311774" sldId="335"/>
            <ac:spMk id="35" creationId="{B10BB131-AC8E-4A8E-A5D1-36260F720C3B}"/>
          </ac:spMkLst>
        </pc:spChg>
        <pc:spChg chg="add">
          <ac:chgData name="Kelly, Beth (WSAC)" userId="e33c7e0c-f239-4494-9a02-09a15033a323" providerId="ADAL" clId="{D7E9FA02-1286-41EF-B29B-D0A045C8E44E}" dt="2024-10-02T14:54:36.811" v="43" actId="26606"/>
          <ac:spMkLst>
            <pc:docMk/>
            <pc:sldMk cId="97311774" sldId="335"/>
            <ac:spMk id="36" creationId="{5B7778FC-632E-4DCA-A7CB-0D7731CCF970}"/>
          </ac:spMkLst>
        </pc:spChg>
        <pc:spChg chg="add">
          <ac:chgData name="Kelly, Beth (WSAC)" userId="e33c7e0c-f239-4494-9a02-09a15033a323" providerId="ADAL" clId="{D7E9FA02-1286-41EF-B29B-D0A045C8E44E}" dt="2024-10-02T14:54:36.811" v="43" actId="26606"/>
          <ac:spMkLst>
            <pc:docMk/>
            <pc:sldMk cId="97311774" sldId="335"/>
            <ac:spMk id="37" creationId="{A36DF637-3008-4A61-BB64-DA06344803F2}"/>
          </ac:spMkLst>
        </pc:spChg>
        <pc:grpChg chg="add del">
          <ac:chgData name="Kelly, Beth (WSAC)" userId="e33c7e0c-f239-4494-9a02-09a15033a323" providerId="ADAL" clId="{D7E9FA02-1286-41EF-B29B-D0A045C8E44E}" dt="2024-10-02T14:54:31.083" v="38" actId="26606"/>
          <ac:grpSpMkLst>
            <pc:docMk/>
            <pc:sldMk cId="97311774" sldId="335"/>
            <ac:grpSpMk id="20" creationId="{C07D05FE-3FB8-4314-A050-9AB40814D714}"/>
          </ac:grpSpMkLst>
        </pc:grpChg>
        <pc:graphicFrameChg chg="add del">
          <ac:chgData name="Kelly, Beth (WSAC)" userId="e33c7e0c-f239-4494-9a02-09a15033a323" providerId="ADAL" clId="{D7E9FA02-1286-41EF-B29B-D0A045C8E44E}" dt="2024-10-02T14:54:31.083" v="38" actId="26606"/>
          <ac:graphicFrameMkLst>
            <pc:docMk/>
            <pc:sldMk cId="97311774" sldId="335"/>
            <ac:graphicFrameMk id="12" creationId="{57FF3742-C228-06CE-B2AF-A05F4B20B467}"/>
          </ac:graphicFrameMkLst>
        </pc:graphicFrameChg>
      </pc:sldChg>
      <pc:sldChg chg="addSp delSp modSp mod setBg delDesignElem chgLayout">
        <pc:chgData name="Kelly, Beth (WSAC)" userId="e33c7e0c-f239-4494-9a02-09a15033a323" providerId="ADAL" clId="{D7E9FA02-1286-41EF-B29B-D0A045C8E44E}" dt="2024-10-02T14:51:50.610" v="18"/>
        <pc:sldMkLst>
          <pc:docMk/>
          <pc:sldMk cId="41678316" sldId="355"/>
        </pc:sldMkLst>
        <pc:spChg chg="mod ord">
          <ac:chgData name="Kelly, Beth (WSAC)" userId="e33c7e0c-f239-4494-9a02-09a15033a323" providerId="ADAL" clId="{D7E9FA02-1286-41EF-B29B-D0A045C8E44E}" dt="2024-10-02T14:50:49.992" v="15" actId="26606"/>
          <ac:spMkLst>
            <pc:docMk/>
            <pc:sldMk cId="41678316" sldId="355"/>
            <ac:spMk id="2" creationId="{D5F4A85B-2AC6-4E29-B074-AB92F8FA9BB1}"/>
          </ac:spMkLst>
        </pc:spChg>
        <pc:spChg chg="mod ord">
          <ac:chgData name="Kelly, Beth (WSAC)" userId="e33c7e0c-f239-4494-9a02-09a15033a323" providerId="ADAL" clId="{D7E9FA02-1286-41EF-B29B-D0A045C8E44E}" dt="2024-10-02T14:51:35.760" v="16" actId="16037"/>
          <ac:spMkLst>
            <pc:docMk/>
            <pc:sldMk cId="41678316" sldId="355"/>
            <ac:spMk id="3" creationId="{E32AB0EB-0819-41F4-99E9-C02FA0DAF66D}"/>
          </ac:spMkLst>
        </pc:spChg>
        <pc:spChg chg="add del mod">
          <ac:chgData name="Kelly, Beth (WSAC)" userId="e33c7e0c-f239-4494-9a02-09a15033a323" providerId="ADAL" clId="{D7E9FA02-1286-41EF-B29B-D0A045C8E44E}" dt="2024-10-02T14:50:16.444" v="5" actId="6264"/>
          <ac:spMkLst>
            <pc:docMk/>
            <pc:sldMk cId="41678316" sldId="355"/>
            <ac:spMk id="4" creationId="{84C0B939-5A54-2F76-C59B-3023833B5957}"/>
          </ac:spMkLst>
        </pc:spChg>
        <pc:spChg chg="add del mod">
          <ac:chgData name="Kelly, Beth (WSAC)" userId="e33c7e0c-f239-4494-9a02-09a15033a323" providerId="ADAL" clId="{D7E9FA02-1286-41EF-B29B-D0A045C8E44E}" dt="2024-10-02T14:50:16.444" v="5" actId="6264"/>
          <ac:spMkLst>
            <pc:docMk/>
            <pc:sldMk cId="41678316" sldId="355"/>
            <ac:spMk id="5" creationId="{DB9E7442-C800-DFAC-CEF1-79CABFFD07D3}"/>
          </ac:spMkLst>
        </pc:spChg>
        <pc:spChg chg="add del mod">
          <ac:chgData name="Kelly, Beth (WSAC)" userId="e33c7e0c-f239-4494-9a02-09a15033a323" providerId="ADAL" clId="{D7E9FA02-1286-41EF-B29B-D0A045C8E44E}" dt="2024-10-02T14:50:16.444" v="5" actId="6264"/>
          <ac:spMkLst>
            <pc:docMk/>
            <pc:sldMk cId="41678316" sldId="355"/>
            <ac:spMk id="6" creationId="{16DD245D-B99D-B20F-075E-DA0B63AAE1A8}"/>
          </ac:spMkLst>
        </pc:spChg>
        <pc:spChg chg="add del">
          <ac:chgData name="Kelly, Beth (WSAC)" userId="e33c7e0c-f239-4494-9a02-09a15033a323" providerId="ADAL" clId="{D7E9FA02-1286-41EF-B29B-D0A045C8E44E}" dt="2024-10-02T14:51:50.610" v="18"/>
          <ac:spMkLst>
            <pc:docMk/>
            <pc:sldMk cId="41678316" sldId="355"/>
            <ac:spMk id="16" creationId="{D1D34770-47A8-402C-AF23-2B653F2D88C1}"/>
          </ac:spMkLst>
        </pc:spChg>
        <pc:picChg chg="mod ord">
          <ac:chgData name="Kelly, Beth (WSAC)" userId="e33c7e0c-f239-4494-9a02-09a15033a323" providerId="ADAL" clId="{D7E9FA02-1286-41EF-B29B-D0A045C8E44E}" dt="2024-10-02T14:51:50.610" v="18"/>
          <ac:picMkLst>
            <pc:docMk/>
            <pc:sldMk cId="41678316" sldId="355"/>
            <ac:picMk id="11" creationId="{41749033-B92E-4E63-82DE-801849DA2B1E}"/>
          </ac:picMkLst>
        </pc:picChg>
      </pc:sldChg>
      <pc:sldChg chg="addSp delSp modSp mod chgLayout">
        <pc:chgData name="Kelly, Beth (WSAC)" userId="e33c7e0c-f239-4494-9a02-09a15033a323" providerId="ADAL" clId="{D7E9FA02-1286-41EF-B29B-D0A045C8E44E}" dt="2024-10-02T14:57:13.351" v="71" actId="6264"/>
        <pc:sldMkLst>
          <pc:docMk/>
          <pc:sldMk cId="0" sldId="382"/>
        </pc:sldMkLst>
        <pc:spChg chg="mod ord">
          <ac:chgData name="Kelly, Beth (WSAC)" userId="e33c7e0c-f239-4494-9a02-09a15033a323" providerId="ADAL" clId="{D7E9FA02-1286-41EF-B29B-D0A045C8E44E}" dt="2024-10-02T14:57:13.351" v="71" actId="6264"/>
          <ac:spMkLst>
            <pc:docMk/>
            <pc:sldMk cId="0" sldId="382"/>
            <ac:spMk id="2" creationId="{00000000-0000-0000-0000-000000000000}"/>
          </ac:spMkLst>
        </pc:spChg>
        <pc:spChg chg="add del mod">
          <ac:chgData name="Kelly, Beth (WSAC)" userId="e33c7e0c-f239-4494-9a02-09a15033a323" providerId="ADAL" clId="{D7E9FA02-1286-41EF-B29B-D0A045C8E44E}" dt="2024-10-02T14:57:13.351" v="71" actId="6264"/>
          <ac:spMkLst>
            <pc:docMk/>
            <pc:sldMk cId="0" sldId="382"/>
            <ac:spMk id="3" creationId="{51F06124-760A-DC7D-DBD6-D14F7E0FDD8A}"/>
          </ac:spMkLst>
        </pc:spChg>
        <pc:spChg chg="mod ord">
          <ac:chgData name="Kelly, Beth (WSAC)" userId="e33c7e0c-f239-4494-9a02-09a15033a323" providerId="ADAL" clId="{D7E9FA02-1286-41EF-B29B-D0A045C8E44E}" dt="2024-10-02T14:57:13.351" v="71" actId="6264"/>
          <ac:spMkLst>
            <pc:docMk/>
            <pc:sldMk cId="0" sldId="382"/>
            <ac:spMk id="4" creationId="{00000000-0000-0000-0000-000000000000}"/>
          </ac:spMkLst>
        </pc:spChg>
        <pc:spChg chg="add del mod">
          <ac:chgData name="Kelly, Beth (WSAC)" userId="e33c7e0c-f239-4494-9a02-09a15033a323" providerId="ADAL" clId="{D7E9FA02-1286-41EF-B29B-D0A045C8E44E}" dt="2024-10-02T14:57:13.351" v="71" actId="6264"/>
          <ac:spMkLst>
            <pc:docMk/>
            <pc:sldMk cId="0" sldId="382"/>
            <ac:spMk id="5" creationId="{A1BECBCA-83C1-075B-9A54-6AC2AD9B62EE}"/>
          </ac:spMkLst>
        </pc:spChg>
      </pc:sldChg>
      <pc:sldChg chg="addSp delSp modSp mod setBg chgLayout">
        <pc:chgData name="Kelly, Beth (WSAC)" userId="e33c7e0c-f239-4494-9a02-09a15033a323" providerId="ADAL" clId="{D7E9FA02-1286-41EF-B29B-D0A045C8E44E}" dt="2024-10-02T14:55:13.456" v="49" actId="26606"/>
        <pc:sldMkLst>
          <pc:docMk/>
          <pc:sldMk cId="2748713849" sldId="425"/>
        </pc:sldMkLst>
        <pc:spChg chg="mod ord">
          <ac:chgData name="Kelly, Beth (WSAC)" userId="e33c7e0c-f239-4494-9a02-09a15033a323" providerId="ADAL" clId="{D7E9FA02-1286-41EF-B29B-D0A045C8E44E}" dt="2024-10-02T14:55:13.456" v="49" actId="26606"/>
          <ac:spMkLst>
            <pc:docMk/>
            <pc:sldMk cId="2748713849" sldId="425"/>
            <ac:spMk id="2" creationId="{00000000-0000-0000-0000-000000000000}"/>
          </ac:spMkLst>
        </pc:spChg>
        <pc:spChg chg="mod ord">
          <ac:chgData name="Kelly, Beth (WSAC)" userId="e33c7e0c-f239-4494-9a02-09a15033a323" providerId="ADAL" clId="{D7E9FA02-1286-41EF-B29B-D0A045C8E44E}" dt="2024-10-02T14:55:13.456" v="49" actId="26606"/>
          <ac:spMkLst>
            <pc:docMk/>
            <pc:sldMk cId="2748713849" sldId="425"/>
            <ac:spMk id="3" creationId="{00000000-0000-0000-0000-000000000000}"/>
          </ac:spMkLst>
        </pc:spChg>
        <pc:spChg chg="add del mod">
          <ac:chgData name="Kelly, Beth (WSAC)" userId="e33c7e0c-f239-4494-9a02-09a15033a323" providerId="ADAL" clId="{D7E9FA02-1286-41EF-B29B-D0A045C8E44E}" dt="2024-10-02T14:55:04.398" v="47" actId="6264"/>
          <ac:spMkLst>
            <pc:docMk/>
            <pc:sldMk cId="2748713849" sldId="425"/>
            <ac:spMk id="4" creationId="{2FABEA4D-81AD-6A15-B8E4-AE9D9303F720}"/>
          </ac:spMkLst>
        </pc:spChg>
        <pc:spChg chg="add del mod">
          <ac:chgData name="Kelly, Beth (WSAC)" userId="e33c7e0c-f239-4494-9a02-09a15033a323" providerId="ADAL" clId="{D7E9FA02-1286-41EF-B29B-D0A045C8E44E}" dt="2024-10-02T14:55:04.398" v="47" actId="6264"/>
          <ac:spMkLst>
            <pc:docMk/>
            <pc:sldMk cId="2748713849" sldId="425"/>
            <ac:spMk id="5" creationId="{1EBF0AD6-05B3-7DC8-21F3-1B70001EA269}"/>
          </ac:spMkLst>
        </pc:spChg>
        <pc:spChg chg="add">
          <ac:chgData name="Kelly, Beth (WSAC)" userId="e33c7e0c-f239-4494-9a02-09a15033a323" providerId="ADAL" clId="{D7E9FA02-1286-41EF-B29B-D0A045C8E44E}" dt="2024-10-02T14:55:13.456" v="49" actId="26606"/>
          <ac:spMkLst>
            <pc:docMk/>
            <pc:sldMk cId="2748713849" sldId="425"/>
            <ac:spMk id="8" creationId="{4E1BEB12-92AF-4445-98AD-4C7756E7C93B}"/>
          </ac:spMkLst>
        </pc:spChg>
        <pc:spChg chg="add">
          <ac:chgData name="Kelly, Beth (WSAC)" userId="e33c7e0c-f239-4494-9a02-09a15033a323" providerId="ADAL" clId="{D7E9FA02-1286-41EF-B29B-D0A045C8E44E}" dt="2024-10-02T14:55:13.456" v="49" actId="26606"/>
          <ac:spMkLst>
            <pc:docMk/>
            <pc:sldMk cId="2748713849" sldId="425"/>
            <ac:spMk id="10" creationId="{D0522C2C-7B5C-48A7-A969-03941E5D2E76}"/>
          </ac:spMkLst>
        </pc:spChg>
        <pc:spChg chg="add">
          <ac:chgData name="Kelly, Beth (WSAC)" userId="e33c7e0c-f239-4494-9a02-09a15033a323" providerId="ADAL" clId="{D7E9FA02-1286-41EF-B29B-D0A045C8E44E}" dt="2024-10-02T14:55:13.456" v="49" actId="26606"/>
          <ac:spMkLst>
            <pc:docMk/>
            <pc:sldMk cId="2748713849" sldId="425"/>
            <ac:spMk id="12" creationId="{9C682A1A-5B2D-4111-BBD6-620165633E5B}"/>
          </ac:spMkLst>
        </pc:spChg>
        <pc:spChg chg="add">
          <ac:chgData name="Kelly, Beth (WSAC)" userId="e33c7e0c-f239-4494-9a02-09a15033a323" providerId="ADAL" clId="{D7E9FA02-1286-41EF-B29B-D0A045C8E44E}" dt="2024-10-02T14:55:13.456" v="49" actId="26606"/>
          <ac:spMkLst>
            <pc:docMk/>
            <pc:sldMk cId="2748713849" sldId="425"/>
            <ac:spMk id="14" creationId="{D6EE29F2-D77F-4BD0-A20B-334D316A1C9D}"/>
          </ac:spMkLst>
        </pc:spChg>
        <pc:spChg chg="add">
          <ac:chgData name="Kelly, Beth (WSAC)" userId="e33c7e0c-f239-4494-9a02-09a15033a323" providerId="ADAL" clId="{D7E9FA02-1286-41EF-B29B-D0A045C8E44E}" dt="2024-10-02T14:55:13.456" v="49" actId="26606"/>
          <ac:spMkLst>
            <pc:docMk/>
            <pc:sldMk cId="2748713849" sldId="425"/>
            <ac:spMk id="16" creationId="{22D09ED2-868F-42C6-866E-F92E0CEF314F}"/>
          </ac:spMkLst>
        </pc:spChg>
      </pc:sldChg>
      <pc:sldChg chg="addSp delSp modSp mod setBg chgLayout">
        <pc:chgData name="Kelly, Beth (WSAC)" userId="e33c7e0c-f239-4494-9a02-09a15033a323" providerId="ADAL" clId="{D7E9FA02-1286-41EF-B29B-D0A045C8E44E}" dt="2024-10-02T14:56:04.325" v="58" actId="26606"/>
        <pc:sldMkLst>
          <pc:docMk/>
          <pc:sldMk cId="2966699610" sldId="426"/>
        </pc:sldMkLst>
        <pc:spChg chg="mod ord">
          <ac:chgData name="Kelly, Beth (WSAC)" userId="e33c7e0c-f239-4494-9a02-09a15033a323" providerId="ADAL" clId="{D7E9FA02-1286-41EF-B29B-D0A045C8E44E}" dt="2024-10-02T14:56:04.325" v="58" actId="26606"/>
          <ac:spMkLst>
            <pc:docMk/>
            <pc:sldMk cId="2966699610" sldId="426"/>
            <ac:spMk id="2" creationId="{00000000-0000-0000-0000-000000000000}"/>
          </ac:spMkLst>
        </pc:spChg>
        <pc:spChg chg="mod ord">
          <ac:chgData name="Kelly, Beth (WSAC)" userId="e33c7e0c-f239-4494-9a02-09a15033a323" providerId="ADAL" clId="{D7E9FA02-1286-41EF-B29B-D0A045C8E44E}" dt="2024-10-02T14:56:04.325" v="58" actId="26606"/>
          <ac:spMkLst>
            <pc:docMk/>
            <pc:sldMk cId="2966699610" sldId="426"/>
            <ac:spMk id="3" creationId="{00000000-0000-0000-0000-000000000000}"/>
          </ac:spMkLst>
        </pc:spChg>
        <pc:spChg chg="add del mod">
          <ac:chgData name="Kelly, Beth (WSAC)" userId="e33c7e0c-f239-4494-9a02-09a15033a323" providerId="ADAL" clId="{D7E9FA02-1286-41EF-B29B-D0A045C8E44E}" dt="2024-10-02T14:55:48.910" v="53" actId="6264"/>
          <ac:spMkLst>
            <pc:docMk/>
            <pc:sldMk cId="2966699610" sldId="426"/>
            <ac:spMk id="4" creationId="{5D584D0E-D447-1E73-14D8-C2D816A8C133}"/>
          </ac:spMkLst>
        </pc:spChg>
        <pc:spChg chg="add del mod">
          <ac:chgData name="Kelly, Beth (WSAC)" userId="e33c7e0c-f239-4494-9a02-09a15033a323" providerId="ADAL" clId="{D7E9FA02-1286-41EF-B29B-D0A045C8E44E}" dt="2024-10-02T14:55:48.910" v="53" actId="6264"/>
          <ac:spMkLst>
            <pc:docMk/>
            <pc:sldMk cId="2966699610" sldId="426"/>
            <ac:spMk id="5" creationId="{AF726956-AA16-0963-E722-C80072B5EFB0}"/>
          </ac:spMkLst>
        </pc:spChg>
        <pc:spChg chg="add del">
          <ac:chgData name="Kelly, Beth (WSAC)" userId="e33c7e0c-f239-4494-9a02-09a15033a323" providerId="ADAL" clId="{D7E9FA02-1286-41EF-B29B-D0A045C8E44E}" dt="2024-10-02T14:56:01.189" v="55" actId="26606"/>
          <ac:spMkLst>
            <pc:docMk/>
            <pc:sldMk cId="2966699610" sldId="426"/>
            <ac:spMk id="8" creationId="{4522B21E-B2B9-4C72-9A71-C87EFD137480}"/>
          </ac:spMkLst>
        </pc:spChg>
        <pc:spChg chg="add del">
          <ac:chgData name="Kelly, Beth (WSAC)" userId="e33c7e0c-f239-4494-9a02-09a15033a323" providerId="ADAL" clId="{D7E9FA02-1286-41EF-B29B-D0A045C8E44E}" dt="2024-10-02T14:56:01.189" v="55" actId="26606"/>
          <ac:spMkLst>
            <pc:docMk/>
            <pc:sldMk cId="2966699610" sldId="426"/>
            <ac:spMk id="10" creationId="{5EB7D2A2-F448-44D4-938C-DC84CBCB3B1E}"/>
          </ac:spMkLst>
        </pc:spChg>
        <pc:spChg chg="add del">
          <ac:chgData name="Kelly, Beth (WSAC)" userId="e33c7e0c-f239-4494-9a02-09a15033a323" providerId="ADAL" clId="{D7E9FA02-1286-41EF-B29B-D0A045C8E44E}" dt="2024-10-02T14:56:01.189" v="55" actId="26606"/>
          <ac:spMkLst>
            <pc:docMk/>
            <pc:sldMk cId="2966699610" sldId="426"/>
            <ac:spMk id="12" creationId="{871AEA07-1E14-44B4-8E55-64EF049CD66F}"/>
          </ac:spMkLst>
        </pc:spChg>
        <pc:spChg chg="add del">
          <ac:chgData name="Kelly, Beth (WSAC)" userId="e33c7e0c-f239-4494-9a02-09a15033a323" providerId="ADAL" clId="{D7E9FA02-1286-41EF-B29B-D0A045C8E44E}" dt="2024-10-02T14:56:04.319" v="57" actId="26606"/>
          <ac:spMkLst>
            <pc:docMk/>
            <pc:sldMk cId="2966699610" sldId="426"/>
            <ac:spMk id="16" creationId="{D8142CC3-2B5C-48E6-9DF0-6C8ACBAF23EF}"/>
          </ac:spMkLst>
        </pc:spChg>
        <pc:spChg chg="add del">
          <ac:chgData name="Kelly, Beth (WSAC)" userId="e33c7e0c-f239-4494-9a02-09a15033a323" providerId="ADAL" clId="{D7E9FA02-1286-41EF-B29B-D0A045C8E44E}" dt="2024-10-02T14:56:04.319" v="57" actId="26606"/>
          <ac:spMkLst>
            <pc:docMk/>
            <pc:sldMk cId="2966699610" sldId="426"/>
            <ac:spMk id="17" creationId="{D1A671DE-D529-4A2A-A35D-E97400239504}"/>
          </ac:spMkLst>
        </pc:spChg>
        <pc:spChg chg="add del">
          <ac:chgData name="Kelly, Beth (WSAC)" userId="e33c7e0c-f239-4494-9a02-09a15033a323" providerId="ADAL" clId="{D7E9FA02-1286-41EF-B29B-D0A045C8E44E}" dt="2024-10-02T14:56:04.319" v="57" actId="26606"/>
          <ac:spMkLst>
            <pc:docMk/>
            <pc:sldMk cId="2966699610" sldId="426"/>
            <ac:spMk id="18" creationId="{1DD8BF3B-6066-418C-8D1A-75C5E396FC04}"/>
          </ac:spMkLst>
        </pc:spChg>
        <pc:spChg chg="add del">
          <ac:chgData name="Kelly, Beth (WSAC)" userId="e33c7e0c-f239-4494-9a02-09a15033a323" providerId="ADAL" clId="{D7E9FA02-1286-41EF-B29B-D0A045C8E44E}" dt="2024-10-02T14:56:04.319" v="57" actId="26606"/>
          <ac:spMkLst>
            <pc:docMk/>
            <pc:sldMk cId="2966699610" sldId="426"/>
            <ac:spMk id="19" creationId="{755E9CD0-04B0-4A3C-B291-AD913379C713}"/>
          </ac:spMkLst>
        </pc:spChg>
        <pc:spChg chg="add del">
          <ac:chgData name="Kelly, Beth (WSAC)" userId="e33c7e0c-f239-4494-9a02-09a15033a323" providerId="ADAL" clId="{D7E9FA02-1286-41EF-B29B-D0A045C8E44E}" dt="2024-10-02T14:56:04.319" v="57" actId="26606"/>
          <ac:spMkLst>
            <pc:docMk/>
            <pc:sldMk cId="2966699610" sldId="426"/>
            <ac:spMk id="20" creationId="{46A89C79-8EF3-4AF9-B3D9-59A883F41C83}"/>
          </ac:spMkLst>
        </pc:spChg>
        <pc:spChg chg="add del">
          <ac:chgData name="Kelly, Beth (WSAC)" userId="e33c7e0c-f239-4494-9a02-09a15033a323" providerId="ADAL" clId="{D7E9FA02-1286-41EF-B29B-D0A045C8E44E}" dt="2024-10-02T14:56:04.319" v="57" actId="26606"/>
          <ac:spMkLst>
            <pc:docMk/>
            <pc:sldMk cId="2966699610" sldId="426"/>
            <ac:spMk id="22" creationId="{72AF41FE-63D7-4695-81D2-66D2510E4486}"/>
          </ac:spMkLst>
        </pc:spChg>
        <pc:spChg chg="add del">
          <ac:chgData name="Kelly, Beth (WSAC)" userId="e33c7e0c-f239-4494-9a02-09a15033a323" providerId="ADAL" clId="{D7E9FA02-1286-41EF-B29B-D0A045C8E44E}" dt="2024-10-02T14:56:04.319" v="57" actId="26606"/>
          <ac:spMkLst>
            <pc:docMk/>
            <pc:sldMk cId="2966699610" sldId="426"/>
            <ac:spMk id="23" creationId="{80BC66F9-7A74-4286-AD22-1174052CC22C}"/>
          </ac:spMkLst>
        </pc:spChg>
        <pc:spChg chg="add del">
          <ac:chgData name="Kelly, Beth (WSAC)" userId="e33c7e0c-f239-4494-9a02-09a15033a323" providerId="ADAL" clId="{D7E9FA02-1286-41EF-B29B-D0A045C8E44E}" dt="2024-10-02T14:56:04.319" v="57" actId="26606"/>
          <ac:spMkLst>
            <pc:docMk/>
            <pc:sldMk cId="2966699610" sldId="426"/>
            <ac:spMk id="24" creationId="{EFE5CE34-4543-42E5-B82C-1F3D12422CDD}"/>
          </ac:spMkLst>
        </pc:spChg>
        <pc:spChg chg="add">
          <ac:chgData name="Kelly, Beth (WSAC)" userId="e33c7e0c-f239-4494-9a02-09a15033a323" providerId="ADAL" clId="{D7E9FA02-1286-41EF-B29B-D0A045C8E44E}" dt="2024-10-02T14:56:04.325" v="58" actId="26606"/>
          <ac:spMkLst>
            <pc:docMk/>
            <pc:sldMk cId="2966699610" sldId="426"/>
            <ac:spMk id="26" creationId="{4522B21E-B2B9-4C72-9A71-C87EFD137480}"/>
          </ac:spMkLst>
        </pc:spChg>
        <pc:spChg chg="add">
          <ac:chgData name="Kelly, Beth (WSAC)" userId="e33c7e0c-f239-4494-9a02-09a15033a323" providerId="ADAL" clId="{D7E9FA02-1286-41EF-B29B-D0A045C8E44E}" dt="2024-10-02T14:56:04.325" v="58" actId="26606"/>
          <ac:spMkLst>
            <pc:docMk/>
            <pc:sldMk cId="2966699610" sldId="426"/>
            <ac:spMk id="27" creationId="{5EB7D2A2-F448-44D4-938C-DC84CBCB3B1E}"/>
          </ac:spMkLst>
        </pc:spChg>
        <pc:spChg chg="add">
          <ac:chgData name="Kelly, Beth (WSAC)" userId="e33c7e0c-f239-4494-9a02-09a15033a323" providerId="ADAL" clId="{D7E9FA02-1286-41EF-B29B-D0A045C8E44E}" dt="2024-10-02T14:56:04.325" v="58" actId="26606"/>
          <ac:spMkLst>
            <pc:docMk/>
            <pc:sldMk cId="2966699610" sldId="426"/>
            <ac:spMk id="28" creationId="{871AEA07-1E14-44B4-8E55-64EF049CD66F}"/>
          </ac:spMkLst>
        </pc:spChg>
        <pc:cxnChg chg="add del">
          <ac:chgData name="Kelly, Beth (WSAC)" userId="e33c7e0c-f239-4494-9a02-09a15033a323" providerId="ADAL" clId="{D7E9FA02-1286-41EF-B29B-D0A045C8E44E}" dt="2024-10-02T14:56:01.189" v="55" actId="26606"/>
          <ac:cxnSpMkLst>
            <pc:docMk/>
            <pc:sldMk cId="2966699610" sldId="426"/>
            <ac:cxnSpMk id="14" creationId="{F7C8EA93-3210-4C62-99E9-153C275E3A87}"/>
          </ac:cxnSpMkLst>
        </pc:cxnChg>
        <pc:cxnChg chg="add del">
          <ac:chgData name="Kelly, Beth (WSAC)" userId="e33c7e0c-f239-4494-9a02-09a15033a323" providerId="ADAL" clId="{D7E9FA02-1286-41EF-B29B-D0A045C8E44E}" dt="2024-10-02T14:56:04.319" v="57" actId="26606"/>
          <ac:cxnSpMkLst>
            <pc:docMk/>
            <pc:sldMk cId="2966699610" sldId="426"/>
            <ac:cxnSpMk id="21" creationId="{7B2D303B-3DD0-4319-9EAD-361847FEC71D}"/>
          </ac:cxnSpMkLst>
        </pc:cxnChg>
        <pc:cxnChg chg="add">
          <ac:chgData name="Kelly, Beth (WSAC)" userId="e33c7e0c-f239-4494-9a02-09a15033a323" providerId="ADAL" clId="{D7E9FA02-1286-41EF-B29B-D0A045C8E44E}" dt="2024-10-02T14:56:04.325" v="58" actId="26606"/>
          <ac:cxnSpMkLst>
            <pc:docMk/>
            <pc:sldMk cId="2966699610" sldId="426"/>
            <ac:cxnSpMk id="29" creationId="{F7C8EA93-3210-4C62-99E9-153C275E3A87}"/>
          </ac:cxnSpMkLst>
        </pc:cxnChg>
      </pc:sldChg>
      <pc:sldChg chg="addSp delSp modSp mod chgLayout">
        <pc:chgData name="Kelly, Beth (WSAC)" userId="e33c7e0c-f239-4494-9a02-09a15033a323" providerId="ADAL" clId="{D7E9FA02-1286-41EF-B29B-D0A045C8E44E}" dt="2024-10-02T14:57:25.690" v="73" actId="6264"/>
        <pc:sldMkLst>
          <pc:docMk/>
          <pc:sldMk cId="917807890" sldId="429"/>
        </pc:sldMkLst>
        <pc:spChg chg="mod ord">
          <ac:chgData name="Kelly, Beth (WSAC)" userId="e33c7e0c-f239-4494-9a02-09a15033a323" providerId="ADAL" clId="{D7E9FA02-1286-41EF-B29B-D0A045C8E44E}" dt="2024-10-02T14:57:25.690" v="73" actId="6264"/>
          <ac:spMkLst>
            <pc:docMk/>
            <pc:sldMk cId="917807890" sldId="429"/>
            <ac:spMk id="2" creationId="{00000000-0000-0000-0000-000000000000}"/>
          </ac:spMkLst>
        </pc:spChg>
        <pc:spChg chg="add del mod">
          <ac:chgData name="Kelly, Beth (WSAC)" userId="e33c7e0c-f239-4494-9a02-09a15033a323" providerId="ADAL" clId="{D7E9FA02-1286-41EF-B29B-D0A045C8E44E}" dt="2024-10-02T14:57:25.690" v="73" actId="6264"/>
          <ac:spMkLst>
            <pc:docMk/>
            <pc:sldMk cId="917807890" sldId="429"/>
            <ac:spMk id="3" creationId="{2C5DC067-D7B6-7690-5B66-7449495F1EED}"/>
          </ac:spMkLst>
        </pc:spChg>
        <pc:spChg chg="add mod ord">
          <ac:chgData name="Kelly, Beth (WSAC)" userId="e33c7e0c-f239-4494-9a02-09a15033a323" providerId="ADAL" clId="{D7E9FA02-1286-41EF-B29B-D0A045C8E44E}" dt="2024-10-02T14:57:25.690" v="73" actId="6264"/>
          <ac:spMkLst>
            <pc:docMk/>
            <pc:sldMk cId="917807890" sldId="429"/>
            <ac:spMk id="5" creationId="{267A656C-9A1D-C8B1-46B7-639C401789B9}"/>
          </ac:spMkLst>
        </pc:spChg>
      </pc:sldChg>
      <pc:sldChg chg="addSp delSp modSp mod setBg chgLayout">
        <pc:chgData name="Kelly, Beth (WSAC)" userId="e33c7e0c-f239-4494-9a02-09a15033a323" providerId="ADAL" clId="{D7E9FA02-1286-41EF-B29B-D0A045C8E44E}" dt="2024-10-02T14:55:28.233" v="50" actId="26606"/>
        <pc:sldMkLst>
          <pc:docMk/>
          <pc:sldMk cId="3968896454" sldId="430"/>
        </pc:sldMkLst>
        <pc:spChg chg="mod ord">
          <ac:chgData name="Kelly, Beth (WSAC)" userId="e33c7e0c-f239-4494-9a02-09a15033a323" providerId="ADAL" clId="{D7E9FA02-1286-41EF-B29B-D0A045C8E44E}" dt="2024-10-02T14:55:28.233" v="50" actId="26606"/>
          <ac:spMkLst>
            <pc:docMk/>
            <pc:sldMk cId="3968896454" sldId="430"/>
            <ac:spMk id="2" creationId="{00000000-0000-0000-0000-000000000000}"/>
          </ac:spMkLst>
        </pc:spChg>
        <pc:spChg chg="mod ord">
          <ac:chgData name="Kelly, Beth (WSAC)" userId="e33c7e0c-f239-4494-9a02-09a15033a323" providerId="ADAL" clId="{D7E9FA02-1286-41EF-B29B-D0A045C8E44E}" dt="2024-10-02T14:55:28.233" v="50" actId="26606"/>
          <ac:spMkLst>
            <pc:docMk/>
            <pc:sldMk cId="3968896454" sldId="430"/>
            <ac:spMk id="3" creationId="{00000000-0000-0000-0000-000000000000}"/>
          </ac:spMkLst>
        </pc:spChg>
        <pc:spChg chg="add del mod">
          <ac:chgData name="Kelly, Beth (WSAC)" userId="e33c7e0c-f239-4494-9a02-09a15033a323" providerId="ADAL" clId="{D7E9FA02-1286-41EF-B29B-D0A045C8E44E}" dt="2024-10-02T14:54:42.496" v="44" actId="6264"/>
          <ac:spMkLst>
            <pc:docMk/>
            <pc:sldMk cId="3968896454" sldId="430"/>
            <ac:spMk id="4" creationId="{A77DF62E-A8E2-66A1-71B3-509412B59363}"/>
          </ac:spMkLst>
        </pc:spChg>
        <pc:spChg chg="add del mod">
          <ac:chgData name="Kelly, Beth (WSAC)" userId="e33c7e0c-f239-4494-9a02-09a15033a323" providerId="ADAL" clId="{D7E9FA02-1286-41EF-B29B-D0A045C8E44E}" dt="2024-10-02T14:54:42.496" v="44" actId="6264"/>
          <ac:spMkLst>
            <pc:docMk/>
            <pc:sldMk cId="3968896454" sldId="430"/>
            <ac:spMk id="5" creationId="{28C7D030-DFAC-7214-1E3D-F87ABD472EDB}"/>
          </ac:spMkLst>
        </pc:spChg>
        <pc:spChg chg="add del mod">
          <ac:chgData name="Kelly, Beth (WSAC)" userId="e33c7e0c-f239-4494-9a02-09a15033a323" providerId="ADAL" clId="{D7E9FA02-1286-41EF-B29B-D0A045C8E44E}" dt="2024-10-02T14:54:50.272" v="45" actId="6264"/>
          <ac:spMkLst>
            <pc:docMk/>
            <pc:sldMk cId="3968896454" sldId="430"/>
            <ac:spMk id="6" creationId="{2E65474D-664C-D2DF-9272-3BE996DECD9C}"/>
          </ac:spMkLst>
        </pc:spChg>
        <pc:spChg chg="add del mod">
          <ac:chgData name="Kelly, Beth (WSAC)" userId="e33c7e0c-f239-4494-9a02-09a15033a323" providerId="ADAL" clId="{D7E9FA02-1286-41EF-B29B-D0A045C8E44E}" dt="2024-10-02T14:54:50.272" v="45" actId="6264"/>
          <ac:spMkLst>
            <pc:docMk/>
            <pc:sldMk cId="3968896454" sldId="430"/>
            <ac:spMk id="7" creationId="{DD919378-7277-8C86-9D35-1A2CAB6DB992}"/>
          </ac:spMkLst>
        </pc:spChg>
        <pc:spChg chg="add">
          <ac:chgData name="Kelly, Beth (WSAC)" userId="e33c7e0c-f239-4494-9a02-09a15033a323" providerId="ADAL" clId="{D7E9FA02-1286-41EF-B29B-D0A045C8E44E}" dt="2024-10-02T14:55:28.233" v="50" actId="26606"/>
          <ac:spMkLst>
            <pc:docMk/>
            <pc:sldMk cId="3968896454" sldId="430"/>
            <ac:spMk id="8" creationId="{6F5A5072-7B47-4D32-B52A-4EBBF590B8A5}"/>
          </ac:spMkLst>
        </pc:spChg>
        <pc:spChg chg="add">
          <ac:chgData name="Kelly, Beth (WSAC)" userId="e33c7e0c-f239-4494-9a02-09a15033a323" providerId="ADAL" clId="{D7E9FA02-1286-41EF-B29B-D0A045C8E44E}" dt="2024-10-02T14:55:28.233" v="50" actId="26606"/>
          <ac:spMkLst>
            <pc:docMk/>
            <pc:sldMk cId="3968896454" sldId="430"/>
            <ac:spMk id="10" creationId="{9715DAF0-AE1B-46C9-8A6B-DB2AA05AB91D}"/>
          </ac:spMkLst>
        </pc:spChg>
        <pc:spChg chg="add">
          <ac:chgData name="Kelly, Beth (WSAC)" userId="e33c7e0c-f239-4494-9a02-09a15033a323" providerId="ADAL" clId="{D7E9FA02-1286-41EF-B29B-D0A045C8E44E}" dt="2024-10-02T14:55:28.233" v="50" actId="26606"/>
          <ac:spMkLst>
            <pc:docMk/>
            <pc:sldMk cId="3968896454" sldId="430"/>
            <ac:spMk id="12" creationId="{6016219D-510E-4184-9090-6D5578A87BD1}"/>
          </ac:spMkLst>
        </pc:spChg>
        <pc:spChg chg="add">
          <ac:chgData name="Kelly, Beth (WSAC)" userId="e33c7e0c-f239-4494-9a02-09a15033a323" providerId="ADAL" clId="{D7E9FA02-1286-41EF-B29B-D0A045C8E44E}" dt="2024-10-02T14:55:28.233" v="50" actId="26606"/>
          <ac:spMkLst>
            <pc:docMk/>
            <pc:sldMk cId="3968896454" sldId="430"/>
            <ac:spMk id="14" creationId="{AFF4A713-7B75-4B21-90D7-5AB19547C728}"/>
          </ac:spMkLst>
        </pc:spChg>
        <pc:spChg chg="add">
          <ac:chgData name="Kelly, Beth (WSAC)" userId="e33c7e0c-f239-4494-9a02-09a15033a323" providerId="ADAL" clId="{D7E9FA02-1286-41EF-B29B-D0A045C8E44E}" dt="2024-10-02T14:55:28.233" v="50" actId="26606"/>
          <ac:spMkLst>
            <pc:docMk/>
            <pc:sldMk cId="3968896454" sldId="430"/>
            <ac:spMk id="16" creationId="{DC631C0B-6DA6-4E57-8231-CE32B3434A7E}"/>
          </ac:spMkLst>
        </pc:spChg>
        <pc:spChg chg="add">
          <ac:chgData name="Kelly, Beth (WSAC)" userId="e33c7e0c-f239-4494-9a02-09a15033a323" providerId="ADAL" clId="{D7E9FA02-1286-41EF-B29B-D0A045C8E44E}" dt="2024-10-02T14:55:28.233" v="50" actId="26606"/>
          <ac:spMkLst>
            <pc:docMk/>
            <pc:sldMk cId="3968896454" sldId="430"/>
            <ac:spMk id="18" creationId="{C29501E6-A978-4A61-9689-9085AF97A53A}"/>
          </ac:spMkLst>
        </pc:spChg>
      </pc:sldChg>
      <pc:sldChg chg="addSp delSp modSp mod chgLayout">
        <pc:chgData name="Kelly, Beth (WSAC)" userId="e33c7e0c-f239-4494-9a02-09a15033a323" providerId="ADAL" clId="{D7E9FA02-1286-41EF-B29B-D0A045C8E44E}" dt="2024-10-02T14:57:42.994" v="76" actId="26606"/>
        <pc:sldMkLst>
          <pc:docMk/>
          <pc:sldMk cId="0" sldId="439"/>
        </pc:sldMkLst>
        <pc:spChg chg="mod ord">
          <ac:chgData name="Kelly, Beth (WSAC)" userId="e33c7e0c-f239-4494-9a02-09a15033a323" providerId="ADAL" clId="{D7E9FA02-1286-41EF-B29B-D0A045C8E44E}" dt="2024-10-02T14:57:36.375" v="74" actId="6264"/>
          <ac:spMkLst>
            <pc:docMk/>
            <pc:sldMk cId="0" sldId="439"/>
            <ac:spMk id="2" creationId="{00000000-0000-0000-0000-000000000000}"/>
          </ac:spMkLst>
        </pc:spChg>
        <pc:spChg chg="add del mod">
          <ac:chgData name="Kelly, Beth (WSAC)" userId="e33c7e0c-f239-4494-9a02-09a15033a323" providerId="ADAL" clId="{D7E9FA02-1286-41EF-B29B-D0A045C8E44E}" dt="2024-10-02T14:57:36.375" v="74" actId="6264"/>
          <ac:spMkLst>
            <pc:docMk/>
            <pc:sldMk cId="0" sldId="439"/>
            <ac:spMk id="3" creationId="{C288BBEA-A2CD-A8ED-E87D-0AC5D3608D9A}"/>
          </ac:spMkLst>
        </pc:spChg>
        <pc:spChg chg="add del mod">
          <ac:chgData name="Kelly, Beth (WSAC)" userId="e33c7e0c-f239-4494-9a02-09a15033a323" providerId="ADAL" clId="{D7E9FA02-1286-41EF-B29B-D0A045C8E44E}" dt="2024-10-02T14:57:36.375" v="74" actId="6264"/>
          <ac:spMkLst>
            <pc:docMk/>
            <pc:sldMk cId="0" sldId="439"/>
            <ac:spMk id="4" creationId="{61E093BA-0C82-EA96-A113-BEC055BC62F0}"/>
          </ac:spMkLst>
        </pc:spChg>
        <pc:spChg chg="del mod ord">
          <ac:chgData name="Kelly, Beth (WSAC)" userId="e33c7e0c-f239-4494-9a02-09a15033a323" providerId="ADAL" clId="{D7E9FA02-1286-41EF-B29B-D0A045C8E44E}" dt="2024-10-02T14:57:42.994" v="76" actId="26606"/>
          <ac:spMkLst>
            <pc:docMk/>
            <pc:sldMk cId="0" sldId="439"/>
            <ac:spMk id="15363" creationId="{00000000-0000-0000-0000-000000000000}"/>
          </ac:spMkLst>
        </pc:spChg>
        <pc:graphicFrameChg chg="add">
          <ac:chgData name="Kelly, Beth (WSAC)" userId="e33c7e0c-f239-4494-9a02-09a15033a323" providerId="ADAL" clId="{D7E9FA02-1286-41EF-B29B-D0A045C8E44E}" dt="2024-10-02T14:57:42.994" v="76" actId="26606"/>
          <ac:graphicFrameMkLst>
            <pc:docMk/>
            <pc:sldMk cId="0" sldId="439"/>
            <ac:graphicFrameMk id="15367" creationId="{24158650-99D9-2D34-7B3F-50875D221D91}"/>
          </ac:graphicFrameMkLst>
        </pc:graphicFrameChg>
      </pc:sldChg>
      <pc:sldChg chg="addSp delSp modSp mod setBg chgLayout">
        <pc:chgData name="Kelly, Beth (WSAC)" userId="e33c7e0c-f239-4494-9a02-09a15033a323" providerId="ADAL" clId="{D7E9FA02-1286-41EF-B29B-D0A045C8E44E}" dt="2024-10-02T14:52:59.783" v="25" actId="26606"/>
        <pc:sldMkLst>
          <pc:docMk/>
          <pc:sldMk cId="1625091105" sldId="442"/>
        </pc:sldMkLst>
        <pc:spChg chg="add del mod">
          <ac:chgData name="Kelly, Beth (WSAC)" userId="e33c7e0c-f239-4494-9a02-09a15033a323" providerId="ADAL" clId="{D7E9FA02-1286-41EF-B29B-D0A045C8E44E}" dt="2024-10-02T14:52:51.609" v="24" actId="6264"/>
          <ac:spMkLst>
            <pc:docMk/>
            <pc:sldMk cId="1625091105" sldId="442"/>
            <ac:spMk id="2" creationId="{A5051B9D-9277-40F0-9ADF-CAC6D49C42F5}"/>
          </ac:spMkLst>
        </pc:spChg>
        <pc:spChg chg="add del mod">
          <ac:chgData name="Kelly, Beth (WSAC)" userId="e33c7e0c-f239-4494-9a02-09a15033a323" providerId="ADAL" clId="{D7E9FA02-1286-41EF-B29B-D0A045C8E44E}" dt="2024-10-02T14:52:51.609" v="24" actId="6264"/>
          <ac:spMkLst>
            <pc:docMk/>
            <pc:sldMk cId="1625091105" sldId="442"/>
            <ac:spMk id="3" creationId="{2F011D61-C3AC-8554-1968-B8E378C5E440}"/>
          </ac:spMkLst>
        </pc:spChg>
        <pc:spChg chg="mod ord">
          <ac:chgData name="Kelly, Beth (WSAC)" userId="e33c7e0c-f239-4494-9a02-09a15033a323" providerId="ADAL" clId="{D7E9FA02-1286-41EF-B29B-D0A045C8E44E}" dt="2024-10-02T14:52:51.609" v="24" actId="6264"/>
          <ac:spMkLst>
            <pc:docMk/>
            <pc:sldMk cId="1625091105" sldId="442"/>
            <ac:spMk id="4" creationId="{00000000-0000-0000-0000-000000000000}"/>
          </ac:spMkLst>
        </pc:spChg>
        <pc:spChg chg="add">
          <ac:chgData name="Kelly, Beth (WSAC)" userId="e33c7e0c-f239-4494-9a02-09a15033a323" providerId="ADAL" clId="{D7E9FA02-1286-41EF-B29B-D0A045C8E44E}" dt="2024-10-02T14:52:59.783" v="25" actId="26606"/>
          <ac:spMkLst>
            <pc:docMk/>
            <pc:sldMk cId="1625091105" sldId="442"/>
            <ac:spMk id="12" creationId="{01D0AF59-99C3-4251-AB9A-C966C6AD4400}"/>
          </ac:spMkLst>
        </pc:spChg>
        <pc:spChg chg="add">
          <ac:chgData name="Kelly, Beth (WSAC)" userId="e33c7e0c-f239-4494-9a02-09a15033a323" providerId="ADAL" clId="{D7E9FA02-1286-41EF-B29B-D0A045C8E44E}" dt="2024-10-02T14:52:59.783" v="25" actId="26606"/>
          <ac:spMkLst>
            <pc:docMk/>
            <pc:sldMk cId="1625091105" sldId="442"/>
            <ac:spMk id="14" creationId="{1855405F-37A2-4869-9154-F8BE3BECE6C3}"/>
          </ac:spMkLst>
        </pc:spChg>
        <pc:graphicFrameChg chg="mod ord">
          <ac:chgData name="Kelly, Beth (WSAC)" userId="e33c7e0c-f239-4494-9a02-09a15033a323" providerId="ADAL" clId="{D7E9FA02-1286-41EF-B29B-D0A045C8E44E}" dt="2024-10-02T14:52:51.609" v="24" actId="6264"/>
          <ac:graphicFrameMkLst>
            <pc:docMk/>
            <pc:sldMk cId="1625091105" sldId="442"/>
            <ac:graphicFrameMk id="7" creationId="{4AF9F408-5AC2-4309-831B-9B99173E6B85}"/>
          </ac:graphicFrameMkLst>
        </pc:graphicFrameChg>
      </pc:sldChg>
      <pc:sldChg chg="addSp delSp modSp mod setBg setClrOvrMap chgLayout">
        <pc:chgData name="Kelly, Beth (WSAC)" userId="e33c7e0c-f239-4494-9a02-09a15033a323" providerId="ADAL" clId="{D7E9FA02-1286-41EF-B29B-D0A045C8E44E}" dt="2024-10-02T14:58:24.301" v="92" actId="26606"/>
        <pc:sldMkLst>
          <pc:docMk/>
          <pc:sldMk cId="0" sldId="456"/>
        </pc:sldMkLst>
        <pc:spChg chg="add del mod">
          <ac:chgData name="Kelly, Beth (WSAC)" userId="e33c7e0c-f239-4494-9a02-09a15033a323" providerId="ADAL" clId="{D7E9FA02-1286-41EF-B29B-D0A045C8E44E}" dt="2024-10-02T14:57:51.927" v="77" actId="6264"/>
          <ac:spMkLst>
            <pc:docMk/>
            <pc:sldMk cId="0" sldId="456"/>
            <ac:spMk id="2" creationId="{38F55A8A-4646-F40A-E54A-737EA2ECBB83}"/>
          </ac:spMkLst>
        </pc:spChg>
        <pc:spChg chg="add del mod">
          <ac:chgData name="Kelly, Beth (WSAC)" userId="e33c7e0c-f239-4494-9a02-09a15033a323" providerId="ADAL" clId="{D7E9FA02-1286-41EF-B29B-D0A045C8E44E}" dt="2024-10-02T14:57:51.927" v="77" actId="6264"/>
          <ac:spMkLst>
            <pc:docMk/>
            <pc:sldMk cId="0" sldId="456"/>
            <ac:spMk id="3" creationId="{12B7A24E-7582-C1AE-9C5A-A6E532FC5078}"/>
          </ac:spMkLst>
        </pc:spChg>
        <pc:spChg chg="mod ord">
          <ac:chgData name="Kelly, Beth (WSAC)" userId="e33c7e0c-f239-4494-9a02-09a15033a323" providerId="ADAL" clId="{D7E9FA02-1286-41EF-B29B-D0A045C8E44E}" dt="2024-10-02T14:58:24.301" v="92" actId="26606"/>
          <ac:spMkLst>
            <pc:docMk/>
            <pc:sldMk cId="0" sldId="456"/>
            <ac:spMk id="4" creationId="{D66AAD44-AD69-4A70-9A3D-9FEB6A5E8619}"/>
          </ac:spMkLst>
        </pc:spChg>
        <pc:spChg chg="add del mod">
          <ac:chgData name="Kelly, Beth (WSAC)" userId="e33c7e0c-f239-4494-9a02-09a15033a323" providerId="ADAL" clId="{D7E9FA02-1286-41EF-B29B-D0A045C8E44E}" dt="2024-10-02T14:57:51.927" v="77" actId="6264"/>
          <ac:spMkLst>
            <pc:docMk/>
            <pc:sldMk cId="0" sldId="456"/>
            <ac:spMk id="5" creationId="{08618D4C-3AE4-55DD-4F95-B3353D3B2C42}"/>
          </ac:spMkLst>
        </pc:spChg>
        <pc:spChg chg="mod ord">
          <ac:chgData name="Kelly, Beth (WSAC)" userId="e33c7e0c-f239-4494-9a02-09a15033a323" providerId="ADAL" clId="{D7E9FA02-1286-41EF-B29B-D0A045C8E44E}" dt="2024-10-02T14:58:24.301" v="92" actId="26606"/>
          <ac:spMkLst>
            <pc:docMk/>
            <pc:sldMk cId="0" sldId="456"/>
            <ac:spMk id="8194" creationId="{00000000-0000-0000-0000-000000000000}"/>
          </ac:spMkLst>
        </pc:spChg>
        <pc:spChg chg="add del mod ord">
          <ac:chgData name="Kelly, Beth (WSAC)" userId="e33c7e0c-f239-4494-9a02-09a15033a323" providerId="ADAL" clId="{D7E9FA02-1286-41EF-B29B-D0A045C8E44E}" dt="2024-10-02T14:58:24.301" v="92" actId="26606"/>
          <ac:spMkLst>
            <pc:docMk/>
            <pc:sldMk cId="0" sldId="456"/>
            <ac:spMk id="8195" creationId="{00000000-0000-0000-0000-000000000000}"/>
          </ac:spMkLst>
        </pc:spChg>
        <pc:spChg chg="add del">
          <ac:chgData name="Kelly, Beth (WSAC)" userId="e33c7e0c-f239-4494-9a02-09a15033a323" providerId="ADAL" clId="{D7E9FA02-1286-41EF-B29B-D0A045C8E44E}" dt="2024-10-02T14:58:18.651" v="89" actId="26606"/>
          <ac:spMkLst>
            <pc:docMk/>
            <pc:sldMk cId="0" sldId="456"/>
            <ac:spMk id="8199" creationId="{FEF085B8-A2C0-4A6F-B663-CCC56F3CD373}"/>
          </ac:spMkLst>
        </pc:spChg>
        <pc:spChg chg="add del">
          <ac:chgData name="Kelly, Beth (WSAC)" userId="e33c7e0c-f239-4494-9a02-09a15033a323" providerId="ADAL" clId="{D7E9FA02-1286-41EF-B29B-D0A045C8E44E}" dt="2024-10-02T14:58:03.638" v="79" actId="26606"/>
          <ac:spMkLst>
            <pc:docMk/>
            <pc:sldMk cId="0" sldId="456"/>
            <ac:spMk id="8200" creationId="{4C608BEB-860E-4094-8511-78603564A75E}"/>
          </ac:spMkLst>
        </pc:spChg>
        <pc:spChg chg="add del">
          <ac:chgData name="Kelly, Beth (WSAC)" userId="e33c7e0c-f239-4494-9a02-09a15033a323" providerId="ADAL" clId="{D7E9FA02-1286-41EF-B29B-D0A045C8E44E}" dt="2024-10-02T14:58:18.651" v="89" actId="26606"/>
          <ac:spMkLst>
            <pc:docMk/>
            <pc:sldMk cId="0" sldId="456"/>
            <ac:spMk id="8201" creationId="{2658F6D6-96E0-421A-96D6-3DF404008543}"/>
          </ac:spMkLst>
        </pc:spChg>
        <pc:spChg chg="add del">
          <ac:chgData name="Kelly, Beth (WSAC)" userId="e33c7e0c-f239-4494-9a02-09a15033a323" providerId="ADAL" clId="{D7E9FA02-1286-41EF-B29B-D0A045C8E44E}" dt="2024-10-02T14:58:18.651" v="89" actId="26606"/>
          <ac:spMkLst>
            <pc:docMk/>
            <pc:sldMk cId="0" sldId="456"/>
            <ac:spMk id="8203" creationId="{3CF62545-93A0-4FD5-9B48-48DCA794CBA1}"/>
          </ac:spMkLst>
        </pc:spChg>
        <pc:spChg chg="add del">
          <ac:chgData name="Kelly, Beth (WSAC)" userId="e33c7e0c-f239-4494-9a02-09a15033a323" providerId="ADAL" clId="{D7E9FA02-1286-41EF-B29B-D0A045C8E44E}" dt="2024-10-02T14:58:06.808" v="81" actId="26606"/>
          <ac:spMkLst>
            <pc:docMk/>
            <pc:sldMk cId="0" sldId="456"/>
            <ac:spMk id="8204" creationId="{CCD444A3-C338-4886-B7F1-4BA2AF46EB64}"/>
          </ac:spMkLst>
        </pc:spChg>
        <pc:spChg chg="add del">
          <ac:chgData name="Kelly, Beth (WSAC)" userId="e33c7e0c-f239-4494-9a02-09a15033a323" providerId="ADAL" clId="{D7E9FA02-1286-41EF-B29B-D0A045C8E44E}" dt="2024-10-02T14:58:06.808" v="81" actId="26606"/>
          <ac:spMkLst>
            <pc:docMk/>
            <pc:sldMk cId="0" sldId="456"/>
            <ac:spMk id="8205" creationId="{21739CA5-F0F5-48E1-8E8C-F24B71827E46}"/>
          </ac:spMkLst>
        </pc:spChg>
        <pc:spChg chg="add del">
          <ac:chgData name="Kelly, Beth (WSAC)" userId="e33c7e0c-f239-4494-9a02-09a15033a323" providerId="ADAL" clId="{D7E9FA02-1286-41EF-B29B-D0A045C8E44E}" dt="2024-10-02T14:58:06.808" v="81" actId="26606"/>
          <ac:spMkLst>
            <pc:docMk/>
            <pc:sldMk cId="0" sldId="456"/>
            <ac:spMk id="8206" creationId="{3EAD2937-F230-41D4-B9C5-975B129BFC20}"/>
          </ac:spMkLst>
        </pc:spChg>
        <pc:spChg chg="add del">
          <ac:chgData name="Kelly, Beth (WSAC)" userId="e33c7e0c-f239-4494-9a02-09a15033a323" providerId="ADAL" clId="{D7E9FA02-1286-41EF-B29B-D0A045C8E44E}" dt="2024-10-02T14:58:18.651" v="89" actId="26606"/>
          <ac:spMkLst>
            <pc:docMk/>
            <pc:sldMk cId="0" sldId="456"/>
            <ac:spMk id="8207" creationId="{00000000-0000-0000-0000-000000000000}"/>
          </ac:spMkLst>
        </pc:spChg>
        <pc:spChg chg="add del">
          <ac:chgData name="Kelly, Beth (WSAC)" userId="e33c7e0c-f239-4494-9a02-09a15033a323" providerId="ADAL" clId="{D7E9FA02-1286-41EF-B29B-D0A045C8E44E}" dt="2024-10-02T14:58:09.717" v="83" actId="26606"/>
          <ac:spMkLst>
            <pc:docMk/>
            <pc:sldMk cId="0" sldId="456"/>
            <ac:spMk id="8208" creationId="{E35A04CF-97D4-4FF7-B359-C546B1F62E54}"/>
          </ac:spMkLst>
        </pc:spChg>
        <pc:spChg chg="add del">
          <ac:chgData name="Kelly, Beth (WSAC)" userId="e33c7e0c-f239-4494-9a02-09a15033a323" providerId="ADAL" clId="{D7E9FA02-1286-41EF-B29B-D0A045C8E44E}" dt="2024-10-02T14:58:09.717" v="83" actId="26606"/>
          <ac:spMkLst>
            <pc:docMk/>
            <pc:sldMk cId="0" sldId="456"/>
            <ac:spMk id="8209" creationId="{1DE7243B-5109-444B-8FAF-7437C66BC0E9}"/>
          </ac:spMkLst>
        </pc:spChg>
        <pc:spChg chg="add del">
          <ac:chgData name="Kelly, Beth (WSAC)" userId="e33c7e0c-f239-4494-9a02-09a15033a323" providerId="ADAL" clId="{D7E9FA02-1286-41EF-B29B-D0A045C8E44E}" dt="2024-10-02T14:58:09.717" v="83" actId="26606"/>
          <ac:spMkLst>
            <pc:docMk/>
            <pc:sldMk cId="0" sldId="456"/>
            <ac:spMk id="8210" creationId="{4C5D6221-DA7B-4611-AA26-7D8E349FDE96}"/>
          </ac:spMkLst>
        </pc:spChg>
        <pc:spChg chg="add del">
          <ac:chgData name="Kelly, Beth (WSAC)" userId="e33c7e0c-f239-4494-9a02-09a15033a323" providerId="ADAL" clId="{D7E9FA02-1286-41EF-B29B-D0A045C8E44E}" dt="2024-10-02T14:58:24.295" v="91" actId="26606"/>
          <ac:spMkLst>
            <pc:docMk/>
            <pc:sldMk cId="0" sldId="456"/>
            <ac:spMk id="8211" creationId="{E35A04CF-97D4-4FF7-B359-C546B1F62E54}"/>
          </ac:spMkLst>
        </pc:spChg>
        <pc:spChg chg="add del">
          <ac:chgData name="Kelly, Beth (WSAC)" userId="e33c7e0c-f239-4494-9a02-09a15033a323" providerId="ADAL" clId="{D7E9FA02-1286-41EF-B29B-D0A045C8E44E}" dt="2024-10-02T14:58:14.303" v="85" actId="26606"/>
          <ac:spMkLst>
            <pc:docMk/>
            <pc:sldMk cId="0" sldId="456"/>
            <ac:spMk id="8212" creationId="{FEF085B8-A2C0-4A6F-B663-CCC56F3CD373}"/>
          </ac:spMkLst>
        </pc:spChg>
        <pc:spChg chg="add del">
          <ac:chgData name="Kelly, Beth (WSAC)" userId="e33c7e0c-f239-4494-9a02-09a15033a323" providerId="ADAL" clId="{D7E9FA02-1286-41EF-B29B-D0A045C8E44E}" dt="2024-10-02T14:58:14.303" v="85" actId="26606"/>
          <ac:spMkLst>
            <pc:docMk/>
            <pc:sldMk cId="0" sldId="456"/>
            <ac:spMk id="8213" creationId="{2658F6D6-96E0-421A-96D6-3DF404008543}"/>
          </ac:spMkLst>
        </pc:spChg>
        <pc:spChg chg="add del">
          <ac:chgData name="Kelly, Beth (WSAC)" userId="e33c7e0c-f239-4494-9a02-09a15033a323" providerId="ADAL" clId="{D7E9FA02-1286-41EF-B29B-D0A045C8E44E}" dt="2024-10-02T14:58:14.303" v="85" actId="26606"/>
          <ac:spMkLst>
            <pc:docMk/>
            <pc:sldMk cId="0" sldId="456"/>
            <ac:spMk id="8214" creationId="{3CF62545-93A0-4FD5-9B48-48DCA794CBA1}"/>
          </ac:spMkLst>
        </pc:spChg>
        <pc:spChg chg="add del">
          <ac:chgData name="Kelly, Beth (WSAC)" userId="e33c7e0c-f239-4494-9a02-09a15033a323" providerId="ADAL" clId="{D7E9FA02-1286-41EF-B29B-D0A045C8E44E}" dt="2024-10-02T14:58:24.295" v="91" actId="26606"/>
          <ac:spMkLst>
            <pc:docMk/>
            <pc:sldMk cId="0" sldId="456"/>
            <ac:spMk id="8215" creationId="{1DE7243B-5109-444B-8FAF-7437C66BC0E9}"/>
          </ac:spMkLst>
        </pc:spChg>
        <pc:spChg chg="add del">
          <ac:chgData name="Kelly, Beth (WSAC)" userId="e33c7e0c-f239-4494-9a02-09a15033a323" providerId="ADAL" clId="{D7E9FA02-1286-41EF-B29B-D0A045C8E44E}" dt="2024-10-02T14:58:24.295" v="91" actId="26606"/>
          <ac:spMkLst>
            <pc:docMk/>
            <pc:sldMk cId="0" sldId="456"/>
            <ac:spMk id="8216" creationId="{4C5D6221-DA7B-4611-AA26-7D8E349FDE96}"/>
          </ac:spMkLst>
        </pc:spChg>
        <pc:spChg chg="add del">
          <ac:chgData name="Kelly, Beth (WSAC)" userId="e33c7e0c-f239-4494-9a02-09a15033a323" providerId="ADAL" clId="{D7E9FA02-1286-41EF-B29B-D0A045C8E44E}" dt="2024-10-02T14:58:24.295" v="91" actId="26606"/>
          <ac:spMkLst>
            <pc:docMk/>
            <pc:sldMk cId="0" sldId="456"/>
            <ac:spMk id="8217" creationId="{00000000-0000-0000-0000-000000000000}"/>
          </ac:spMkLst>
        </pc:spChg>
        <pc:spChg chg="add">
          <ac:chgData name="Kelly, Beth (WSAC)" userId="e33c7e0c-f239-4494-9a02-09a15033a323" providerId="ADAL" clId="{D7E9FA02-1286-41EF-B29B-D0A045C8E44E}" dt="2024-10-02T14:58:24.301" v="92" actId="26606"/>
          <ac:spMkLst>
            <pc:docMk/>
            <pc:sldMk cId="0" sldId="456"/>
            <ac:spMk id="8219" creationId="{FEF085B8-A2C0-4A6F-B663-CCC56F3CD373}"/>
          </ac:spMkLst>
        </pc:spChg>
        <pc:spChg chg="add">
          <ac:chgData name="Kelly, Beth (WSAC)" userId="e33c7e0c-f239-4494-9a02-09a15033a323" providerId="ADAL" clId="{D7E9FA02-1286-41EF-B29B-D0A045C8E44E}" dt="2024-10-02T14:58:24.301" v="92" actId="26606"/>
          <ac:spMkLst>
            <pc:docMk/>
            <pc:sldMk cId="0" sldId="456"/>
            <ac:spMk id="8220" creationId="{2658F6D6-96E0-421A-96D6-3DF404008543}"/>
          </ac:spMkLst>
        </pc:spChg>
        <pc:spChg chg="add">
          <ac:chgData name="Kelly, Beth (WSAC)" userId="e33c7e0c-f239-4494-9a02-09a15033a323" providerId="ADAL" clId="{D7E9FA02-1286-41EF-B29B-D0A045C8E44E}" dt="2024-10-02T14:58:24.301" v="92" actId="26606"/>
          <ac:spMkLst>
            <pc:docMk/>
            <pc:sldMk cId="0" sldId="456"/>
            <ac:spMk id="8221" creationId="{3CF62545-93A0-4FD5-9B48-48DCA794CBA1}"/>
          </ac:spMkLst>
        </pc:spChg>
        <pc:spChg chg="add">
          <ac:chgData name="Kelly, Beth (WSAC)" userId="e33c7e0c-f239-4494-9a02-09a15033a323" providerId="ADAL" clId="{D7E9FA02-1286-41EF-B29B-D0A045C8E44E}" dt="2024-10-02T14:58:24.301" v="92" actId="26606"/>
          <ac:spMkLst>
            <pc:docMk/>
            <pc:sldMk cId="0" sldId="456"/>
            <ac:spMk id="8222" creationId="{00000000-0000-0000-0000-000000000000}"/>
          </ac:spMkLst>
        </pc:spChg>
        <pc:graphicFrameChg chg="add del">
          <ac:chgData name="Kelly, Beth (WSAC)" userId="e33c7e0c-f239-4494-9a02-09a15033a323" providerId="ADAL" clId="{D7E9FA02-1286-41EF-B29B-D0A045C8E44E}" dt="2024-10-02T14:58:15.957" v="87" actId="26606"/>
          <ac:graphicFrameMkLst>
            <pc:docMk/>
            <pc:sldMk cId="0" sldId="456"/>
            <ac:graphicFrameMk id="8197" creationId="{536F8C04-1F87-9186-D145-5DFD4B5DB738}"/>
          </ac:graphicFrameMkLst>
        </pc:graphicFrameChg>
        <pc:cxnChg chg="add del">
          <ac:chgData name="Kelly, Beth (WSAC)" userId="e33c7e0c-f239-4494-9a02-09a15033a323" providerId="ADAL" clId="{D7E9FA02-1286-41EF-B29B-D0A045C8E44E}" dt="2024-10-02T14:58:03.638" v="79" actId="26606"/>
          <ac:cxnSpMkLst>
            <pc:docMk/>
            <pc:sldMk cId="0" sldId="456"/>
            <ac:cxnSpMk id="8202" creationId="{1F16A8D4-FE87-4604-88B2-394B5D1EB437}"/>
          </ac:cxnSpMkLst>
        </pc:cxnChg>
      </pc:sldChg>
      <pc:sldChg chg="addSp delSp modSp mod setBg chgLayout">
        <pc:chgData name="Kelly, Beth (WSAC)" userId="e33c7e0c-f239-4494-9a02-09a15033a323" providerId="ADAL" clId="{D7E9FA02-1286-41EF-B29B-D0A045C8E44E}" dt="2024-10-02T14:58:35.749" v="95" actId="26606"/>
        <pc:sldMkLst>
          <pc:docMk/>
          <pc:sldMk cId="0" sldId="457"/>
        </pc:sldMkLst>
        <pc:spChg chg="add del mod">
          <ac:chgData name="Kelly, Beth (WSAC)" userId="e33c7e0c-f239-4494-9a02-09a15033a323" providerId="ADAL" clId="{D7E9FA02-1286-41EF-B29B-D0A045C8E44E}" dt="2024-10-02T14:58:31.017" v="93" actId="6264"/>
          <ac:spMkLst>
            <pc:docMk/>
            <pc:sldMk cId="0" sldId="457"/>
            <ac:spMk id="2" creationId="{2346A70C-326F-28F3-ACF0-48270F3D0623}"/>
          </ac:spMkLst>
        </pc:spChg>
        <pc:spChg chg="add del mod">
          <ac:chgData name="Kelly, Beth (WSAC)" userId="e33c7e0c-f239-4494-9a02-09a15033a323" providerId="ADAL" clId="{D7E9FA02-1286-41EF-B29B-D0A045C8E44E}" dt="2024-10-02T14:58:31.017" v="93" actId="6264"/>
          <ac:spMkLst>
            <pc:docMk/>
            <pc:sldMk cId="0" sldId="457"/>
            <ac:spMk id="3" creationId="{FA00E002-F3D5-EA3F-A024-162E44DDE697}"/>
          </ac:spMkLst>
        </pc:spChg>
        <pc:spChg chg="mod ord">
          <ac:chgData name="Kelly, Beth (WSAC)" userId="e33c7e0c-f239-4494-9a02-09a15033a323" providerId="ADAL" clId="{D7E9FA02-1286-41EF-B29B-D0A045C8E44E}" dt="2024-10-02T14:58:35.749" v="95" actId="26606"/>
          <ac:spMkLst>
            <pc:docMk/>
            <pc:sldMk cId="0" sldId="457"/>
            <ac:spMk id="9218" creationId="{00000000-0000-0000-0000-000000000000}"/>
          </ac:spMkLst>
        </pc:spChg>
        <pc:spChg chg="del mod ord">
          <ac:chgData name="Kelly, Beth (WSAC)" userId="e33c7e0c-f239-4494-9a02-09a15033a323" providerId="ADAL" clId="{D7E9FA02-1286-41EF-B29B-D0A045C8E44E}" dt="2024-10-02T14:58:35.749" v="95" actId="26606"/>
          <ac:spMkLst>
            <pc:docMk/>
            <pc:sldMk cId="0" sldId="457"/>
            <ac:spMk id="9219" creationId="{00000000-0000-0000-0000-000000000000}"/>
          </ac:spMkLst>
        </pc:spChg>
        <pc:spChg chg="add">
          <ac:chgData name="Kelly, Beth (WSAC)" userId="e33c7e0c-f239-4494-9a02-09a15033a323" providerId="ADAL" clId="{D7E9FA02-1286-41EF-B29B-D0A045C8E44E}" dt="2024-10-02T14:58:35.749" v="95" actId="26606"/>
          <ac:spMkLst>
            <pc:docMk/>
            <pc:sldMk cId="0" sldId="457"/>
            <ac:spMk id="9225" creationId="{AE2B703B-46F9-481A-A605-82E2A828C4FA}"/>
          </ac:spMkLst>
        </pc:spChg>
        <pc:spChg chg="add">
          <ac:chgData name="Kelly, Beth (WSAC)" userId="e33c7e0c-f239-4494-9a02-09a15033a323" providerId="ADAL" clId="{D7E9FA02-1286-41EF-B29B-D0A045C8E44E}" dt="2024-10-02T14:58:35.749" v="95" actId="26606"/>
          <ac:spMkLst>
            <pc:docMk/>
            <pc:sldMk cId="0" sldId="457"/>
            <ac:spMk id="9227" creationId="{F13BE4D7-0C3D-4906-B230-A1C5B4665CCF}"/>
          </ac:spMkLst>
        </pc:spChg>
        <pc:graphicFrameChg chg="add">
          <ac:chgData name="Kelly, Beth (WSAC)" userId="e33c7e0c-f239-4494-9a02-09a15033a323" providerId="ADAL" clId="{D7E9FA02-1286-41EF-B29B-D0A045C8E44E}" dt="2024-10-02T14:58:35.749" v="95" actId="26606"/>
          <ac:graphicFrameMkLst>
            <pc:docMk/>
            <pc:sldMk cId="0" sldId="457"/>
            <ac:graphicFrameMk id="9221" creationId="{D518AB8F-0131-F3E2-20A8-03F7C07A4A65}"/>
          </ac:graphicFrameMkLst>
        </pc:graphicFrameChg>
      </pc:sldChg>
      <pc:sldChg chg="addSp delSp modSp mod setBg chgLayout">
        <pc:chgData name="Kelly, Beth (WSAC)" userId="e33c7e0c-f239-4494-9a02-09a15033a323" providerId="ADAL" clId="{D7E9FA02-1286-41EF-B29B-D0A045C8E44E}" dt="2024-10-02T14:59:14.056" v="105" actId="26606"/>
        <pc:sldMkLst>
          <pc:docMk/>
          <pc:sldMk cId="0" sldId="459"/>
        </pc:sldMkLst>
        <pc:spChg chg="mod ord">
          <ac:chgData name="Kelly, Beth (WSAC)" userId="e33c7e0c-f239-4494-9a02-09a15033a323" providerId="ADAL" clId="{D7E9FA02-1286-41EF-B29B-D0A045C8E44E}" dt="2024-10-02T14:59:14.056" v="105" actId="26606"/>
          <ac:spMkLst>
            <pc:docMk/>
            <pc:sldMk cId="0" sldId="459"/>
            <ac:spMk id="2" creationId="{00000000-0000-0000-0000-000000000000}"/>
          </ac:spMkLst>
        </pc:spChg>
        <pc:spChg chg="add del mod">
          <ac:chgData name="Kelly, Beth (WSAC)" userId="e33c7e0c-f239-4494-9a02-09a15033a323" providerId="ADAL" clId="{D7E9FA02-1286-41EF-B29B-D0A045C8E44E}" dt="2024-10-02T14:58:43.625" v="97" actId="6264"/>
          <ac:spMkLst>
            <pc:docMk/>
            <pc:sldMk cId="0" sldId="459"/>
            <ac:spMk id="3" creationId="{468610CF-6A79-6026-2ABE-63710BD3D6AD}"/>
          </ac:spMkLst>
        </pc:spChg>
        <pc:spChg chg="add del mod">
          <ac:chgData name="Kelly, Beth (WSAC)" userId="e33c7e0c-f239-4494-9a02-09a15033a323" providerId="ADAL" clId="{D7E9FA02-1286-41EF-B29B-D0A045C8E44E}" dt="2024-10-02T14:58:43.625" v="97" actId="6264"/>
          <ac:spMkLst>
            <pc:docMk/>
            <pc:sldMk cId="0" sldId="459"/>
            <ac:spMk id="4" creationId="{6D325771-8056-8CB3-D368-97660C1916D3}"/>
          </ac:spMkLst>
        </pc:spChg>
        <pc:spChg chg="add del mod ord">
          <ac:chgData name="Kelly, Beth (WSAC)" userId="e33c7e0c-f239-4494-9a02-09a15033a323" providerId="ADAL" clId="{D7E9FA02-1286-41EF-B29B-D0A045C8E44E}" dt="2024-10-02T14:59:14.056" v="105" actId="26606"/>
          <ac:spMkLst>
            <pc:docMk/>
            <pc:sldMk cId="0" sldId="459"/>
            <ac:spMk id="11267" creationId="{00000000-0000-0000-0000-000000000000}"/>
          </ac:spMkLst>
        </pc:spChg>
        <pc:spChg chg="add">
          <ac:chgData name="Kelly, Beth (WSAC)" userId="e33c7e0c-f239-4494-9a02-09a15033a323" providerId="ADAL" clId="{D7E9FA02-1286-41EF-B29B-D0A045C8E44E}" dt="2024-10-02T14:59:14.056" v="105" actId="26606"/>
          <ac:spMkLst>
            <pc:docMk/>
            <pc:sldMk cId="0" sldId="459"/>
            <ac:spMk id="11274" creationId="{C2554CA6-288E-4202-BC52-2E5A8F0C0AED}"/>
          </ac:spMkLst>
        </pc:spChg>
        <pc:spChg chg="add del">
          <ac:chgData name="Kelly, Beth (WSAC)" userId="e33c7e0c-f239-4494-9a02-09a15033a323" providerId="ADAL" clId="{D7E9FA02-1286-41EF-B29B-D0A045C8E44E}" dt="2024-10-02T14:58:54.756" v="100" actId="26606"/>
          <ac:spMkLst>
            <pc:docMk/>
            <pc:sldMk cId="0" sldId="459"/>
            <ac:spMk id="11275" creationId="{56E9B3E6-E277-4D68-BA48-9CB43FFBD6E2}"/>
          </ac:spMkLst>
        </pc:spChg>
        <pc:spChg chg="add">
          <ac:chgData name="Kelly, Beth (WSAC)" userId="e33c7e0c-f239-4494-9a02-09a15033a323" providerId="ADAL" clId="{D7E9FA02-1286-41EF-B29B-D0A045C8E44E}" dt="2024-10-02T14:59:14.056" v="105" actId="26606"/>
          <ac:spMkLst>
            <pc:docMk/>
            <pc:sldMk cId="0" sldId="459"/>
            <ac:spMk id="11276" creationId="{B10BB131-AC8E-4A8E-A5D1-36260F720C3B}"/>
          </ac:spMkLst>
        </pc:spChg>
        <pc:spChg chg="add del">
          <ac:chgData name="Kelly, Beth (WSAC)" userId="e33c7e0c-f239-4494-9a02-09a15033a323" providerId="ADAL" clId="{D7E9FA02-1286-41EF-B29B-D0A045C8E44E}" dt="2024-10-02T14:58:54.756" v="100" actId="26606"/>
          <ac:spMkLst>
            <pc:docMk/>
            <pc:sldMk cId="0" sldId="459"/>
            <ac:spMk id="11282" creationId="{D5B0017B-2ECA-49AF-B397-DC140825DF8D}"/>
          </ac:spMkLst>
        </pc:spChg>
        <pc:spChg chg="add del">
          <ac:chgData name="Kelly, Beth (WSAC)" userId="e33c7e0c-f239-4494-9a02-09a15033a323" providerId="ADAL" clId="{D7E9FA02-1286-41EF-B29B-D0A045C8E44E}" dt="2024-10-02T14:58:59.497" v="102" actId="26606"/>
          <ac:spMkLst>
            <pc:docMk/>
            <pc:sldMk cId="0" sldId="459"/>
            <ac:spMk id="11286" creationId="{AE2B703B-46F9-481A-A605-82E2A828C4FA}"/>
          </ac:spMkLst>
        </pc:spChg>
        <pc:spChg chg="add del">
          <ac:chgData name="Kelly, Beth (WSAC)" userId="e33c7e0c-f239-4494-9a02-09a15033a323" providerId="ADAL" clId="{D7E9FA02-1286-41EF-B29B-D0A045C8E44E}" dt="2024-10-02T14:58:59.497" v="102" actId="26606"/>
          <ac:spMkLst>
            <pc:docMk/>
            <pc:sldMk cId="0" sldId="459"/>
            <ac:spMk id="11287" creationId="{F13BE4D7-0C3D-4906-B230-A1C5B4665CCF}"/>
          </ac:spMkLst>
        </pc:spChg>
        <pc:spChg chg="add del">
          <ac:chgData name="Kelly, Beth (WSAC)" userId="e33c7e0c-f239-4494-9a02-09a15033a323" providerId="ADAL" clId="{D7E9FA02-1286-41EF-B29B-D0A045C8E44E}" dt="2024-10-02T14:59:14.049" v="104" actId="26606"/>
          <ac:spMkLst>
            <pc:docMk/>
            <pc:sldMk cId="0" sldId="459"/>
            <ac:spMk id="11290" creationId="{56E9B3E6-E277-4D68-BA48-9CB43FFBD6E2}"/>
          </ac:spMkLst>
        </pc:spChg>
        <pc:spChg chg="add del">
          <ac:chgData name="Kelly, Beth (WSAC)" userId="e33c7e0c-f239-4494-9a02-09a15033a323" providerId="ADAL" clId="{D7E9FA02-1286-41EF-B29B-D0A045C8E44E}" dt="2024-10-02T14:59:14.049" v="104" actId="26606"/>
          <ac:spMkLst>
            <pc:docMk/>
            <pc:sldMk cId="0" sldId="459"/>
            <ac:spMk id="11292" creationId="{D5B0017B-2ECA-49AF-B397-DC140825DF8D}"/>
          </ac:spMkLst>
        </pc:spChg>
        <pc:spChg chg="add">
          <ac:chgData name="Kelly, Beth (WSAC)" userId="e33c7e0c-f239-4494-9a02-09a15033a323" providerId="ADAL" clId="{D7E9FA02-1286-41EF-B29B-D0A045C8E44E}" dt="2024-10-02T14:59:14.056" v="105" actId="26606"/>
          <ac:spMkLst>
            <pc:docMk/>
            <pc:sldMk cId="0" sldId="459"/>
            <ac:spMk id="11296" creationId="{5B7778FC-632E-4DCA-A7CB-0D7731CCF970}"/>
          </ac:spMkLst>
        </pc:spChg>
        <pc:spChg chg="add">
          <ac:chgData name="Kelly, Beth (WSAC)" userId="e33c7e0c-f239-4494-9a02-09a15033a323" providerId="ADAL" clId="{D7E9FA02-1286-41EF-B29B-D0A045C8E44E}" dt="2024-10-02T14:59:14.056" v="105" actId="26606"/>
          <ac:spMkLst>
            <pc:docMk/>
            <pc:sldMk cId="0" sldId="459"/>
            <ac:spMk id="11297" creationId="{FA23A907-97FB-4A8F-880A-DD77401C4296}"/>
          </ac:spMkLst>
        </pc:spChg>
        <pc:spChg chg="add">
          <ac:chgData name="Kelly, Beth (WSAC)" userId="e33c7e0c-f239-4494-9a02-09a15033a323" providerId="ADAL" clId="{D7E9FA02-1286-41EF-B29B-D0A045C8E44E}" dt="2024-10-02T14:59:14.056" v="105" actId="26606"/>
          <ac:spMkLst>
            <pc:docMk/>
            <pc:sldMk cId="0" sldId="459"/>
            <ac:spMk id="11298" creationId="{00000000-0000-0000-0000-000000000000}"/>
          </ac:spMkLst>
        </pc:spChg>
        <pc:grpChg chg="add del">
          <ac:chgData name="Kelly, Beth (WSAC)" userId="e33c7e0c-f239-4494-9a02-09a15033a323" providerId="ADAL" clId="{D7E9FA02-1286-41EF-B29B-D0A045C8E44E}" dt="2024-10-02T14:58:54.756" v="100" actId="26606"/>
          <ac:grpSpMkLst>
            <pc:docMk/>
            <pc:sldMk cId="0" sldId="459"/>
            <ac:grpSpMk id="11277" creationId="{AE1C45F0-260A-458C-96ED-C1F6D2151219}"/>
          </ac:grpSpMkLst>
        </pc:grpChg>
        <pc:grpChg chg="add del">
          <ac:chgData name="Kelly, Beth (WSAC)" userId="e33c7e0c-f239-4494-9a02-09a15033a323" providerId="ADAL" clId="{D7E9FA02-1286-41EF-B29B-D0A045C8E44E}" dt="2024-10-02T14:59:14.049" v="104" actId="26606"/>
          <ac:grpSpMkLst>
            <pc:docMk/>
            <pc:sldMk cId="0" sldId="459"/>
            <ac:grpSpMk id="11291" creationId="{AE1C45F0-260A-458C-96ED-C1F6D2151219}"/>
          </ac:grpSpMkLst>
        </pc:grpChg>
        <pc:graphicFrameChg chg="add del">
          <ac:chgData name="Kelly, Beth (WSAC)" userId="e33c7e0c-f239-4494-9a02-09a15033a323" providerId="ADAL" clId="{D7E9FA02-1286-41EF-B29B-D0A045C8E44E}" dt="2024-10-02T14:58:54.756" v="100" actId="26606"/>
          <ac:graphicFrameMkLst>
            <pc:docMk/>
            <pc:sldMk cId="0" sldId="459"/>
            <ac:graphicFrameMk id="11271" creationId="{836DF635-C8DE-27AB-830B-F8F312D7B044}"/>
          </ac:graphicFrameMkLst>
        </pc:graphicFrameChg>
        <pc:graphicFrameChg chg="add del">
          <ac:chgData name="Kelly, Beth (WSAC)" userId="e33c7e0c-f239-4494-9a02-09a15033a323" providerId="ADAL" clId="{D7E9FA02-1286-41EF-B29B-D0A045C8E44E}" dt="2024-10-02T14:58:59.497" v="102" actId="26606"/>
          <ac:graphicFrameMkLst>
            <pc:docMk/>
            <pc:sldMk cId="0" sldId="459"/>
            <ac:graphicFrameMk id="11288" creationId="{BB999C8A-4CC3-9BFF-E104-DF253CA41379}"/>
          </ac:graphicFrameMkLst>
        </pc:graphicFrameChg>
        <pc:graphicFrameChg chg="add del">
          <ac:chgData name="Kelly, Beth (WSAC)" userId="e33c7e0c-f239-4494-9a02-09a15033a323" providerId="ADAL" clId="{D7E9FA02-1286-41EF-B29B-D0A045C8E44E}" dt="2024-10-02T14:59:14.049" v="104" actId="26606"/>
          <ac:graphicFrameMkLst>
            <pc:docMk/>
            <pc:sldMk cId="0" sldId="459"/>
            <ac:graphicFrameMk id="11294" creationId="{836DF635-C8DE-27AB-830B-F8F312D7B044}"/>
          </ac:graphicFrameMkLst>
        </pc:graphicFrameChg>
        <pc:cxnChg chg="add del">
          <ac:chgData name="Kelly, Beth (WSAC)" userId="e33c7e0c-f239-4494-9a02-09a15033a323" providerId="ADAL" clId="{D7E9FA02-1286-41EF-B29B-D0A045C8E44E}" dt="2024-10-02T14:58:54.756" v="100" actId="26606"/>
          <ac:cxnSpMkLst>
            <pc:docMk/>
            <pc:sldMk cId="0" sldId="459"/>
            <ac:cxnSpMk id="11284" creationId="{6CF1BAF6-AD41-4082-B212-8A1F9A2E8779}"/>
          </ac:cxnSpMkLst>
        </pc:cxnChg>
        <pc:cxnChg chg="add del">
          <ac:chgData name="Kelly, Beth (WSAC)" userId="e33c7e0c-f239-4494-9a02-09a15033a323" providerId="ADAL" clId="{D7E9FA02-1286-41EF-B29B-D0A045C8E44E}" dt="2024-10-02T14:59:14.049" v="104" actId="26606"/>
          <ac:cxnSpMkLst>
            <pc:docMk/>
            <pc:sldMk cId="0" sldId="459"/>
            <ac:cxnSpMk id="11293" creationId="{6CF1BAF6-AD41-4082-B212-8A1F9A2E8779}"/>
          </ac:cxnSpMkLst>
        </pc:cxnChg>
      </pc:sldChg>
      <pc:sldChg chg="addSp delSp modSp mod setBg chgLayout">
        <pc:chgData name="Kelly, Beth (WSAC)" userId="e33c7e0c-f239-4494-9a02-09a15033a323" providerId="ADAL" clId="{D7E9FA02-1286-41EF-B29B-D0A045C8E44E}" dt="2024-10-02T14:56:18.177" v="61" actId="26606"/>
        <pc:sldMkLst>
          <pc:docMk/>
          <pc:sldMk cId="3650397011" sldId="472"/>
        </pc:sldMkLst>
        <pc:spChg chg="del mod ord">
          <ac:chgData name="Kelly, Beth (WSAC)" userId="e33c7e0c-f239-4494-9a02-09a15033a323" providerId="ADAL" clId="{D7E9FA02-1286-41EF-B29B-D0A045C8E44E}" dt="2024-10-02T14:56:18.177" v="61" actId="26606"/>
          <ac:spMkLst>
            <pc:docMk/>
            <pc:sldMk cId="3650397011" sldId="472"/>
            <ac:spMk id="2" creationId="{00000000-0000-0000-0000-000000000000}"/>
          </ac:spMkLst>
        </pc:spChg>
        <pc:spChg chg="mod ord">
          <ac:chgData name="Kelly, Beth (WSAC)" userId="e33c7e0c-f239-4494-9a02-09a15033a323" providerId="ADAL" clId="{D7E9FA02-1286-41EF-B29B-D0A045C8E44E}" dt="2024-10-02T14:56:18.177" v="61" actId="26606"/>
          <ac:spMkLst>
            <pc:docMk/>
            <pc:sldMk cId="3650397011" sldId="472"/>
            <ac:spMk id="3" creationId="{00000000-0000-0000-0000-000000000000}"/>
          </ac:spMkLst>
        </pc:spChg>
        <pc:spChg chg="add del mod">
          <ac:chgData name="Kelly, Beth (WSAC)" userId="e33c7e0c-f239-4494-9a02-09a15033a323" providerId="ADAL" clId="{D7E9FA02-1286-41EF-B29B-D0A045C8E44E}" dt="2024-10-02T14:56:11.726" v="59" actId="6264"/>
          <ac:spMkLst>
            <pc:docMk/>
            <pc:sldMk cId="3650397011" sldId="472"/>
            <ac:spMk id="4" creationId="{74027B6F-DC57-7B4C-529E-7EEAA45E0D28}"/>
          </ac:spMkLst>
        </pc:spChg>
        <pc:spChg chg="add del mod">
          <ac:chgData name="Kelly, Beth (WSAC)" userId="e33c7e0c-f239-4494-9a02-09a15033a323" providerId="ADAL" clId="{D7E9FA02-1286-41EF-B29B-D0A045C8E44E}" dt="2024-10-02T14:56:11.726" v="59" actId="6264"/>
          <ac:spMkLst>
            <pc:docMk/>
            <pc:sldMk cId="3650397011" sldId="472"/>
            <ac:spMk id="5" creationId="{6755029D-17F3-1CE7-4A59-C80AE9580D8C}"/>
          </ac:spMkLst>
        </pc:spChg>
        <pc:spChg chg="add">
          <ac:chgData name="Kelly, Beth (WSAC)" userId="e33c7e0c-f239-4494-9a02-09a15033a323" providerId="ADAL" clId="{D7E9FA02-1286-41EF-B29B-D0A045C8E44E}" dt="2024-10-02T14:56:18.177" v="61" actId="26606"/>
          <ac:spMkLst>
            <pc:docMk/>
            <pc:sldMk cId="3650397011" sldId="472"/>
            <ac:spMk id="9" creationId="{9DBC8166-481C-4473-95F5-9A5B9073B7F1}"/>
          </ac:spMkLst>
        </pc:spChg>
        <pc:spChg chg="add">
          <ac:chgData name="Kelly, Beth (WSAC)" userId="e33c7e0c-f239-4494-9a02-09a15033a323" providerId="ADAL" clId="{D7E9FA02-1286-41EF-B29B-D0A045C8E44E}" dt="2024-10-02T14:56:18.177" v="61" actId="26606"/>
          <ac:spMkLst>
            <pc:docMk/>
            <pc:sldMk cId="3650397011" sldId="472"/>
            <ac:spMk id="11" creationId="{A5A5CE6E-90AF-4D43-A014-1F9EC83EB93D}"/>
          </ac:spMkLst>
        </pc:spChg>
        <pc:graphicFrameChg chg="add">
          <ac:chgData name="Kelly, Beth (WSAC)" userId="e33c7e0c-f239-4494-9a02-09a15033a323" providerId="ADAL" clId="{D7E9FA02-1286-41EF-B29B-D0A045C8E44E}" dt="2024-10-02T14:56:18.177" v="61" actId="26606"/>
          <ac:graphicFrameMkLst>
            <pc:docMk/>
            <pc:sldMk cId="3650397011" sldId="472"/>
            <ac:graphicFrameMk id="6" creationId="{B29EE207-1F77-7F7D-3BB4-368A8D8CDB0D}"/>
          </ac:graphicFrameMkLst>
        </pc:graphicFrameChg>
      </pc:sldChg>
      <pc:sldChg chg="addSp delSp modSp mod setBg chgLayout">
        <pc:chgData name="Kelly, Beth (WSAC)" userId="e33c7e0c-f239-4494-9a02-09a15033a323" providerId="ADAL" clId="{D7E9FA02-1286-41EF-B29B-D0A045C8E44E}" dt="2024-10-02T14:56:47.536" v="67" actId="26606"/>
        <pc:sldMkLst>
          <pc:docMk/>
          <pc:sldMk cId="2988049481" sldId="485"/>
        </pc:sldMkLst>
        <pc:spChg chg="mod ord">
          <ac:chgData name="Kelly, Beth (WSAC)" userId="e33c7e0c-f239-4494-9a02-09a15033a323" providerId="ADAL" clId="{D7E9FA02-1286-41EF-B29B-D0A045C8E44E}" dt="2024-10-02T14:56:47.536" v="67" actId="26606"/>
          <ac:spMkLst>
            <pc:docMk/>
            <pc:sldMk cId="2988049481" sldId="485"/>
            <ac:spMk id="2" creationId="{00000000-0000-0000-0000-000000000000}"/>
          </ac:spMkLst>
        </pc:spChg>
        <pc:spChg chg="mod ord">
          <ac:chgData name="Kelly, Beth (WSAC)" userId="e33c7e0c-f239-4494-9a02-09a15033a323" providerId="ADAL" clId="{D7E9FA02-1286-41EF-B29B-D0A045C8E44E}" dt="2024-10-02T14:56:47.536" v="67" actId="26606"/>
          <ac:spMkLst>
            <pc:docMk/>
            <pc:sldMk cId="2988049481" sldId="485"/>
            <ac:spMk id="3" creationId="{00000000-0000-0000-0000-000000000000}"/>
          </ac:spMkLst>
        </pc:spChg>
        <pc:spChg chg="add del mod">
          <ac:chgData name="Kelly, Beth (WSAC)" userId="e33c7e0c-f239-4494-9a02-09a15033a323" providerId="ADAL" clId="{D7E9FA02-1286-41EF-B29B-D0A045C8E44E}" dt="2024-10-02T14:56:42.158" v="65" actId="6264"/>
          <ac:spMkLst>
            <pc:docMk/>
            <pc:sldMk cId="2988049481" sldId="485"/>
            <ac:spMk id="4" creationId="{3B48A7E0-143B-16F5-716B-9A2A337DC76F}"/>
          </ac:spMkLst>
        </pc:spChg>
        <pc:spChg chg="add del mod">
          <ac:chgData name="Kelly, Beth (WSAC)" userId="e33c7e0c-f239-4494-9a02-09a15033a323" providerId="ADAL" clId="{D7E9FA02-1286-41EF-B29B-D0A045C8E44E}" dt="2024-10-02T14:56:42.158" v="65" actId="6264"/>
          <ac:spMkLst>
            <pc:docMk/>
            <pc:sldMk cId="2988049481" sldId="485"/>
            <ac:spMk id="5" creationId="{CC40DCA5-9614-7218-D027-269499FFEA2F}"/>
          </ac:spMkLst>
        </pc:spChg>
        <pc:spChg chg="add del mod">
          <ac:chgData name="Kelly, Beth (WSAC)" userId="e33c7e0c-f239-4494-9a02-09a15033a323" providerId="ADAL" clId="{D7E9FA02-1286-41EF-B29B-D0A045C8E44E}" dt="2024-10-02T14:56:42.158" v="65" actId="6264"/>
          <ac:spMkLst>
            <pc:docMk/>
            <pc:sldMk cId="2988049481" sldId="485"/>
            <ac:spMk id="6" creationId="{381968B0-C976-3361-3B34-934DEEB590D8}"/>
          </ac:spMkLst>
        </pc:spChg>
        <pc:spChg chg="mod ord">
          <ac:chgData name="Kelly, Beth (WSAC)" userId="e33c7e0c-f239-4494-9a02-09a15033a323" providerId="ADAL" clId="{D7E9FA02-1286-41EF-B29B-D0A045C8E44E}" dt="2024-10-02T14:56:47.536" v="67" actId="26606"/>
          <ac:spMkLst>
            <pc:docMk/>
            <pc:sldMk cId="2988049481" sldId="485"/>
            <ac:spMk id="7" creationId="{67AE1003-185D-425E-B7DE-7EBE9C41EB0C}"/>
          </ac:spMkLst>
        </pc:spChg>
        <pc:spChg chg="add">
          <ac:chgData name="Kelly, Beth (WSAC)" userId="e33c7e0c-f239-4494-9a02-09a15033a323" providerId="ADAL" clId="{D7E9FA02-1286-41EF-B29B-D0A045C8E44E}" dt="2024-10-02T14:56:47.536" v="67" actId="26606"/>
          <ac:spMkLst>
            <pc:docMk/>
            <pc:sldMk cId="2988049481" sldId="485"/>
            <ac:spMk id="12" creationId="{4C608BEB-860E-4094-8511-78603564A75E}"/>
          </ac:spMkLst>
        </pc:spChg>
        <pc:cxnChg chg="add">
          <ac:chgData name="Kelly, Beth (WSAC)" userId="e33c7e0c-f239-4494-9a02-09a15033a323" providerId="ADAL" clId="{D7E9FA02-1286-41EF-B29B-D0A045C8E44E}" dt="2024-10-02T14:56:47.536" v="67" actId="26606"/>
          <ac:cxnSpMkLst>
            <pc:docMk/>
            <pc:sldMk cId="2988049481" sldId="485"/>
            <ac:cxnSpMk id="14" creationId="{1F16A8D4-FE87-4604-88B2-394B5D1EB437}"/>
          </ac:cxnSpMkLst>
        </pc:cxnChg>
      </pc:sldChg>
      <pc:sldChg chg="modSp">
        <pc:chgData name="Kelly, Beth (WSAC)" userId="e33c7e0c-f239-4494-9a02-09a15033a323" providerId="ADAL" clId="{D7E9FA02-1286-41EF-B29B-D0A045C8E44E}" dt="2024-10-02T14:51:50.610" v="18"/>
        <pc:sldMkLst>
          <pc:docMk/>
          <pc:sldMk cId="1148475549" sldId="486"/>
        </pc:sldMkLst>
        <pc:spChg chg="mod">
          <ac:chgData name="Kelly, Beth (WSAC)" userId="e33c7e0c-f239-4494-9a02-09a15033a323" providerId="ADAL" clId="{D7E9FA02-1286-41EF-B29B-D0A045C8E44E}" dt="2024-10-02T14:51:50.610" v="18"/>
          <ac:spMkLst>
            <pc:docMk/>
            <pc:sldMk cId="1148475549" sldId="486"/>
            <ac:spMk id="4" creationId="{C19C6AA6-F64A-4EED-BD98-372E60328C74}"/>
          </ac:spMkLst>
        </pc:spChg>
        <pc:spChg chg="mod">
          <ac:chgData name="Kelly, Beth (WSAC)" userId="e33c7e0c-f239-4494-9a02-09a15033a323" providerId="ADAL" clId="{D7E9FA02-1286-41EF-B29B-D0A045C8E44E}" dt="2024-10-02T14:51:50.610" v="18"/>
          <ac:spMkLst>
            <pc:docMk/>
            <pc:sldMk cId="1148475549" sldId="486"/>
            <ac:spMk id="5" creationId="{642F86A9-C4D0-4493-A1F1-741FDAA3FEAE}"/>
          </ac:spMkLst>
        </pc:spChg>
        <pc:spChg chg="mod">
          <ac:chgData name="Kelly, Beth (WSAC)" userId="e33c7e0c-f239-4494-9a02-09a15033a323" providerId="ADAL" clId="{D7E9FA02-1286-41EF-B29B-D0A045C8E44E}" dt="2024-10-02T14:51:50.610" v="18"/>
          <ac:spMkLst>
            <pc:docMk/>
            <pc:sldMk cId="1148475549" sldId="486"/>
            <ac:spMk id="6" creationId="{877E141B-5988-4AA2-BA44-57F5848F2316}"/>
          </ac:spMkLst>
        </pc:spChg>
        <pc:spChg chg="mod">
          <ac:chgData name="Kelly, Beth (WSAC)" userId="e33c7e0c-f239-4494-9a02-09a15033a323" providerId="ADAL" clId="{D7E9FA02-1286-41EF-B29B-D0A045C8E44E}" dt="2024-10-02T14:51:50.610" v="18"/>
          <ac:spMkLst>
            <pc:docMk/>
            <pc:sldMk cId="1148475549" sldId="486"/>
            <ac:spMk id="14" creationId="{277DAA8E-E213-4838-8A35-0514DA907CD3}"/>
          </ac:spMkLst>
        </pc:spChg>
        <pc:spChg chg="mod">
          <ac:chgData name="Kelly, Beth (WSAC)" userId="e33c7e0c-f239-4494-9a02-09a15033a323" providerId="ADAL" clId="{D7E9FA02-1286-41EF-B29B-D0A045C8E44E}" dt="2024-10-02T14:51:50.610" v="18"/>
          <ac:spMkLst>
            <pc:docMk/>
            <pc:sldMk cId="1148475549" sldId="486"/>
            <ac:spMk id="15" creationId="{77049B15-C225-4840-8ED8-7B7C637F1436}"/>
          </ac:spMkLst>
        </pc:spChg>
        <pc:spChg chg="mod">
          <ac:chgData name="Kelly, Beth (WSAC)" userId="e33c7e0c-f239-4494-9a02-09a15033a323" providerId="ADAL" clId="{D7E9FA02-1286-41EF-B29B-D0A045C8E44E}" dt="2024-10-02T14:51:50.610" v="18"/>
          <ac:spMkLst>
            <pc:docMk/>
            <pc:sldMk cId="1148475549" sldId="486"/>
            <ac:spMk id="16" creationId="{3F69633E-E64A-452B-854A-8630D0A7193E}"/>
          </ac:spMkLst>
        </pc:spChg>
        <pc:spChg chg="mod">
          <ac:chgData name="Kelly, Beth (WSAC)" userId="e33c7e0c-f239-4494-9a02-09a15033a323" providerId="ADAL" clId="{D7E9FA02-1286-41EF-B29B-D0A045C8E44E}" dt="2024-10-02T14:51:50.610" v="18"/>
          <ac:spMkLst>
            <pc:docMk/>
            <pc:sldMk cId="1148475549" sldId="486"/>
            <ac:spMk id="17" creationId="{B7F2610F-644D-4E64-AD13-24BC6E5F765A}"/>
          </ac:spMkLst>
        </pc:spChg>
        <pc:spChg chg="mod">
          <ac:chgData name="Kelly, Beth (WSAC)" userId="e33c7e0c-f239-4494-9a02-09a15033a323" providerId="ADAL" clId="{D7E9FA02-1286-41EF-B29B-D0A045C8E44E}" dt="2024-10-02T14:51:50.610" v="18"/>
          <ac:spMkLst>
            <pc:docMk/>
            <pc:sldMk cId="1148475549" sldId="486"/>
            <ac:spMk id="18" creationId="{F2C8B874-9C71-470C-8E00-0991E60FB98C}"/>
          </ac:spMkLst>
        </pc:spChg>
        <pc:spChg chg="mod">
          <ac:chgData name="Kelly, Beth (WSAC)" userId="e33c7e0c-f239-4494-9a02-09a15033a323" providerId="ADAL" clId="{D7E9FA02-1286-41EF-B29B-D0A045C8E44E}" dt="2024-10-02T14:51:50.610" v="18"/>
          <ac:spMkLst>
            <pc:docMk/>
            <pc:sldMk cId="1148475549" sldId="486"/>
            <ac:spMk id="19" creationId="{97DF423A-F4DB-4A75-88D3-EE5DB5B15BCA}"/>
          </ac:spMkLst>
        </pc:spChg>
        <pc:spChg chg="mod">
          <ac:chgData name="Kelly, Beth (WSAC)" userId="e33c7e0c-f239-4494-9a02-09a15033a323" providerId="ADAL" clId="{D7E9FA02-1286-41EF-B29B-D0A045C8E44E}" dt="2024-10-02T14:51:50.610" v="18"/>
          <ac:spMkLst>
            <pc:docMk/>
            <pc:sldMk cId="1148475549" sldId="486"/>
            <ac:spMk id="20" creationId="{C7941CF1-0853-4E35-82B3-0F31F4CED8EA}"/>
          </ac:spMkLst>
        </pc:spChg>
        <pc:spChg chg="mod">
          <ac:chgData name="Kelly, Beth (WSAC)" userId="e33c7e0c-f239-4494-9a02-09a15033a323" providerId="ADAL" clId="{D7E9FA02-1286-41EF-B29B-D0A045C8E44E}" dt="2024-10-02T14:51:50.610" v="18"/>
          <ac:spMkLst>
            <pc:docMk/>
            <pc:sldMk cId="1148475549" sldId="486"/>
            <ac:spMk id="21" creationId="{3E4CC28E-AD6D-41E4-AB6A-B64D25125258}"/>
          </ac:spMkLst>
        </pc:spChg>
        <pc:spChg chg="mod">
          <ac:chgData name="Kelly, Beth (WSAC)" userId="e33c7e0c-f239-4494-9a02-09a15033a323" providerId="ADAL" clId="{D7E9FA02-1286-41EF-B29B-D0A045C8E44E}" dt="2024-10-02T14:51:50.610" v="18"/>
          <ac:spMkLst>
            <pc:docMk/>
            <pc:sldMk cId="1148475549" sldId="486"/>
            <ac:spMk id="22" creationId="{0D66B5A0-2557-4EBA-977C-DC789B907201}"/>
          </ac:spMkLst>
        </pc:spChg>
        <pc:spChg chg="mod">
          <ac:chgData name="Kelly, Beth (WSAC)" userId="e33c7e0c-f239-4494-9a02-09a15033a323" providerId="ADAL" clId="{D7E9FA02-1286-41EF-B29B-D0A045C8E44E}" dt="2024-10-02T14:51:50.610" v="18"/>
          <ac:spMkLst>
            <pc:docMk/>
            <pc:sldMk cId="1148475549" sldId="486"/>
            <ac:spMk id="23" creationId="{1B019E66-4292-439F-AC94-1FD4C4DA8243}"/>
          </ac:spMkLst>
        </pc:spChg>
        <pc:spChg chg="mod">
          <ac:chgData name="Kelly, Beth (WSAC)" userId="e33c7e0c-f239-4494-9a02-09a15033a323" providerId="ADAL" clId="{D7E9FA02-1286-41EF-B29B-D0A045C8E44E}" dt="2024-10-02T14:51:50.610" v="18"/>
          <ac:spMkLst>
            <pc:docMk/>
            <pc:sldMk cId="1148475549" sldId="486"/>
            <ac:spMk id="24" creationId="{D3B49D46-610F-4CED-8357-D0EE22479B8C}"/>
          </ac:spMkLst>
        </pc:spChg>
      </pc:sldChg>
      <pc:sldChg chg="addSp delSp modSp mod setBg chgLayout">
        <pc:chgData name="Kelly, Beth (WSAC)" userId="e33c7e0c-f239-4494-9a02-09a15033a323" providerId="ADAL" clId="{D7E9FA02-1286-41EF-B29B-D0A045C8E44E}" dt="2024-10-02T14:56:37.959" v="64" actId="27614"/>
        <pc:sldMkLst>
          <pc:docMk/>
          <pc:sldMk cId="839177700" sldId="487"/>
        </pc:sldMkLst>
        <pc:spChg chg="mod ord">
          <ac:chgData name="Kelly, Beth (WSAC)" userId="e33c7e0c-f239-4494-9a02-09a15033a323" providerId="ADAL" clId="{D7E9FA02-1286-41EF-B29B-D0A045C8E44E}" dt="2024-10-02T14:56:25.223" v="62" actId="6264"/>
          <ac:spMkLst>
            <pc:docMk/>
            <pc:sldMk cId="839177700" sldId="487"/>
            <ac:spMk id="2" creationId="{F5A227E7-9EEC-478B-A38B-E96AEEA00D00}"/>
          </ac:spMkLst>
        </pc:spChg>
        <pc:spChg chg="add del mod">
          <ac:chgData name="Kelly, Beth (WSAC)" userId="e33c7e0c-f239-4494-9a02-09a15033a323" providerId="ADAL" clId="{D7E9FA02-1286-41EF-B29B-D0A045C8E44E}" dt="2024-10-02T14:56:25.223" v="62" actId="6264"/>
          <ac:spMkLst>
            <pc:docMk/>
            <pc:sldMk cId="839177700" sldId="487"/>
            <ac:spMk id="3" creationId="{5115F0FD-0F13-2501-5980-FA134A84E6C7}"/>
          </ac:spMkLst>
        </pc:spChg>
        <pc:spChg chg="mod ord">
          <ac:chgData name="Kelly, Beth (WSAC)" userId="e33c7e0c-f239-4494-9a02-09a15033a323" providerId="ADAL" clId="{D7E9FA02-1286-41EF-B29B-D0A045C8E44E}" dt="2024-10-02T14:56:31.519" v="63" actId="26606"/>
          <ac:spMkLst>
            <pc:docMk/>
            <pc:sldMk cId="839177700" sldId="487"/>
            <ac:spMk id="4" creationId="{6B111C99-56C7-4D5A-9327-D7A14255FE7E}"/>
          </ac:spMkLst>
        </pc:spChg>
        <pc:spChg chg="mod ord">
          <ac:chgData name="Kelly, Beth (WSAC)" userId="e33c7e0c-f239-4494-9a02-09a15033a323" providerId="ADAL" clId="{D7E9FA02-1286-41EF-B29B-D0A045C8E44E}" dt="2024-10-02T14:56:25.223" v="62" actId="6264"/>
          <ac:spMkLst>
            <pc:docMk/>
            <pc:sldMk cId="839177700" sldId="487"/>
            <ac:spMk id="5" creationId="{07E79978-1B42-4740-AE86-A77C9DE22D56}"/>
          </ac:spMkLst>
        </pc:spChg>
        <pc:spChg chg="mod ord">
          <ac:chgData name="Kelly, Beth (WSAC)" userId="e33c7e0c-f239-4494-9a02-09a15033a323" providerId="ADAL" clId="{D7E9FA02-1286-41EF-B29B-D0A045C8E44E}" dt="2024-10-02T14:56:31.519" v="63" actId="26606"/>
          <ac:spMkLst>
            <pc:docMk/>
            <pc:sldMk cId="839177700" sldId="487"/>
            <ac:spMk id="6" creationId="{F897F5F4-5BBF-48E7-A2A6-3C22701C0C26}"/>
          </ac:spMkLst>
        </pc:spChg>
        <pc:spChg chg="add del mod">
          <ac:chgData name="Kelly, Beth (WSAC)" userId="e33c7e0c-f239-4494-9a02-09a15033a323" providerId="ADAL" clId="{D7E9FA02-1286-41EF-B29B-D0A045C8E44E}" dt="2024-10-02T14:56:25.223" v="62" actId="6264"/>
          <ac:spMkLst>
            <pc:docMk/>
            <pc:sldMk cId="839177700" sldId="487"/>
            <ac:spMk id="7" creationId="{D960BE2D-10D8-58DB-1C36-EEF61EC021C5}"/>
          </ac:spMkLst>
        </pc:spChg>
        <pc:spChg chg="add del mod">
          <ac:chgData name="Kelly, Beth (WSAC)" userId="e33c7e0c-f239-4494-9a02-09a15033a323" providerId="ADAL" clId="{D7E9FA02-1286-41EF-B29B-D0A045C8E44E}" dt="2024-10-02T14:56:25.223" v="62" actId="6264"/>
          <ac:spMkLst>
            <pc:docMk/>
            <pc:sldMk cId="839177700" sldId="487"/>
            <ac:spMk id="8" creationId="{C577AF7D-413E-E967-B0D5-38A382448D83}"/>
          </ac:spMkLst>
        </pc:spChg>
        <pc:spChg chg="add del mod">
          <ac:chgData name="Kelly, Beth (WSAC)" userId="e33c7e0c-f239-4494-9a02-09a15033a323" providerId="ADAL" clId="{D7E9FA02-1286-41EF-B29B-D0A045C8E44E}" dt="2024-10-02T14:56:25.223" v="62" actId="6264"/>
          <ac:spMkLst>
            <pc:docMk/>
            <pc:sldMk cId="839177700" sldId="487"/>
            <ac:spMk id="9" creationId="{3D2889CD-94C7-8446-DD02-A4186891D73F}"/>
          </ac:spMkLst>
        </pc:spChg>
        <pc:spChg chg="add del mod">
          <ac:chgData name="Kelly, Beth (WSAC)" userId="e33c7e0c-f239-4494-9a02-09a15033a323" providerId="ADAL" clId="{D7E9FA02-1286-41EF-B29B-D0A045C8E44E}" dt="2024-10-02T14:56:25.223" v="62" actId="6264"/>
          <ac:spMkLst>
            <pc:docMk/>
            <pc:sldMk cId="839177700" sldId="487"/>
            <ac:spMk id="10" creationId="{22769BCE-AAA7-FADF-35B6-18AB76B9100D}"/>
          </ac:spMkLst>
        </pc:spChg>
        <pc:spChg chg="add">
          <ac:chgData name="Kelly, Beth (WSAC)" userId="e33c7e0c-f239-4494-9a02-09a15033a323" providerId="ADAL" clId="{D7E9FA02-1286-41EF-B29B-D0A045C8E44E}" dt="2024-10-02T14:56:31.519" v="63" actId="26606"/>
          <ac:spMkLst>
            <pc:docMk/>
            <pc:sldMk cId="839177700" sldId="487"/>
            <ac:spMk id="23" creationId="{B50AB553-2A96-4A92-96F2-93548E096954}"/>
          </ac:spMkLst>
        </pc:spChg>
        <pc:graphicFrameChg chg="del mod ord">
          <ac:chgData name="Kelly, Beth (WSAC)" userId="e33c7e0c-f239-4494-9a02-09a15033a323" providerId="ADAL" clId="{D7E9FA02-1286-41EF-B29B-D0A045C8E44E}" dt="2024-10-02T14:56:31.519" v="63" actId="26606"/>
          <ac:graphicFrameMkLst>
            <pc:docMk/>
            <pc:sldMk cId="839177700" sldId="487"/>
            <ac:graphicFrameMk id="16" creationId="{2CDF8388-AEEB-446F-BE8A-CC92B6E35D34}"/>
          </ac:graphicFrameMkLst>
        </pc:graphicFrameChg>
        <pc:graphicFrameChg chg="add">
          <ac:chgData name="Kelly, Beth (WSAC)" userId="e33c7e0c-f239-4494-9a02-09a15033a323" providerId="ADAL" clId="{D7E9FA02-1286-41EF-B29B-D0A045C8E44E}" dt="2024-10-02T14:56:31.519" v="63" actId="26606"/>
          <ac:graphicFrameMkLst>
            <pc:docMk/>
            <pc:sldMk cId="839177700" sldId="487"/>
            <ac:graphicFrameMk id="18" creationId="{D08C0788-0FA0-FC28-DD63-971C453417F2}"/>
          </ac:graphicFrameMkLst>
        </pc:graphicFrameChg>
        <pc:picChg chg="add mod">
          <ac:chgData name="Kelly, Beth (WSAC)" userId="e33c7e0c-f239-4494-9a02-09a15033a323" providerId="ADAL" clId="{D7E9FA02-1286-41EF-B29B-D0A045C8E44E}" dt="2024-10-02T14:56:37.959" v="64" actId="27614"/>
          <ac:picMkLst>
            <pc:docMk/>
            <pc:sldMk cId="839177700" sldId="487"/>
            <ac:picMk id="19" creationId="{C905DDDD-3AB4-3266-E655-290ED89A5AB8}"/>
          </ac:picMkLst>
        </pc:picChg>
      </pc:sldChg>
      <pc:sldChg chg="addSp delSp modSp mod chgLayout">
        <pc:chgData name="Kelly, Beth (WSAC)" userId="e33c7e0c-f239-4494-9a02-09a15033a323" providerId="ADAL" clId="{D7E9FA02-1286-41EF-B29B-D0A045C8E44E}" dt="2024-10-02T14:56:55.513" v="68" actId="6264"/>
        <pc:sldMkLst>
          <pc:docMk/>
          <pc:sldMk cId="762702804" sldId="488"/>
        </pc:sldMkLst>
        <pc:spChg chg="mod ord">
          <ac:chgData name="Kelly, Beth (WSAC)" userId="e33c7e0c-f239-4494-9a02-09a15033a323" providerId="ADAL" clId="{D7E9FA02-1286-41EF-B29B-D0A045C8E44E}" dt="2024-10-02T14:56:55.513" v="68" actId="6264"/>
          <ac:spMkLst>
            <pc:docMk/>
            <pc:sldMk cId="762702804" sldId="488"/>
            <ac:spMk id="2" creationId="{00000000-0000-0000-0000-000000000000}"/>
          </ac:spMkLst>
        </pc:spChg>
        <pc:spChg chg="del mod">
          <ac:chgData name="Kelly, Beth (WSAC)" userId="e33c7e0c-f239-4494-9a02-09a15033a323" providerId="ADAL" clId="{D7E9FA02-1286-41EF-B29B-D0A045C8E44E}" dt="2024-10-02T14:56:55.513" v="68" actId="6264"/>
          <ac:spMkLst>
            <pc:docMk/>
            <pc:sldMk cId="762702804" sldId="488"/>
            <ac:spMk id="3" creationId="{00000000-0000-0000-0000-000000000000}"/>
          </ac:spMkLst>
        </pc:spChg>
        <pc:spChg chg="add del mod">
          <ac:chgData name="Kelly, Beth (WSAC)" userId="e33c7e0c-f239-4494-9a02-09a15033a323" providerId="ADAL" clId="{D7E9FA02-1286-41EF-B29B-D0A045C8E44E}" dt="2024-10-02T14:56:55.513" v="68" actId="6264"/>
          <ac:spMkLst>
            <pc:docMk/>
            <pc:sldMk cId="762702804" sldId="488"/>
            <ac:spMk id="4" creationId="{9E608546-572E-30C2-98ED-DD7DF31F76BC}"/>
          </ac:spMkLst>
        </pc:spChg>
        <pc:spChg chg="add del mod">
          <ac:chgData name="Kelly, Beth (WSAC)" userId="e33c7e0c-f239-4494-9a02-09a15033a323" providerId="ADAL" clId="{D7E9FA02-1286-41EF-B29B-D0A045C8E44E}" dt="2024-10-02T14:56:55.513" v="68" actId="6264"/>
          <ac:spMkLst>
            <pc:docMk/>
            <pc:sldMk cId="762702804" sldId="488"/>
            <ac:spMk id="5" creationId="{ABB5D174-71A6-7497-8D81-B78AE265BC94}"/>
          </ac:spMkLst>
        </pc:spChg>
        <pc:spChg chg="add mod ord">
          <ac:chgData name="Kelly, Beth (WSAC)" userId="e33c7e0c-f239-4494-9a02-09a15033a323" providerId="ADAL" clId="{D7E9FA02-1286-41EF-B29B-D0A045C8E44E}" dt="2024-10-02T14:56:55.513" v="68" actId="6264"/>
          <ac:spMkLst>
            <pc:docMk/>
            <pc:sldMk cId="762702804" sldId="488"/>
            <ac:spMk id="6" creationId="{B51279D0-ED43-6C0A-156E-E70E9B8E7ED2}"/>
          </ac:spMkLst>
        </pc:spChg>
        <pc:spChg chg="mod ord">
          <ac:chgData name="Kelly, Beth (WSAC)" userId="e33c7e0c-f239-4494-9a02-09a15033a323" providerId="ADAL" clId="{D7E9FA02-1286-41EF-B29B-D0A045C8E44E}" dt="2024-10-02T14:56:55.513" v="68" actId="6264"/>
          <ac:spMkLst>
            <pc:docMk/>
            <pc:sldMk cId="762702804" sldId="488"/>
            <ac:spMk id="7" creationId="{DC6183ED-E1D7-437F-8F8B-A8C3510A493C}"/>
          </ac:spMkLst>
        </pc:spChg>
      </pc:sldChg>
      <pc:sldChg chg="addSp delSp modSp mod chgLayout">
        <pc:chgData name="Kelly, Beth (WSAC)" userId="e33c7e0c-f239-4494-9a02-09a15033a323" providerId="ADAL" clId="{D7E9FA02-1286-41EF-B29B-D0A045C8E44E}" dt="2024-10-02T14:57:02.868" v="69" actId="6264"/>
        <pc:sldMkLst>
          <pc:docMk/>
          <pc:sldMk cId="1670067551" sldId="489"/>
        </pc:sldMkLst>
        <pc:spChg chg="mod ord">
          <ac:chgData name="Kelly, Beth (WSAC)" userId="e33c7e0c-f239-4494-9a02-09a15033a323" providerId="ADAL" clId="{D7E9FA02-1286-41EF-B29B-D0A045C8E44E}" dt="2024-10-02T14:57:02.868" v="69" actId="6264"/>
          <ac:spMkLst>
            <pc:docMk/>
            <pc:sldMk cId="1670067551" sldId="489"/>
            <ac:spMk id="2" creationId="{00000000-0000-0000-0000-000000000000}"/>
          </ac:spMkLst>
        </pc:spChg>
        <pc:spChg chg="del mod">
          <ac:chgData name="Kelly, Beth (WSAC)" userId="e33c7e0c-f239-4494-9a02-09a15033a323" providerId="ADAL" clId="{D7E9FA02-1286-41EF-B29B-D0A045C8E44E}" dt="2024-10-02T14:57:02.868" v="69" actId="6264"/>
          <ac:spMkLst>
            <pc:docMk/>
            <pc:sldMk cId="1670067551" sldId="489"/>
            <ac:spMk id="3" creationId="{00000000-0000-0000-0000-000000000000}"/>
          </ac:spMkLst>
        </pc:spChg>
        <pc:spChg chg="add del mod">
          <ac:chgData name="Kelly, Beth (WSAC)" userId="e33c7e0c-f239-4494-9a02-09a15033a323" providerId="ADAL" clId="{D7E9FA02-1286-41EF-B29B-D0A045C8E44E}" dt="2024-10-02T14:57:02.868" v="69" actId="6264"/>
          <ac:spMkLst>
            <pc:docMk/>
            <pc:sldMk cId="1670067551" sldId="489"/>
            <ac:spMk id="4" creationId="{B14F5D8A-6114-9372-446B-640CD3802666}"/>
          </ac:spMkLst>
        </pc:spChg>
        <pc:spChg chg="add del mod">
          <ac:chgData name="Kelly, Beth (WSAC)" userId="e33c7e0c-f239-4494-9a02-09a15033a323" providerId="ADAL" clId="{D7E9FA02-1286-41EF-B29B-D0A045C8E44E}" dt="2024-10-02T14:57:02.868" v="69" actId="6264"/>
          <ac:spMkLst>
            <pc:docMk/>
            <pc:sldMk cId="1670067551" sldId="489"/>
            <ac:spMk id="5" creationId="{C88AAB4E-9452-A1C6-28E9-9BEC13E005FD}"/>
          </ac:spMkLst>
        </pc:spChg>
        <pc:spChg chg="add mod ord">
          <ac:chgData name="Kelly, Beth (WSAC)" userId="e33c7e0c-f239-4494-9a02-09a15033a323" providerId="ADAL" clId="{D7E9FA02-1286-41EF-B29B-D0A045C8E44E}" dt="2024-10-02T14:57:02.868" v="69" actId="6264"/>
          <ac:spMkLst>
            <pc:docMk/>
            <pc:sldMk cId="1670067551" sldId="489"/>
            <ac:spMk id="6" creationId="{D9D76FB1-A828-41A1-0CB5-52B64D44C4E0}"/>
          </ac:spMkLst>
        </pc:spChg>
        <pc:spChg chg="mod ord">
          <ac:chgData name="Kelly, Beth (WSAC)" userId="e33c7e0c-f239-4494-9a02-09a15033a323" providerId="ADAL" clId="{D7E9FA02-1286-41EF-B29B-D0A045C8E44E}" dt="2024-10-02T14:57:02.868" v="69" actId="6264"/>
          <ac:spMkLst>
            <pc:docMk/>
            <pc:sldMk cId="1670067551" sldId="489"/>
            <ac:spMk id="7" creationId="{DC6183ED-E1D7-437F-8F8B-A8C3510A493C}"/>
          </ac:spMkLst>
        </pc:spChg>
      </pc:sldChg>
      <pc:sldChg chg="addSp delSp modSp mod chgLayout">
        <pc:chgData name="Kelly, Beth (WSAC)" userId="e33c7e0c-f239-4494-9a02-09a15033a323" providerId="ADAL" clId="{D7E9FA02-1286-41EF-B29B-D0A045C8E44E}" dt="2024-10-02T14:57:06.396" v="70" actId="6264"/>
        <pc:sldMkLst>
          <pc:docMk/>
          <pc:sldMk cId="1592670152" sldId="490"/>
        </pc:sldMkLst>
        <pc:spChg chg="mod ord">
          <ac:chgData name="Kelly, Beth (WSAC)" userId="e33c7e0c-f239-4494-9a02-09a15033a323" providerId="ADAL" clId="{D7E9FA02-1286-41EF-B29B-D0A045C8E44E}" dt="2024-10-02T14:57:06.396" v="70" actId="6264"/>
          <ac:spMkLst>
            <pc:docMk/>
            <pc:sldMk cId="1592670152" sldId="490"/>
            <ac:spMk id="2" creationId="{00000000-0000-0000-0000-000000000000}"/>
          </ac:spMkLst>
        </pc:spChg>
        <pc:spChg chg="del mod">
          <ac:chgData name="Kelly, Beth (WSAC)" userId="e33c7e0c-f239-4494-9a02-09a15033a323" providerId="ADAL" clId="{D7E9FA02-1286-41EF-B29B-D0A045C8E44E}" dt="2024-10-02T14:57:06.396" v="70" actId="6264"/>
          <ac:spMkLst>
            <pc:docMk/>
            <pc:sldMk cId="1592670152" sldId="490"/>
            <ac:spMk id="3" creationId="{00000000-0000-0000-0000-000000000000}"/>
          </ac:spMkLst>
        </pc:spChg>
        <pc:spChg chg="add del mod">
          <ac:chgData name="Kelly, Beth (WSAC)" userId="e33c7e0c-f239-4494-9a02-09a15033a323" providerId="ADAL" clId="{D7E9FA02-1286-41EF-B29B-D0A045C8E44E}" dt="2024-10-02T14:57:06.396" v="70" actId="6264"/>
          <ac:spMkLst>
            <pc:docMk/>
            <pc:sldMk cId="1592670152" sldId="490"/>
            <ac:spMk id="4" creationId="{3BF553F9-F28D-04A1-264B-E151AEB5A5BC}"/>
          </ac:spMkLst>
        </pc:spChg>
        <pc:spChg chg="add del mod">
          <ac:chgData name="Kelly, Beth (WSAC)" userId="e33c7e0c-f239-4494-9a02-09a15033a323" providerId="ADAL" clId="{D7E9FA02-1286-41EF-B29B-D0A045C8E44E}" dt="2024-10-02T14:57:06.396" v="70" actId="6264"/>
          <ac:spMkLst>
            <pc:docMk/>
            <pc:sldMk cId="1592670152" sldId="490"/>
            <ac:spMk id="5" creationId="{20B23BEF-43FB-229F-08F4-ECA20C29F75F}"/>
          </ac:spMkLst>
        </pc:spChg>
        <pc:spChg chg="add mod ord">
          <ac:chgData name="Kelly, Beth (WSAC)" userId="e33c7e0c-f239-4494-9a02-09a15033a323" providerId="ADAL" clId="{D7E9FA02-1286-41EF-B29B-D0A045C8E44E}" dt="2024-10-02T14:57:06.396" v="70" actId="6264"/>
          <ac:spMkLst>
            <pc:docMk/>
            <pc:sldMk cId="1592670152" sldId="490"/>
            <ac:spMk id="6" creationId="{B0D56E82-02C0-BF3C-CB26-8B044B9EBB86}"/>
          </ac:spMkLst>
        </pc:spChg>
        <pc:spChg chg="mod ord">
          <ac:chgData name="Kelly, Beth (WSAC)" userId="e33c7e0c-f239-4494-9a02-09a15033a323" providerId="ADAL" clId="{D7E9FA02-1286-41EF-B29B-D0A045C8E44E}" dt="2024-10-02T14:57:06.396" v="70" actId="6264"/>
          <ac:spMkLst>
            <pc:docMk/>
            <pc:sldMk cId="1592670152" sldId="490"/>
            <ac:spMk id="7" creationId="{DC6183ED-E1D7-437F-8F8B-A8C3510A493C}"/>
          </ac:spMkLst>
        </pc:spChg>
      </pc:sldChg>
      <pc:sldChg chg="addSp delSp modSp mod setBg chgLayout">
        <pc:chgData name="Kelly, Beth (WSAC)" userId="e33c7e0c-f239-4494-9a02-09a15033a323" providerId="ADAL" clId="{D7E9FA02-1286-41EF-B29B-D0A045C8E44E}" dt="2024-10-02T14:59:29.012" v="107" actId="26606"/>
        <pc:sldMkLst>
          <pc:docMk/>
          <pc:sldMk cId="2322850613" sldId="491"/>
        </pc:sldMkLst>
        <pc:spChg chg="mod ord">
          <ac:chgData name="Kelly, Beth (WSAC)" userId="e33c7e0c-f239-4494-9a02-09a15033a323" providerId="ADAL" clId="{D7E9FA02-1286-41EF-B29B-D0A045C8E44E}" dt="2024-10-02T14:59:29.012" v="107" actId="26606"/>
          <ac:spMkLst>
            <pc:docMk/>
            <pc:sldMk cId="2322850613" sldId="491"/>
            <ac:spMk id="2" creationId="{00000000-0000-0000-0000-000000000000}"/>
          </ac:spMkLst>
        </pc:spChg>
        <pc:spChg chg="add del mod">
          <ac:chgData name="Kelly, Beth (WSAC)" userId="e33c7e0c-f239-4494-9a02-09a15033a323" providerId="ADAL" clId="{D7E9FA02-1286-41EF-B29B-D0A045C8E44E}" dt="2024-10-02T14:59:21.030" v="106" actId="6264"/>
          <ac:spMkLst>
            <pc:docMk/>
            <pc:sldMk cId="2322850613" sldId="491"/>
            <ac:spMk id="3" creationId="{665B9B6C-CF67-D949-26DC-F11CE269E74D}"/>
          </ac:spMkLst>
        </pc:spChg>
        <pc:spChg chg="add del mod">
          <ac:chgData name="Kelly, Beth (WSAC)" userId="e33c7e0c-f239-4494-9a02-09a15033a323" providerId="ADAL" clId="{D7E9FA02-1286-41EF-B29B-D0A045C8E44E}" dt="2024-10-02T14:59:21.030" v="106" actId="6264"/>
          <ac:spMkLst>
            <pc:docMk/>
            <pc:sldMk cId="2322850613" sldId="491"/>
            <ac:spMk id="4" creationId="{97A9022F-AD87-7432-4D01-1E7FC4FA9548}"/>
          </ac:spMkLst>
        </pc:spChg>
        <pc:spChg chg="mod ord">
          <ac:chgData name="Kelly, Beth (WSAC)" userId="e33c7e0c-f239-4494-9a02-09a15033a323" providerId="ADAL" clId="{D7E9FA02-1286-41EF-B29B-D0A045C8E44E}" dt="2024-10-02T14:59:29.012" v="107" actId="26606"/>
          <ac:spMkLst>
            <pc:docMk/>
            <pc:sldMk cId="2322850613" sldId="491"/>
            <ac:spMk id="11267" creationId="{00000000-0000-0000-0000-000000000000}"/>
          </ac:spMkLst>
        </pc:spChg>
        <pc:spChg chg="add">
          <ac:chgData name="Kelly, Beth (WSAC)" userId="e33c7e0c-f239-4494-9a02-09a15033a323" providerId="ADAL" clId="{D7E9FA02-1286-41EF-B29B-D0A045C8E44E}" dt="2024-10-02T14:59:29.012" v="107" actId="26606"/>
          <ac:spMkLst>
            <pc:docMk/>
            <pc:sldMk cId="2322850613" sldId="491"/>
            <ac:spMk id="11274" creationId="{1709F1D5-B0F1-4714-A239-E5B61C161915}"/>
          </ac:spMkLst>
        </pc:spChg>
        <pc:spChg chg="add">
          <ac:chgData name="Kelly, Beth (WSAC)" userId="e33c7e0c-f239-4494-9a02-09a15033a323" providerId="ADAL" clId="{D7E9FA02-1286-41EF-B29B-D0A045C8E44E}" dt="2024-10-02T14:59:29.012" v="107" actId="26606"/>
          <ac:spMkLst>
            <pc:docMk/>
            <pc:sldMk cId="2322850613" sldId="491"/>
            <ac:spMk id="11276" creationId="{228FB460-D3FF-4440-A020-05982A09E517}"/>
          </ac:spMkLst>
        </pc:spChg>
        <pc:spChg chg="add">
          <ac:chgData name="Kelly, Beth (WSAC)" userId="e33c7e0c-f239-4494-9a02-09a15033a323" providerId="ADAL" clId="{D7E9FA02-1286-41EF-B29B-D0A045C8E44E}" dt="2024-10-02T14:59:29.012" v="107" actId="26606"/>
          <ac:spMkLst>
            <pc:docMk/>
            <pc:sldMk cId="2322850613" sldId="491"/>
            <ac:spMk id="11278" creationId="{14847E93-7DC1-4D4B-8829-B19AA7137C50}"/>
          </ac:spMkLst>
        </pc:spChg>
        <pc:spChg chg="add">
          <ac:chgData name="Kelly, Beth (WSAC)" userId="e33c7e0c-f239-4494-9a02-09a15033a323" providerId="ADAL" clId="{D7E9FA02-1286-41EF-B29B-D0A045C8E44E}" dt="2024-10-02T14:59:29.012" v="107" actId="26606"/>
          <ac:spMkLst>
            <pc:docMk/>
            <pc:sldMk cId="2322850613" sldId="491"/>
            <ac:spMk id="11280" creationId="{5566D6E1-03A1-4D73-A4E0-35D74D568A04}"/>
          </ac:spMkLst>
        </pc:spChg>
        <pc:spChg chg="add">
          <ac:chgData name="Kelly, Beth (WSAC)" userId="e33c7e0c-f239-4494-9a02-09a15033a323" providerId="ADAL" clId="{D7E9FA02-1286-41EF-B29B-D0A045C8E44E}" dt="2024-10-02T14:59:29.012" v="107" actId="26606"/>
          <ac:spMkLst>
            <pc:docMk/>
            <pc:sldMk cId="2322850613" sldId="491"/>
            <ac:spMk id="11282" creationId="{9F835A99-04AC-494A-A572-AFE8413CC938}"/>
          </ac:spMkLst>
        </pc:spChg>
        <pc:spChg chg="add">
          <ac:chgData name="Kelly, Beth (WSAC)" userId="e33c7e0c-f239-4494-9a02-09a15033a323" providerId="ADAL" clId="{D7E9FA02-1286-41EF-B29B-D0A045C8E44E}" dt="2024-10-02T14:59:29.012" v="107" actId="26606"/>
          <ac:spMkLst>
            <pc:docMk/>
            <pc:sldMk cId="2322850613" sldId="491"/>
            <ac:spMk id="11284" creationId="{7B786209-1B0B-4CA9-9BDD-F7327066A84D}"/>
          </ac:spMkLst>
        </pc:spChg>
        <pc:spChg chg="add">
          <ac:chgData name="Kelly, Beth (WSAC)" userId="e33c7e0c-f239-4494-9a02-09a15033a323" providerId="ADAL" clId="{D7E9FA02-1286-41EF-B29B-D0A045C8E44E}" dt="2024-10-02T14:59:29.012" v="107" actId="26606"/>
          <ac:spMkLst>
            <pc:docMk/>
            <pc:sldMk cId="2322850613" sldId="491"/>
            <ac:spMk id="11286" creationId="{2D2964BB-484D-45AE-AD66-D407D0629652}"/>
          </ac:spMkLst>
        </pc:spChg>
        <pc:spChg chg="add">
          <ac:chgData name="Kelly, Beth (WSAC)" userId="e33c7e0c-f239-4494-9a02-09a15033a323" providerId="ADAL" clId="{D7E9FA02-1286-41EF-B29B-D0A045C8E44E}" dt="2024-10-02T14:59:29.012" v="107" actId="26606"/>
          <ac:spMkLst>
            <pc:docMk/>
            <pc:sldMk cId="2322850613" sldId="491"/>
            <ac:spMk id="11288" creationId="{6691AC69-A76E-4DAB-B565-468B6B87ACF3}"/>
          </ac:spMkLst>
        </pc:spChg>
      </pc:sldChg>
      <pc:sldMasterChg chg="addSp modSldLayout">
        <pc:chgData name="Kelly, Beth (WSAC)" userId="e33c7e0c-f239-4494-9a02-09a15033a323" providerId="ADAL" clId="{D7E9FA02-1286-41EF-B29B-D0A045C8E44E}" dt="2024-10-02T14:50:41.388" v="7"/>
        <pc:sldMasterMkLst>
          <pc:docMk/>
          <pc:sldMasterMk cId="2082217742" sldId="2147483853"/>
        </pc:sldMasterMkLst>
        <pc:picChg chg="add">
          <ac:chgData name="Kelly, Beth (WSAC)" userId="e33c7e0c-f239-4494-9a02-09a15033a323" providerId="ADAL" clId="{D7E9FA02-1286-41EF-B29B-D0A045C8E44E}" dt="2024-10-02T14:50:41.388" v="7"/>
          <ac:picMkLst>
            <pc:docMk/>
            <pc:sldMasterMk cId="2082217742" sldId="2147483853"/>
            <ac:picMk id="7" creationId="{090D7A74-3F57-DE9B-296C-7B481B437783}"/>
          </ac:picMkLst>
        </pc:picChg>
        <pc:sldLayoutChg chg="addSp">
          <pc:chgData name="Kelly, Beth (WSAC)" userId="e33c7e0c-f239-4494-9a02-09a15033a323" providerId="ADAL" clId="{D7E9FA02-1286-41EF-B29B-D0A045C8E44E}" dt="2024-10-02T14:50:41.388" v="7"/>
          <pc:sldLayoutMkLst>
            <pc:docMk/>
            <pc:sldMasterMk cId="2082217742" sldId="2147483853"/>
            <pc:sldLayoutMk cId="1766964249" sldId="2147483854"/>
          </pc:sldLayoutMkLst>
          <pc:picChg chg="add">
            <ac:chgData name="Kelly, Beth (WSAC)" userId="e33c7e0c-f239-4494-9a02-09a15033a323" providerId="ADAL" clId="{D7E9FA02-1286-41EF-B29B-D0A045C8E44E}" dt="2024-10-02T14:50:41.388" v="7"/>
            <ac:picMkLst>
              <pc:docMk/>
              <pc:sldMasterMk cId="2082217742" sldId="2147483853"/>
              <pc:sldLayoutMk cId="1766964249" sldId="2147483854"/>
              <ac:picMk id="7" creationId="{2DDDE197-AA52-33A5-276C-D3A8701B8754}"/>
            </ac:picMkLst>
          </pc:picChg>
        </pc:sldLayoutChg>
        <pc:sldLayoutChg chg="addSp">
          <pc:chgData name="Kelly, Beth (WSAC)" userId="e33c7e0c-f239-4494-9a02-09a15033a323" providerId="ADAL" clId="{D7E9FA02-1286-41EF-B29B-D0A045C8E44E}" dt="2024-10-02T14:50:41.388" v="7"/>
          <pc:sldLayoutMkLst>
            <pc:docMk/>
            <pc:sldMasterMk cId="2082217742" sldId="2147483853"/>
            <pc:sldLayoutMk cId="1636230038" sldId="2147483855"/>
          </pc:sldLayoutMkLst>
          <pc:picChg chg="add">
            <ac:chgData name="Kelly, Beth (WSAC)" userId="e33c7e0c-f239-4494-9a02-09a15033a323" providerId="ADAL" clId="{D7E9FA02-1286-41EF-B29B-D0A045C8E44E}" dt="2024-10-02T14:50:41.388" v="7"/>
            <ac:picMkLst>
              <pc:docMk/>
              <pc:sldMasterMk cId="2082217742" sldId="2147483853"/>
              <pc:sldLayoutMk cId="1636230038" sldId="2147483855"/>
              <ac:picMk id="7" creationId="{A3297C39-9B59-C848-19DE-B17848D7DC14}"/>
            </ac:picMkLst>
          </pc:picChg>
        </pc:sldLayoutChg>
        <pc:sldLayoutChg chg="addSp">
          <pc:chgData name="Kelly, Beth (WSAC)" userId="e33c7e0c-f239-4494-9a02-09a15033a323" providerId="ADAL" clId="{D7E9FA02-1286-41EF-B29B-D0A045C8E44E}" dt="2024-10-02T14:50:41.388" v="7"/>
          <pc:sldLayoutMkLst>
            <pc:docMk/>
            <pc:sldMasterMk cId="2082217742" sldId="2147483853"/>
            <pc:sldLayoutMk cId="2238080030" sldId="2147483856"/>
          </pc:sldLayoutMkLst>
          <pc:picChg chg="add">
            <ac:chgData name="Kelly, Beth (WSAC)" userId="e33c7e0c-f239-4494-9a02-09a15033a323" providerId="ADAL" clId="{D7E9FA02-1286-41EF-B29B-D0A045C8E44E}" dt="2024-10-02T14:50:41.388" v="7"/>
            <ac:picMkLst>
              <pc:docMk/>
              <pc:sldMasterMk cId="2082217742" sldId="2147483853"/>
              <pc:sldLayoutMk cId="2238080030" sldId="2147483856"/>
              <ac:picMk id="7" creationId="{C4CC0E32-8B5B-3CA6-A15F-FCF7CF7022AA}"/>
            </ac:picMkLst>
          </pc:picChg>
        </pc:sldLayoutChg>
        <pc:sldLayoutChg chg="addSp">
          <pc:chgData name="Kelly, Beth (WSAC)" userId="e33c7e0c-f239-4494-9a02-09a15033a323" providerId="ADAL" clId="{D7E9FA02-1286-41EF-B29B-D0A045C8E44E}" dt="2024-10-02T14:50:41.388" v="7"/>
          <pc:sldLayoutMkLst>
            <pc:docMk/>
            <pc:sldMasterMk cId="2082217742" sldId="2147483853"/>
            <pc:sldLayoutMk cId="419481896" sldId="2147483857"/>
          </pc:sldLayoutMkLst>
          <pc:picChg chg="add">
            <ac:chgData name="Kelly, Beth (WSAC)" userId="e33c7e0c-f239-4494-9a02-09a15033a323" providerId="ADAL" clId="{D7E9FA02-1286-41EF-B29B-D0A045C8E44E}" dt="2024-10-02T14:50:41.388" v="7"/>
            <ac:picMkLst>
              <pc:docMk/>
              <pc:sldMasterMk cId="2082217742" sldId="2147483853"/>
              <pc:sldLayoutMk cId="419481896" sldId="2147483857"/>
              <ac:picMk id="8" creationId="{B73D3A42-1A2C-F950-963C-A95DDBE8C099}"/>
            </ac:picMkLst>
          </pc:picChg>
        </pc:sldLayoutChg>
        <pc:sldLayoutChg chg="addSp">
          <pc:chgData name="Kelly, Beth (WSAC)" userId="e33c7e0c-f239-4494-9a02-09a15033a323" providerId="ADAL" clId="{D7E9FA02-1286-41EF-B29B-D0A045C8E44E}" dt="2024-10-02T14:50:41.388" v="7"/>
          <pc:sldLayoutMkLst>
            <pc:docMk/>
            <pc:sldMasterMk cId="2082217742" sldId="2147483853"/>
            <pc:sldLayoutMk cId="453774091" sldId="2147483861"/>
          </pc:sldLayoutMkLst>
          <pc:picChg chg="add">
            <ac:chgData name="Kelly, Beth (WSAC)" userId="e33c7e0c-f239-4494-9a02-09a15033a323" providerId="ADAL" clId="{D7E9FA02-1286-41EF-B29B-D0A045C8E44E}" dt="2024-10-02T14:50:41.388" v="7"/>
            <ac:picMkLst>
              <pc:docMk/>
              <pc:sldMasterMk cId="2082217742" sldId="2147483853"/>
              <pc:sldLayoutMk cId="453774091" sldId="2147483861"/>
              <ac:picMk id="8" creationId="{4A7A7E7A-1925-8478-4CD1-7FBF7D8E81A6}"/>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09646A-976A-4D62-889D-79544C1A3123}"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648C227C-65EA-42E6-836F-A95F86928A04}">
      <dgm:prSet/>
      <dgm:spPr/>
      <dgm:t>
        <a:bodyPr/>
        <a:lstStyle/>
        <a:p>
          <a:r>
            <a:rPr lang="en-US" dirty="0"/>
            <a:t>We mean any type of education or training after </a:t>
          </a:r>
          <a:r>
            <a:rPr lang="en-US"/>
            <a:t>high school. </a:t>
          </a:r>
          <a:endParaRPr lang="en-US" dirty="0"/>
        </a:p>
      </dgm:t>
    </dgm:pt>
    <dgm:pt modelId="{AC3FA5EE-505C-4347-8D83-6040E59336B4}" type="parTrans" cxnId="{1955FD30-4AD7-43E7-82AA-F5B7BD6C73AC}">
      <dgm:prSet/>
      <dgm:spPr/>
      <dgm:t>
        <a:bodyPr/>
        <a:lstStyle/>
        <a:p>
          <a:endParaRPr lang="en-US"/>
        </a:p>
      </dgm:t>
    </dgm:pt>
    <dgm:pt modelId="{2BF58FF9-DD7F-410C-9F58-936FC1EB3DCE}" type="sibTrans" cxnId="{1955FD30-4AD7-43E7-82AA-F5B7BD6C73AC}">
      <dgm:prSet/>
      <dgm:spPr/>
      <dgm:t>
        <a:bodyPr/>
        <a:lstStyle/>
        <a:p>
          <a:endParaRPr lang="en-US"/>
        </a:p>
      </dgm:t>
    </dgm:pt>
    <dgm:pt modelId="{554E52A8-ABEF-404F-AFC2-59594C532B07}">
      <dgm:prSet/>
      <dgm:spPr/>
      <dgm:t>
        <a:bodyPr/>
        <a:lstStyle/>
        <a:p>
          <a:r>
            <a:rPr lang="en-US" dirty="0"/>
            <a:t>There are many options for students after high school including </a:t>
          </a:r>
          <a:r>
            <a:rPr lang="en-US" b="1" dirty="0"/>
            <a:t>apprenticeships, military, on-the-job training programs, community college certificates, 2-year degrees, &amp; </a:t>
          </a:r>
          <a:r>
            <a:rPr lang="en-US" b="1"/>
            <a:t>4-year degrees.</a:t>
          </a:r>
          <a:endParaRPr lang="en-US" dirty="0"/>
        </a:p>
      </dgm:t>
    </dgm:pt>
    <dgm:pt modelId="{1F1DC406-1538-42D9-80B4-7339A6F52508}" type="parTrans" cxnId="{3EA1C4FB-2982-4C85-831A-3AC99B40D1BE}">
      <dgm:prSet/>
      <dgm:spPr/>
      <dgm:t>
        <a:bodyPr/>
        <a:lstStyle/>
        <a:p>
          <a:endParaRPr lang="en-US"/>
        </a:p>
      </dgm:t>
    </dgm:pt>
    <dgm:pt modelId="{B997DD2C-BBE3-4E65-BFC8-47D8811B900E}" type="sibTrans" cxnId="{3EA1C4FB-2982-4C85-831A-3AC99B40D1BE}">
      <dgm:prSet/>
      <dgm:spPr/>
      <dgm:t>
        <a:bodyPr/>
        <a:lstStyle/>
        <a:p>
          <a:endParaRPr lang="en-US"/>
        </a:p>
      </dgm:t>
    </dgm:pt>
    <dgm:pt modelId="{0B76133C-B873-40C6-A880-BA8EE534363E}" type="pres">
      <dgm:prSet presAssocID="{F209646A-976A-4D62-889D-79544C1A3123}" presName="Name0" presStyleCnt="0">
        <dgm:presLayoutVars>
          <dgm:dir/>
          <dgm:resizeHandles val="exact"/>
        </dgm:presLayoutVars>
      </dgm:prSet>
      <dgm:spPr/>
    </dgm:pt>
    <dgm:pt modelId="{D8AB1F55-976B-4ECC-8339-E3BCFAAA8F76}" type="pres">
      <dgm:prSet presAssocID="{648C227C-65EA-42E6-836F-A95F86928A04}" presName="node" presStyleLbl="node1" presStyleIdx="0" presStyleCnt="3">
        <dgm:presLayoutVars>
          <dgm:bulletEnabled val="1"/>
        </dgm:presLayoutVars>
      </dgm:prSet>
      <dgm:spPr/>
    </dgm:pt>
    <dgm:pt modelId="{BD622DAC-1D9B-4690-89BF-B357436F3FF3}" type="pres">
      <dgm:prSet presAssocID="{2BF58FF9-DD7F-410C-9F58-936FC1EB3DCE}" presName="sibTransSpacerBeforeConnector" presStyleCnt="0"/>
      <dgm:spPr/>
    </dgm:pt>
    <dgm:pt modelId="{44EEC80D-A3F2-4C8A-9AFD-8621A7B6704E}" type="pres">
      <dgm:prSet presAssocID="{2BF58FF9-DD7F-410C-9F58-936FC1EB3DCE}" presName="sibTrans" presStyleLbl="node1" presStyleIdx="1" presStyleCnt="3"/>
      <dgm:spPr/>
    </dgm:pt>
    <dgm:pt modelId="{F9DAE6E4-230F-4EA9-9950-77E44AB307D3}" type="pres">
      <dgm:prSet presAssocID="{2BF58FF9-DD7F-410C-9F58-936FC1EB3DCE}" presName="sibTransSpacerAfterConnector" presStyleCnt="0"/>
      <dgm:spPr/>
    </dgm:pt>
    <dgm:pt modelId="{5CE8EBCA-9503-4966-B2F4-37328391228C}" type="pres">
      <dgm:prSet presAssocID="{554E52A8-ABEF-404F-AFC2-59594C532B07}" presName="node" presStyleLbl="node1" presStyleIdx="2" presStyleCnt="3">
        <dgm:presLayoutVars>
          <dgm:bulletEnabled val="1"/>
        </dgm:presLayoutVars>
      </dgm:prSet>
      <dgm:spPr/>
    </dgm:pt>
  </dgm:ptLst>
  <dgm:cxnLst>
    <dgm:cxn modelId="{1955FD30-4AD7-43E7-82AA-F5B7BD6C73AC}" srcId="{F209646A-976A-4D62-889D-79544C1A3123}" destId="{648C227C-65EA-42E6-836F-A95F86928A04}" srcOrd="0" destOrd="0" parTransId="{AC3FA5EE-505C-4347-8D83-6040E59336B4}" sibTransId="{2BF58FF9-DD7F-410C-9F58-936FC1EB3DCE}"/>
    <dgm:cxn modelId="{006CA843-DDCE-463E-A91A-1FAD21037F76}" type="presOf" srcId="{F209646A-976A-4D62-889D-79544C1A3123}" destId="{0B76133C-B873-40C6-A880-BA8EE534363E}" srcOrd="0" destOrd="0" presId="urn:microsoft.com/office/officeart/2016/7/layout/BasicProcessNew"/>
    <dgm:cxn modelId="{E55D4850-D2EB-464C-92D8-1924208CE87A}" type="presOf" srcId="{554E52A8-ABEF-404F-AFC2-59594C532B07}" destId="{5CE8EBCA-9503-4966-B2F4-37328391228C}" srcOrd="0" destOrd="0" presId="urn:microsoft.com/office/officeart/2016/7/layout/BasicProcessNew"/>
    <dgm:cxn modelId="{350FC8BF-6F5C-49DB-9E67-A1A1DC0F4F0B}" type="presOf" srcId="{2BF58FF9-DD7F-410C-9F58-936FC1EB3DCE}" destId="{44EEC80D-A3F2-4C8A-9AFD-8621A7B6704E}" srcOrd="0" destOrd="0" presId="urn:microsoft.com/office/officeart/2016/7/layout/BasicProcessNew"/>
    <dgm:cxn modelId="{3D286AF9-9262-4CEF-A362-9A07C03B67E1}" type="presOf" srcId="{648C227C-65EA-42E6-836F-A95F86928A04}" destId="{D8AB1F55-976B-4ECC-8339-E3BCFAAA8F76}" srcOrd="0" destOrd="0" presId="urn:microsoft.com/office/officeart/2016/7/layout/BasicProcessNew"/>
    <dgm:cxn modelId="{3EA1C4FB-2982-4C85-831A-3AC99B40D1BE}" srcId="{F209646A-976A-4D62-889D-79544C1A3123}" destId="{554E52A8-ABEF-404F-AFC2-59594C532B07}" srcOrd="1" destOrd="0" parTransId="{1F1DC406-1538-42D9-80B4-7339A6F52508}" sibTransId="{B997DD2C-BBE3-4E65-BFC8-47D8811B900E}"/>
    <dgm:cxn modelId="{4DA5BA83-A387-4954-8542-A7BF590CCF63}" type="presParOf" srcId="{0B76133C-B873-40C6-A880-BA8EE534363E}" destId="{D8AB1F55-976B-4ECC-8339-E3BCFAAA8F76}" srcOrd="0" destOrd="0" presId="urn:microsoft.com/office/officeart/2016/7/layout/BasicProcessNew"/>
    <dgm:cxn modelId="{2AD99715-6254-435D-8E23-14E8856E8208}" type="presParOf" srcId="{0B76133C-B873-40C6-A880-BA8EE534363E}" destId="{BD622DAC-1D9B-4690-89BF-B357436F3FF3}" srcOrd="1" destOrd="0" presId="urn:microsoft.com/office/officeart/2016/7/layout/BasicProcessNew"/>
    <dgm:cxn modelId="{C0FC7891-46FC-41EC-A06E-B104A9BC8AE3}" type="presParOf" srcId="{0B76133C-B873-40C6-A880-BA8EE534363E}" destId="{44EEC80D-A3F2-4C8A-9AFD-8621A7B6704E}" srcOrd="2" destOrd="0" presId="urn:microsoft.com/office/officeart/2016/7/layout/BasicProcessNew"/>
    <dgm:cxn modelId="{CFB2B97F-EE94-4544-B615-8A922D29909F}" type="presParOf" srcId="{0B76133C-B873-40C6-A880-BA8EE534363E}" destId="{F9DAE6E4-230F-4EA9-9950-77E44AB307D3}" srcOrd="3" destOrd="0" presId="urn:microsoft.com/office/officeart/2016/7/layout/BasicProcessNew"/>
    <dgm:cxn modelId="{8B1B2265-8DE5-4512-8B9D-D8DBE9969D6F}" type="presParOf" srcId="{0B76133C-B873-40C6-A880-BA8EE534363E}" destId="{5CE8EBCA-9503-4966-B2F4-37328391228C}" srcOrd="4"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808F77-2597-478E-A906-2D250E4F67E1}"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51DCF161-C9EF-40F8-8CA3-735E4945CAF2}">
      <dgm:prSet/>
      <dgm:spPr/>
      <dgm:t>
        <a:bodyPr/>
        <a:lstStyle/>
        <a:p>
          <a:r>
            <a:rPr lang="en-US" dirty="0"/>
            <a:t>University of Washington (4)</a:t>
          </a:r>
        </a:p>
      </dgm:t>
    </dgm:pt>
    <dgm:pt modelId="{7FC79551-A55D-4307-9311-15CB78A8313F}" type="parTrans" cxnId="{E6B6CB6B-034F-4612-833D-3E9DAFBE66CE}">
      <dgm:prSet/>
      <dgm:spPr/>
      <dgm:t>
        <a:bodyPr/>
        <a:lstStyle/>
        <a:p>
          <a:endParaRPr lang="en-US"/>
        </a:p>
      </dgm:t>
    </dgm:pt>
    <dgm:pt modelId="{7C240424-0D5B-4ECD-B867-2EE12B57684D}" type="sibTrans" cxnId="{E6B6CB6B-034F-4612-833D-3E9DAFBE66CE}">
      <dgm:prSet/>
      <dgm:spPr/>
      <dgm:t>
        <a:bodyPr/>
        <a:lstStyle/>
        <a:p>
          <a:endParaRPr lang="en-US"/>
        </a:p>
      </dgm:t>
    </dgm:pt>
    <dgm:pt modelId="{5DBF8259-EADC-4CA3-9D95-C1A31AD19244}">
      <dgm:prSet/>
      <dgm:spPr/>
      <dgm:t>
        <a:bodyPr/>
        <a:lstStyle/>
        <a:p>
          <a:r>
            <a:rPr lang="en-US" dirty="0"/>
            <a:t>Washington State University (3)</a:t>
          </a:r>
        </a:p>
      </dgm:t>
    </dgm:pt>
    <dgm:pt modelId="{5A1222C2-81CC-4C5F-9063-50D60D6935B1}" type="parTrans" cxnId="{B5BB60AB-B024-42A3-8CB1-2DA6AAABF996}">
      <dgm:prSet/>
      <dgm:spPr/>
      <dgm:t>
        <a:bodyPr/>
        <a:lstStyle/>
        <a:p>
          <a:endParaRPr lang="en-US"/>
        </a:p>
      </dgm:t>
    </dgm:pt>
    <dgm:pt modelId="{EF316DFD-2ABD-445D-8C5C-20A73FB12C12}" type="sibTrans" cxnId="{B5BB60AB-B024-42A3-8CB1-2DA6AAABF996}">
      <dgm:prSet/>
      <dgm:spPr/>
      <dgm:t>
        <a:bodyPr/>
        <a:lstStyle/>
        <a:p>
          <a:endParaRPr lang="en-US"/>
        </a:p>
      </dgm:t>
    </dgm:pt>
    <dgm:pt modelId="{C1047B2A-F29E-4D69-916B-861B5D3EA764}">
      <dgm:prSet/>
      <dgm:spPr/>
      <dgm:t>
        <a:bodyPr/>
        <a:lstStyle/>
        <a:p>
          <a:r>
            <a:rPr lang="en-US" dirty="0"/>
            <a:t>US Department of Education</a:t>
          </a:r>
        </a:p>
      </dgm:t>
    </dgm:pt>
    <dgm:pt modelId="{F48D1CA4-FECE-44DB-AA5B-724D3F498DAF}" type="parTrans" cxnId="{9C4AB7A1-DEC7-4D75-9EF3-291F0EAB2605}">
      <dgm:prSet/>
      <dgm:spPr/>
      <dgm:t>
        <a:bodyPr/>
        <a:lstStyle/>
        <a:p>
          <a:endParaRPr lang="en-US"/>
        </a:p>
      </dgm:t>
    </dgm:pt>
    <dgm:pt modelId="{F3678341-E16D-4B51-A52D-7288CEDA2681}" type="sibTrans" cxnId="{9C4AB7A1-DEC7-4D75-9EF3-291F0EAB2605}">
      <dgm:prSet/>
      <dgm:spPr/>
      <dgm:t>
        <a:bodyPr/>
        <a:lstStyle/>
        <a:p>
          <a:endParaRPr lang="en-US"/>
        </a:p>
      </dgm:t>
    </dgm:pt>
    <dgm:pt modelId="{7CF470D3-93F3-4710-9F43-094E5A0F5116}">
      <dgm:prSet/>
      <dgm:spPr/>
      <dgm:t>
        <a:bodyPr/>
        <a:lstStyle/>
        <a:p>
          <a:r>
            <a:rPr lang="en-US" dirty="0"/>
            <a:t>Partnerships Grants</a:t>
          </a:r>
        </a:p>
      </dgm:t>
    </dgm:pt>
    <dgm:pt modelId="{278D46CA-0A4E-4292-BD3A-89D036BD92E2}" type="parTrans" cxnId="{E4D554AD-CF36-4B51-9216-1577ECA7B4E4}">
      <dgm:prSet/>
      <dgm:spPr/>
      <dgm:t>
        <a:bodyPr/>
        <a:lstStyle/>
        <a:p>
          <a:endParaRPr lang="en-US"/>
        </a:p>
      </dgm:t>
    </dgm:pt>
    <dgm:pt modelId="{C754D529-8B55-49CE-B874-15656E1B3670}" type="sibTrans" cxnId="{E4D554AD-CF36-4B51-9216-1577ECA7B4E4}">
      <dgm:prSet/>
      <dgm:spPr/>
      <dgm:t>
        <a:bodyPr/>
        <a:lstStyle/>
        <a:p>
          <a:endParaRPr lang="en-US"/>
        </a:p>
      </dgm:t>
    </dgm:pt>
    <dgm:pt modelId="{C834EDEE-3A90-4CB5-9719-7B6B276DEEB5}">
      <dgm:prSet/>
      <dgm:spPr>
        <a:solidFill>
          <a:schemeClr val="accent2">
            <a:lumMod val="60000"/>
            <a:lumOff val="40000"/>
          </a:schemeClr>
        </a:solidFill>
      </dgm:spPr>
      <dgm:t>
        <a:bodyPr/>
        <a:lstStyle/>
        <a:p>
          <a:r>
            <a:rPr lang="en-US" dirty="0">
              <a:solidFill>
                <a:schemeClr val="tx1"/>
              </a:solidFill>
            </a:rPr>
            <a:t>Washington Student Achievement Council</a:t>
          </a:r>
        </a:p>
      </dgm:t>
    </dgm:pt>
    <dgm:pt modelId="{E933AD0E-F649-425E-8E97-7BECC950E129}" type="parTrans" cxnId="{1C99E334-637F-496B-9FB7-1D9900D34B8E}">
      <dgm:prSet/>
      <dgm:spPr/>
      <dgm:t>
        <a:bodyPr/>
        <a:lstStyle/>
        <a:p>
          <a:endParaRPr lang="en-US"/>
        </a:p>
      </dgm:t>
    </dgm:pt>
    <dgm:pt modelId="{46EFF765-7DA7-4B2F-98E5-33D6813690A8}" type="sibTrans" cxnId="{1C99E334-637F-496B-9FB7-1D9900D34B8E}">
      <dgm:prSet/>
      <dgm:spPr/>
      <dgm:t>
        <a:bodyPr/>
        <a:lstStyle/>
        <a:p>
          <a:endParaRPr lang="en-US"/>
        </a:p>
      </dgm:t>
    </dgm:pt>
    <dgm:pt modelId="{FA65591A-1765-480F-891D-1E8569C0234A}">
      <dgm:prSet/>
      <dgm:spPr>
        <a:solidFill>
          <a:schemeClr val="accent2">
            <a:lumMod val="60000"/>
            <a:lumOff val="40000"/>
          </a:schemeClr>
        </a:solidFill>
      </dgm:spPr>
      <dgm:t>
        <a:bodyPr/>
        <a:lstStyle/>
        <a:p>
          <a:r>
            <a:rPr lang="en-US" dirty="0">
              <a:solidFill>
                <a:schemeClr val="tx1"/>
              </a:solidFill>
            </a:rPr>
            <a:t>WA State GEAR UP</a:t>
          </a:r>
        </a:p>
      </dgm:t>
    </dgm:pt>
    <dgm:pt modelId="{A914DD16-AA26-4460-81FF-FF4C7522465B}" type="parTrans" cxnId="{D20A0854-48CF-4677-94D7-E6E7540941B0}">
      <dgm:prSet/>
      <dgm:spPr/>
      <dgm:t>
        <a:bodyPr/>
        <a:lstStyle/>
        <a:p>
          <a:endParaRPr lang="en-US"/>
        </a:p>
      </dgm:t>
    </dgm:pt>
    <dgm:pt modelId="{62E72609-88FE-4A09-A2D8-1A9E712F6B53}" type="sibTrans" cxnId="{D20A0854-48CF-4677-94D7-E6E7540941B0}">
      <dgm:prSet/>
      <dgm:spPr/>
      <dgm:t>
        <a:bodyPr/>
        <a:lstStyle/>
        <a:p>
          <a:endParaRPr lang="en-US"/>
        </a:p>
      </dgm:t>
    </dgm:pt>
    <dgm:pt modelId="{F89B31AF-F03B-4618-9312-41D7510BC560}">
      <dgm:prSet/>
      <dgm:spPr>
        <a:solidFill>
          <a:schemeClr val="accent1">
            <a:lumMod val="60000"/>
            <a:lumOff val="40000"/>
          </a:schemeClr>
        </a:solidFill>
      </dgm:spPr>
      <dgm:t>
        <a:bodyPr/>
        <a:lstStyle/>
        <a:p>
          <a:r>
            <a:rPr lang="en-US" b="0" dirty="0">
              <a:solidFill>
                <a:schemeClr val="tx1"/>
              </a:solidFill>
            </a:rPr>
            <a:t>State Grants</a:t>
          </a:r>
        </a:p>
      </dgm:t>
    </dgm:pt>
    <dgm:pt modelId="{690708D5-B3D4-494C-8165-9B2C3BB6B497}" type="sibTrans" cxnId="{AC1B2D50-2753-4426-B21A-25B8AAEBAF9D}">
      <dgm:prSet/>
      <dgm:spPr/>
      <dgm:t>
        <a:bodyPr/>
        <a:lstStyle/>
        <a:p>
          <a:endParaRPr lang="en-US"/>
        </a:p>
      </dgm:t>
    </dgm:pt>
    <dgm:pt modelId="{7F6C9A52-1205-4477-AE01-195C9CF02EAB}" type="parTrans" cxnId="{AC1B2D50-2753-4426-B21A-25B8AAEBAF9D}">
      <dgm:prSet/>
      <dgm:spPr/>
      <dgm:t>
        <a:bodyPr/>
        <a:lstStyle/>
        <a:p>
          <a:endParaRPr lang="en-US"/>
        </a:p>
      </dgm:t>
    </dgm:pt>
    <dgm:pt modelId="{B3BE3AAD-0315-4A51-A558-000275CB1B9C}">
      <dgm:prSet phldrT="[Text]"/>
      <dgm:spPr>
        <a:solidFill>
          <a:schemeClr val="accent2">
            <a:lumMod val="60000"/>
            <a:lumOff val="40000"/>
          </a:schemeClr>
        </a:solidFill>
      </dgm:spPr>
      <dgm:t>
        <a:bodyPr/>
        <a:lstStyle/>
        <a:p>
          <a:r>
            <a:rPr lang="en-US" b="0" dirty="0">
              <a:solidFill>
                <a:schemeClr val="tx1"/>
              </a:solidFill>
            </a:rPr>
            <a:t>Washington State Office of the Governor</a:t>
          </a:r>
        </a:p>
      </dgm:t>
    </dgm:pt>
    <dgm:pt modelId="{C8B88362-7383-448E-AE1D-99E33F1A40E3}" type="parTrans" cxnId="{ED905558-E8F8-4ACC-97C6-F8E40AF16AAD}">
      <dgm:prSet/>
      <dgm:spPr/>
      <dgm:t>
        <a:bodyPr/>
        <a:lstStyle/>
        <a:p>
          <a:endParaRPr lang="en-US"/>
        </a:p>
      </dgm:t>
    </dgm:pt>
    <dgm:pt modelId="{B23A7E3F-EBDD-443A-8793-5899585E0AF8}" type="sibTrans" cxnId="{ED905558-E8F8-4ACC-97C6-F8E40AF16AAD}">
      <dgm:prSet/>
      <dgm:spPr/>
      <dgm:t>
        <a:bodyPr/>
        <a:lstStyle/>
        <a:p>
          <a:endParaRPr lang="en-US"/>
        </a:p>
      </dgm:t>
    </dgm:pt>
    <dgm:pt modelId="{DA702C1F-9718-4CBA-ABA4-9FE197F3C22D}" type="pres">
      <dgm:prSet presAssocID="{9F808F77-2597-478E-A906-2D250E4F67E1}" presName="diagram" presStyleCnt="0">
        <dgm:presLayoutVars>
          <dgm:chPref val="1"/>
          <dgm:dir/>
          <dgm:animOne val="branch"/>
          <dgm:animLvl val="lvl"/>
          <dgm:resizeHandles val="exact"/>
        </dgm:presLayoutVars>
      </dgm:prSet>
      <dgm:spPr/>
    </dgm:pt>
    <dgm:pt modelId="{C00C187D-BE38-49F1-86A3-0BBD17C4AE97}" type="pres">
      <dgm:prSet presAssocID="{C1047B2A-F29E-4D69-916B-861B5D3EA764}" presName="root1" presStyleCnt="0"/>
      <dgm:spPr/>
    </dgm:pt>
    <dgm:pt modelId="{3BE86681-F005-4714-8228-4BD02AD74033}" type="pres">
      <dgm:prSet presAssocID="{C1047B2A-F29E-4D69-916B-861B5D3EA764}" presName="LevelOneTextNode" presStyleLbl="node0" presStyleIdx="0" presStyleCnt="1" custLinFactNeighborX="-300" custLinFactNeighborY="1352">
        <dgm:presLayoutVars>
          <dgm:chPref val="3"/>
        </dgm:presLayoutVars>
      </dgm:prSet>
      <dgm:spPr/>
    </dgm:pt>
    <dgm:pt modelId="{B8A0076C-DF17-451E-83B2-03E6A9749392}" type="pres">
      <dgm:prSet presAssocID="{C1047B2A-F29E-4D69-916B-861B5D3EA764}" presName="level2hierChild" presStyleCnt="0"/>
      <dgm:spPr/>
    </dgm:pt>
    <dgm:pt modelId="{4A601B07-D4EF-4CFC-9A85-6CD7148033A8}" type="pres">
      <dgm:prSet presAssocID="{7F6C9A52-1205-4477-AE01-195C9CF02EAB}" presName="conn2-1" presStyleLbl="parChTrans1D2" presStyleIdx="0" presStyleCnt="2"/>
      <dgm:spPr/>
    </dgm:pt>
    <dgm:pt modelId="{EBB64B01-5D03-4246-8D0B-23A121CCCFC8}" type="pres">
      <dgm:prSet presAssocID="{7F6C9A52-1205-4477-AE01-195C9CF02EAB}" presName="connTx" presStyleLbl="parChTrans1D2" presStyleIdx="0" presStyleCnt="2"/>
      <dgm:spPr/>
    </dgm:pt>
    <dgm:pt modelId="{4AC2A73C-0BAE-44CC-83D6-E7C6F83E8C23}" type="pres">
      <dgm:prSet presAssocID="{F89B31AF-F03B-4618-9312-41D7510BC560}" presName="root2" presStyleCnt="0"/>
      <dgm:spPr/>
    </dgm:pt>
    <dgm:pt modelId="{C2C51290-7F1A-4169-A06C-CE0B2CAAEE1E}" type="pres">
      <dgm:prSet presAssocID="{F89B31AF-F03B-4618-9312-41D7510BC560}" presName="LevelTwoTextNode" presStyleLbl="node2" presStyleIdx="0" presStyleCnt="2">
        <dgm:presLayoutVars>
          <dgm:chPref val="3"/>
        </dgm:presLayoutVars>
      </dgm:prSet>
      <dgm:spPr/>
    </dgm:pt>
    <dgm:pt modelId="{81B8E136-AEB7-4D31-859B-FEDFE21C8A2E}" type="pres">
      <dgm:prSet presAssocID="{F89B31AF-F03B-4618-9312-41D7510BC560}" presName="level3hierChild" presStyleCnt="0"/>
      <dgm:spPr/>
    </dgm:pt>
    <dgm:pt modelId="{97F12597-A156-4C23-A105-AECB157002B2}" type="pres">
      <dgm:prSet presAssocID="{C8B88362-7383-448E-AE1D-99E33F1A40E3}" presName="conn2-1" presStyleLbl="parChTrans1D3" presStyleIdx="0" presStyleCnt="3"/>
      <dgm:spPr/>
    </dgm:pt>
    <dgm:pt modelId="{99DC63B8-D84C-4FC5-8826-52AE877907D5}" type="pres">
      <dgm:prSet presAssocID="{C8B88362-7383-448E-AE1D-99E33F1A40E3}" presName="connTx" presStyleLbl="parChTrans1D3" presStyleIdx="0" presStyleCnt="3"/>
      <dgm:spPr/>
    </dgm:pt>
    <dgm:pt modelId="{DF85862B-6C6A-42CF-A5B2-AAB99719F240}" type="pres">
      <dgm:prSet presAssocID="{B3BE3AAD-0315-4A51-A558-000275CB1B9C}" presName="root2" presStyleCnt="0"/>
      <dgm:spPr/>
    </dgm:pt>
    <dgm:pt modelId="{01C903F5-5B44-4B4C-BA3C-1818A859370D}" type="pres">
      <dgm:prSet presAssocID="{B3BE3AAD-0315-4A51-A558-000275CB1B9C}" presName="LevelTwoTextNode" presStyleLbl="node3" presStyleIdx="0" presStyleCnt="3">
        <dgm:presLayoutVars>
          <dgm:chPref val="3"/>
        </dgm:presLayoutVars>
      </dgm:prSet>
      <dgm:spPr/>
    </dgm:pt>
    <dgm:pt modelId="{E748B8B6-5884-4EAD-8D44-3D63D8773DC6}" type="pres">
      <dgm:prSet presAssocID="{B3BE3AAD-0315-4A51-A558-000275CB1B9C}" presName="level3hierChild" presStyleCnt="0"/>
      <dgm:spPr/>
    </dgm:pt>
    <dgm:pt modelId="{EC34EBFF-C658-46B0-8183-596E048D14AA}" type="pres">
      <dgm:prSet presAssocID="{E933AD0E-F649-425E-8E97-7BECC950E129}" presName="conn2-1" presStyleLbl="parChTrans1D4" presStyleIdx="0" presStyleCnt="2"/>
      <dgm:spPr/>
    </dgm:pt>
    <dgm:pt modelId="{BC167FCC-5934-499F-84E9-B6B923479C36}" type="pres">
      <dgm:prSet presAssocID="{E933AD0E-F649-425E-8E97-7BECC950E129}" presName="connTx" presStyleLbl="parChTrans1D4" presStyleIdx="0" presStyleCnt="2"/>
      <dgm:spPr/>
    </dgm:pt>
    <dgm:pt modelId="{45F63E09-D68D-4B94-97BC-EEDCB9EFB8A5}" type="pres">
      <dgm:prSet presAssocID="{C834EDEE-3A90-4CB5-9719-7B6B276DEEB5}" presName="root2" presStyleCnt="0"/>
      <dgm:spPr/>
    </dgm:pt>
    <dgm:pt modelId="{27932B59-1530-4C51-BFA1-57BAE202A254}" type="pres">
      <dgm:prSet presAssocID="{C834EDEE-3A90-4CB5-9719-7B6B276DEEB5}" presName="LevelTwoTextNode" presStyleLbl="node4" presStyleIdx="0" presStyleCnt="2">
        <dgm:presLayoutVars>
          <dgm:chPref val="3"/>
        </dgm:presLayoutVars>
      </dgm:prSet>
      <dgm:spPr/>
    </dgm:pt>
    <dgm:pt modelId="{FD382E65-AB38-4B22-B12E-8594675557F7}" type="pres">
      <dgm:prSet presAssocID="{C834EDEE-3A90-4CB5-9719-7B6B276DEEB5}" presName="level3hierChild" presStyleCnt="0"/>
      <dgm:spPr/>
    </dgm:pt>
    <dgm:pt modelId="{99404D17-FD1F-450B-A710-B5155DC8C452}" type="pres">
      <dgm:prSet presAssocID="{A914DD16-AA26-4460-81FF-FF4C7522465B}" presName="conn2-1" presStyleLbl="parChTrans1D4" presStyleIdx="1" presStyleCnt="2"/>
      <dgm:spPr/>
    </dgm:pt>
    <dgm:pt modelId="{D0FDF36C-8573-4294-80AE-CBAE179D2A84}" type="pres">
      <dgm:prSet presAssocID="{A914DD16-AA26-4460-81FF-FF4C7522465B}" presName="connTx" presStyleLbl="parChTrans1D4" presStyleIdx="1" presStyleCnt="2"/>
      <dgm:spPr/>
    </dgm:pt>
    <dgm:pt modelId="{82FED15D-D077-4ACF-BC67-0FC111E081A5}" type="pres">
      <dgm:prSet presAssocID="{FA65591A-1765-480F-891D-1E8569C0234A}" presName="root2" presStyleCnt="0"/>
      <dgm:spPr/>
    </dgm:pt>
    <dgm:pt modelId="{DB69E7C7-7738-4601-817A-80E2DAA35627}" type="pres">
      <dgm:prSet presAssocID="{FA65591A-1765-480F-891D-1E8569C0234A}" presName="LevelTwoTextNode" presStyleLbl="node4" presStyleIdx="1" presStyleCnt="2">
        <dgm:presLayoutVars>
          <dgm:chPref val="3"/>
        </dgm:presLayoutVars>
      </dgm:prSet>
      <dgm:spPr/>
    </dgm:pt>
    <dgm:pt modelId="{0559B433-A388-44C1-A073-558CF2287035}" type="pres">
      <dgm:prSet presAssocID="{FA65591A-1765-480F-891D-1E8569C0234A}" presName="level3hierChild" presStyleCnt="0"/>
      <dgm:spPr/>
    </dgm:pt>
    <dgm:pt modelId="{C414BFD8-E331-496C-A0F7-B3EE7F767E24}" type="pres">
      <dgm:prSet presAssocID="{278D46CA-0A4E-4292-BD3A-89D036BD92E2}" presName="conn2-1" presStyleLbl="parChTrans1D2" presStyleIdx="1" presStyleCnt="2"/>
      <dgm:spPr/>
    </dgm:pt>
    <dgm:pt modelId="{372E5E36-9B2C-49EB-A025-E7146320548C}" type="pres">
      <dgm:prSet presAssocID="{278D46CA-0A4E-4292-BD3A-89D036BD92E2}" presName="connTx" presStyleLbl="parChTrans1D2" presStyleIdx="1" presStyleCnt="2"/>
      <dgm:spPr/>
    </dgm:pt>
    <dgm:pt modelId="{79B4B23A-C6B8-466E-971E-AC6A5DC53BB6}" type="pres">
      <dgm:prSet presAssocID="{7CF470D3-93F3-4710-9F43-094E5A0F5116}" presName="root2" presStyleCnt="0"/>
      <dgm:spPr/>
    </dgm:pt>
    <dgm:pt modelId="{E6B79762-95E4-4CDB-87C0-82605AFDEA56}" type="pres">
      <dgm:prSet presAssocID="{7CF470D3-93F3-4710-9F43-094E5A0F5116}" presName="LevelTwoTextNode" presStyleLbl="node2" presStyleIdx="1" presStyleCnt="2">
        <dgm:presLayoutVars>
          <dgm:chPref val="3"/>
        </dgm:presLayoutVars>
      </dgm:prSet>
      <dgm:spPr/>
    </dgm:pt>
    <dgm:pt modelId="{57E39BBD-FD3D-4922-82DD-D4DFA0B48954}" type="pres">
      <dgm:prSet presAssocID="{7CF470D3-93F3-4710-9F43-094E5A0F5116}" presName="level3hierChild" presStyleCnt="0"/>
      <dgm:spPr/>
    </dgm:pt>
    <dgm:pt modelId="{0020BF46-B21A-49DD-9AA9-CAB4C44FE9A2}" type="pres">
      <dgm:prSet presAssocID="{7FC79551-A55D-4307-9311-15CB78A8313F}" presName="conn2-1" presStyleLbl="parChTrans1D3" presStyleIdx="1" presStyleCnt="3"/>
      <dgm:spPr/>
    </dgm:pt>
    <dgm:pt modelId="{65FDDCA3-9B12-4494-9344-8C36BC034CA2}" type="pres">
      <dgm:prSet presAssocID="{7FC79551-A55D-4307-9311-15CB78A8313F}" presName="connTx" presStyleLbl="parChTrans1D3" presStyleIdx="1" presStyleCnt="3"/>
      <dgm:spPr/>
    </dgm:pt>
    <dgm:pt modelId="{14748319-0AA5-43C1-8094-C694519134D6}" type="pres">
      <dgm:prSet presAssocID="{51DCF161-C9EF-40F8-8CA3-735E4945CAF2}" presName="root2" presStyleCnt="0"/>
      <dgm:spPr/>
    </dgm:pt>
    <dgm:pt modelId="{793F489D-D715-4E4B-8983-F6747E5306DC}" type="pres">
      <dgm:prSet presAssocID="{51DCF161-C9EF-40F8-8CA3-735E4945CAF2}" presName="LevelTwoTextNode" presStyleLbl="node3" presStyleIdx="1" presStyleCnt="3">
        <dgm:presLayoutVars>
          <dgm:chPref val="3"/>
        </dgm:presLayoutVars>
      </dgm:prSet>
      <dgm:spPr/>
    </dgm:pt>
    <dgm:pt modelId="{C1388BE7-D979-4ADC-89DE-AA39F835FEF3}" type="pres">
      <dgm:prSet presAssocID="{51DCF161-C9EF-40F8-8CA3-735E4945CAF2}" presName="level3hierChild" presStyleCnt="0"/>
      <dgm:spPr/>
    </dgm:pt>
    <dgm:pt modelId="{A826AE8F-F6C1-4289-84AF-4FA435CDBFA7}" type="pres">
      <dgm:prSet presAssocID="{5A1222C2-81CC-4C5F-9063-50D60D6935B1}" presName="conn2-1" presStyleLbl="parChTrans1D3" presStyleIdx="2" presStyleCnt="3"/>
      <dgm:spPr/>
    </dgm:pt>
    <dgm:pt modelId="{345A2B93-4AC6-4556-846E-64847D636FE3}" type="pres">
      <dgm:prSet presAssocID="{5A1222C2-81CC-4C5F-9063-50D60D6935B1}" presName="connTx" presStyleLbl="parChTrans1D3" presStyleIdx="2" presStyleCnt="3"/>
      <dgm:spPr/>
    </dgm:pt>
    <dgm:pt modelId="{966C1AE4-C690-4D5C-9649-5D760D3867E5}" type="pres">
      <dgm:prSet presAssocID="{5DBF8259-EADC-4CA3-9D95-C1A31AD19244}" presName="root2" presStyleCnt="0"/>
      <dgm:spPr/>
    </dgm:pt>
    <dgm:pt modelId="{D64B8824-7F7B-42F4-AFAF-B0E5A44E128C}" type="pres">
      <dgm:prSet presAssocID="{5DBF8259-EADC-4CA3-9D95-C1A31AD19244}" presName="LevelTwoTextNode" presStyleLbl="node3" presStyleIdx="2" presStyleCnt="3">
        <dgm:presLayoutVars>
          <dgm:chPref val="3"/>
        </dgm:presLayoutVars>
      </dgm:prSet>
      <dgm:spPr/>
    </dgm:pt>
    <dgm:pt modelId="{EF90468B-724D-46C2-9A48-7B2E0D147771}" type="pres">
      <dgm:prSet presAssocID="{5DBF8259-EADC-4CA3-9D95-C1A31AD19244}" presName="level3hierChild" presStyleCnt="0"/>
      <dgm:spPr/>
    </dgm:pt>
  </dgm:ptLst>
  <dgm:cxnLst>
    <dgm:cxn modelId="{02925501-06E1-4641-B07A-A1121ABAB95D}" type="presOf" srcId="{A914DD16-AA26-4460-81FF-FF4C7522465B}" destId="{D0FDF36C-8573-4294-80AE-CBAE179D2A84}" srcOrd="1" destOrd="0" presId="urn:microsoft.com/office/officeart/2005/8/layout/hierarchy2"/>
    <dgm:cxn modelId="{E1166907-D5C4-467A-A115-376FC1B02D5C}" type="presOf" srcId="{278D46CA-0A4E-4292-BD3A-89D036BD92E2}" destId="{372E5E36-9B2C-49EB-A025-E7146320548C}" srcOrd="1" destOrd="0" presId="urn:microsoft.com/office/officeart/2005/8/layout/hierarchy2"/>
    <dgm:cxn modelId="{9E1D6311-619C-40F4-9894-583D5C6A4B51}" type="presOf" srcId="{C834EDEE-3A90-4CB5-9719-7B6B276DEEB5}" destId="{27932B59-1530-4C51-BFA1-57BAE202A254}" srcOrd="0" destOrd="0" presId="urn:microsoft.com/office/officeart/2005/8/layout/hierarchy2"/>
    <dgm:cxn modelId="{E8058431-0BEC-46E7-A1C0-A3F6F89D89D7}" type="presOf" srcId="{C1047B2A-F29E-4D69-916B-861B5D3EA764}" destId="{3BE86681-F005-4714-8228-4BD02AD74033}" srcOrd="0" destOrd="0" presId="urn:microsoft.com/office/officeart/2005/8/layout/hierarchy2"/>
    <dgm:cxn modelId="{D5D15832-575F-4FD0-85F4-A1BD7462FE35}" type="presOf" srcId="{F89B31AF-F03B-4618-9312-41D7510BC560}" destId="{C2C51290-7F1A-4169-A06C-CE0B2CAAEE1E}" srcOrd="0" destOrd="0" presId="urn:microsoft.com/office/officeart/2005/8/layout/hierarchy2"/>
    <dgm:cxn modelId="{1C99E334-637F-496B-9FB7-1D9900D34B8E}" srcId="{B3BE3AAD-0315-4A51-A558-000275CB1B9C}" destId="{C834EDEE-3A90-4CB5-9719-7B6B276DEEB5}" srcOrd="0" destOrd="0" parTransId="{E933AD0E-F649-425E-8E97-7BECC950E129}" sibTransId="{46EFF765-7DA7-4B2F-98E5-33D6813690A8}"/>
    <dgm:cxn modelId="{1516D036-452D-4DC5-B518-3359CE07402A}" type="presOf" srcId="{5A1222C2-81CC-4C5F-9063-50D60D6935B1}" destId="{A826AE8F-F6C1-4289-84AF-4FA435CDBFA7}" srcOrd="0" destOrd="0" presId="urn:microsoft.com/office/officeart/2005/8/layout/hierarchy2"/>
    <dgm:cxn modelId="{E2217D3F-F422-4E08-A0C1-6A5346B44FEF}" type="presOf" srcId="{9F808F77-2597-478E-A906-2D250E4F67E1}" destId="{DA702C1F-9718-4CBA-ABA4-9FE197F3C22D}" srcOrd="0" destOrd="0" presId="urn:microsoft.com/office/officeart/2005/8/layout/hierarchy2"/>
    <dgm:cxn modelId="{96596960-9D9E-46CD-B909-1D1250966DBB}" type="presOf" srcId="{5DBF8259-EADC-4CA3-9D95-C1A31AD19244}" destId="{D64B8824-7F7B-42F4-AFAF-B0E5A44E128C}" srcOrd="0" destOrd="0" presId="urn:microsoft.com/office/officeart/2005/8/layout/hierarchy2"/>
    <dgm:cxn modelId="{E852CD44-97D4-4A07-9597-DDF1EF5F45F0}" type="presOf" srcId="{7FC79551-A55D-4307-9311-15CB78A8313F}" destId="{0020BF46-B21A-49DD-9AA9-CAB4C44FE9A2}" srcOrd="0" destOrd="0" presId="urn:microsoft.com/office/officeart/2005/8/layout/hierarchy2"/>
    <dgm:cxn modelId="{261D5365-1FDA-4F7D-A75F-5F4E996969D8}" type="presOf" srcId="{C8B88362-7383-448E-AE1D-99E33F1A40E3}" destId="{97F12597-A156-4C23-A105-AECB157002B2}" srcOrd="0" destOrd="0" presId="urn:microsoft.com/office/officeart/2005/8/layout/hierarchy2"/>
    <dgm:cxn modelId="{E6B6CB6B-034F-4612-833D-3E9DAFBE66CE}" srcId="{7CF470D3-93F3-4710-9F43-094E5A0F5116}" destId="{51DCF161-C9EF-40F8-8CA3-735E4945CAF2}" srcOrd="0" destOrd="0" parTransId="{7FC79551-A55D-4307-9311-15CB78A8313F}" sibTransId="{7C240424-0D5B-4ECD-B867-2EE12B57684D}"/>
    <dgm:cxn modelId="{AC1B2D50-2753-4426-B21A-25B8AAEBAF9D}" srcId="{C1047B2A-F29E-4D69-916B-861B5D3EA764}" destId="{F89B31AF-F03B-4618-9312-41D7510BC560}" srcOrd="0" destOrd="0" parTransId="{7F6C9A52-1205-4477-AE01-195C9CF02EAB}" sibTransId="{690708D5-B3D4-494C-8165-9B2C3BB6B497}"/>
    <dgm:cxn modelId="{7DBE1172-FA00-43DD-8DD5-809DFF46B2F8}" type="presOf" srcId="{C8B88362-7383-448E-AE1D-99E33F1A40E3}" destId="{99DC63B8-D84C-4FC5-8826-52AE877907D5}" srcOrd="1" destOrd="0" presId="urn:microsoft.com/office/officeart/2005/8/layout/hierarchy2"/>
    <dgm:cxn modelId="{9A1FD453-EADC-4389-A856-033C737E8598}" type="presOf" srcId="{51DCF161-C9EF-40F8-8CA3-735E4945CAF2}" destId="{793F489D-D715-4E4B-8983-F6747E5306DC}" srcOrd="0" destOrd="0" presId="urn:microsoft.com/office/officeart/2005/8/layout/hierarchy2"/>
    <dgm:cxn modelId="{D20A0854-48CF-4677-94D7-E6E7540941B0}" srcId="{C834EDEE-3A90-4CB5-9719-7B6B276DEEB5}" destId="{FA65591A-1765-480F-891D-1E8569C0234A}" srcOrd="0" destOrd="0" parTransId="{A914DD16-AA26-4460-81FF-FF4C7522465B}" sibTransId="{62E72609-88FE-4A09-A2D8-1A9E712F6B53}"/>
    <dgm:cxn modelId="{ED084774-097D-41C3-BA63-07756EA507F7}" type="presOf" srcId="{7F6C9A52-1205-4477-AE01-195C9CF02EAB}" destId="{EBB64B01-5D03-4246-8D0B-23A121CCCFC8}" srcOrd="1" destOrd="0" presId="urn:microsoft.com/office/officeart/2005/8/layout/hierarchy2"/>
    <dgm:cxn modelId="{4D8C4676-DC44-4969-8D8D-1DF35D40E529}" type="presOf" srcId="{E933AD0E-F649-425E-8E97-7BECC950E129}" destId="{BC167FCC-5934-499F-84E9-B6B923479C36}" srcOrd="1" destOrd="0" presId="urn:microsoft.com/office/officeart/2005/8/layout/hierarchy2"/>
    <dgm:cxn modelId="{ED905558-E8F8-4ACC-97C6-F8E40AF16AAD}" srcId="{F89B31AF-F03B-4618-9312-41D7510BC560}" destId="{B3BE3AAD-0315-4A51-A558-000275CB1B9C}" srcOrd="0" destOrd="0" parTransId="{C8B88362-7383-448E-AE1D-99E33F1A40E3}" sibTransId="{B23A7E3F-EBDD-443A-8793-5899585E0AF8}"/>
    <dgm:cxn modelId="{9F3F6A8E-A4C0-4321-82FD-9BDEA6CF24CD}" type="presOf" srcId="{7FC79551-A55D-4307-9311-15CB78A8313F}" destId="{65FDDCA3-9B12-4494-9344-8C36BC034CA2}" srcOrd="1" destOrd="0" presId="urn:microsoft.com/office/officeart/2005/8/layout/hierarchy2"/>
    <dgm:cxn modelId="{C4BA7890-CD8C-4DA8-A866-ECBF5A1D689A}" type="presOf" srcId="{E933AD0E-F649-425E-8E97-7BECC950E129}" destId="{EC34EBFF-C658-46B0-8183-596E048D14AA}" srcOrd="0" destOrd="0" presId="urn:microsoft.com/office/officeart/2005/8/layout/hierarchy2"/>
    <dgm:cxn modelId="{9C4AB7A1-DEC7-4D75-9EF3-291F0EAB2605}" srcId="{9F808F77-2597-478E-A906-2D250E4F67E1}" destId="{C1047B2A-F29E-4D69-916B-861B5D3EA764}" srcOrd="0" destOrd="0" parTransId="{F48D1CA4-FECE-44DB-AA5B-724D3F498DAF}" sibTransId="{F3678341-E16D-4B51-A52D-7288CEDA2681}"/>
    <dgm:cxn modelId="{B5BB60AB-B024-42A3-8CB1-2DA6AAABF996}" srcId="{7CF470D3-93F3-4710-9F43-094E5A0F5116}" destId="{5DBF8259-EADC-4CA3-9D95-C1A31AD19244}" srcOrd="1" destOrd="0" parTransId="{5A1222C2-81CC-4C5F-9063-50D60D6935B1}" sibTransId="{EF316DFD-2ABD-445D-8C5C-20A73FB12C12}"/>
    <dgm:cxn modelId="{E4D554AD-CF36-4B51-9216-1577ECA7B4E4}" srcId="{C1047B2A-F29E-4D69-916B-861B5D3EA764}" destId="{7CF470D3-93F3-4710-9F43-094E5A0F5116}" srcOrd="1" destOrd="0" parTransId="{278D46CA-0A4E-4292-BD3A-89D036BD92E2}" sibTransId="{C754D529-8B55-49CE-B874-15656E1B3670}"/>
    <dgm:cxn modelId="{665CD4B1-6953-48B8-B5B2-E2A4DD770576}" type="presOf" srcId="{278D46CA-0A4E-4292-BD3A-89D036BD92E2}" destId="{C414BFD8-E331-496C-A0F7-B3EE7F767E24}" srcOrd="0" destOrd="0" presId="urn:microsoft.com/office/officeart/2005/8/layout/hierarchy2"/>
    <dgm:cxn modelId="{6503CCB3-AEAC-4232-8A7A-ABCF1C64BEA1}" type="presOf" srcId="{5A1222C2-81CC-4C5F-9063-50D60D6935B1}" destId="{345A2B93-4AC6-4556-846E-64847D636FE3}" srcOrd="1" destOrd="0" presId="urn:microsoft.com/office/officeart/2005/8/layout/hierarchy2"/>
    <dgm:cxn modelId="{AD3FA3C1-205A-4A5D-BF5B-EEFCAE0BD37F}" type="presOf" srcId="{7CF470D3-93F3-4710-9F43-094E5A0F5116}" destId="{E6B79762-95E4-4CDB-87C0-82605AFDEA56}" srcOrd="0" destOrd="0" presId="urn:microsoft.com/office/officeart/2005/8/layout/hierarchy2"/>
    <dgm:cxn modelId="{84428CD2-9B1C-4F5A-A3B6-028D340FAB47}" type="presOf" srcId="{B3BE3AAD-0315-4A51-A558-000275CB1B9C}" destId="{01C903F5-5B44-4B4C-BA3C-1818A859370D}" srcOrd="0" destOrd="0" presId="urn:microsoft.com/office/officeart/2005/8/layout/hierarchy2"/>
    <dgm:cxn modelId="{280EEBD9-FB99-476F-BE95-7179B8EB3670}" type="presOf" srcId="{7F6C9A52-1205-4477-AE01-195C9CF02EAB}" destId="{4A601B07-D4EF-4CFC-9A85-6CD7148033A8}" srcOrd="0" destOrd="0" presId="urn:microsoft.com/office/officeart/2005/8/layout/hierarchy2"/>
    <dgm:cxn modelId="{2014D9F8-0C07-466F-9F32-388D8CB87B86}" type="presOf" srcId="{A914DD16-AA26-4460-81FF-FF4C7522465B}" destId="{99404D17-FD1F-450B-A710-B5155DC8C452}" srcOrd="0" destOrd="0" presId="urn:microsoft.com/office/officeart/2005/8/layout/hierarchy2"/>
    <dgm:cxn modelId="{96B1ADFC-C866-4300-B3B5-E6C44FB0A940}" type="presOf" srcId="{FA65591A-1765-480F-891D-1E8569C0234A}" destId="{DB69E7C7-7738-4601-817A-80E2DAA35627}" srcOrd="0" destOrd="0" presId="urn:microsoft.com/office/officeart/2005/8/layout/hierarchy2"/>
    <dgm:cxn modelId="{CD876940-35AE-4F98-B606-ED276A75FE85}" type="presParOf" srcId="{DA702C1F-9718-4CBA-ABA4-9FE197F3C22D}" destId="{C00C187D-BE38-49F1-86A3-0BBD17C4AE97}" srcOrd="0" destOrd="0" presId="urn:microsoft.com/office/officeart/2005/8/layout/hierarchy2"/>
    <dgm:cxn modelId="{AC91B202-183C-4B5E-94B2-62E5704BDA8E}" type="presParOf" srcId="{C00C187D-BE38-49F1-86A3-0BBD17C4AE97}" destId="{3BE86681-F005-4714-8228-4BD02AD74033}" srcOrd="0" destOrd="0" presId="urn:microsoft.com/office/officeart/2005/8/layout/hierarchy2"/>
    <dgm:cxn modelId="{784D1668-A916-426D-ADE5-4A82FB9D8411}" type="presParOf" srcId="{C00C187D-BE38-49F1-86A3-0BBD17C4AE97}" destId="{B8A0076C-DF17-451E-83B2-03E6A9749392}" srcOrd="1" destOrd="0" presId="urn:microsoft.com/office/officeart/2005/8/layout/hierarchy2"/>
    <dgm:cxn modelId="{D401BD35-648D-4354-84B3-F57904D77772}" type="presParOf" srcId="{B8A0076C-DF17-451E-83B2-03E6A9749392}" destId="{4A601B07-D4EF-4CFC-9A85-6CD7148033A8}" srcOrd="0" destOrd="0" presId="urn:microsoft.com/office/officeart/2005/8/layout/hierarchy2"/>
    <dgm:cxn modelId="{DD43E714-56EF-4F93-8F3F-DAACDE3F9677}" type="presParOf" srcId="{4A601B07-D4EF-4CFC-9A85-6CD7148033A8}" destId="{EBB64B01-5D03-4246-8D0B-23A121CCCFC8}" srcOrd="0" destOrd="0" presId="urn:microsoft.com/office/officeart/2005/8/layout/hierarchy2"/>
    <dgm:cxn modelId="{5BCBE109-5404-42ED-8D8F-E3AEC1620FFD}" type="presParOf" srcId="{B8A0076C-DF17-451E-83B2-03E6A9749392}" destId="{4AC2A73C-0BAE-44CC-83D6-E7C6F83E8C23}" srcOrd="1" destOrd="0" presId="urn:microsoft.com/office/officeart/2005/8/layout/hierarchy2"/>
    <dgm:cxn modelId="{EFEEE0B6-73AD-426D-83CF-4CEE4231F211}" type="presParOf" srcId="{4AC2A73C-0BAE-44CC-83D6-E7C6F83E8C23}" destId="{C2C51290-7F1A-4169-A06C-CE0B2CAAEE1E}" srcOrd="0" destOrd="0" presId="urn:microsoft.com/office/officeart/2005/8/layout/hierarchy2"/>
    <dgm:cxn modelId="{B3F0A79F-22B1-4573-9783-3CE40C7A4D86}" type="presParOf" srcId="{4AC2A73C-0BAE-44CC-83D6-E7C6F83E8C23}" destId="{81B8E136-AEB7-4D31-859B-FEDFE21C8A2E}" srcOrd="1" destOrd="0" presId="urn:microsoft.com/office/officeart/2005/8/layout/hierarchy2"/>
    <dgm:cxn modelId="{A603B1DA-57A2-4376-8614-A37D403725E5}" type="presParOf" srcId="{81B8E136-AEB7-4D31-859B-FEDFE21C8A2E}" destId="{97F12597-A156-4C23-A105-AECB157002B2}" srcOrd="0" destOrd="0" presId="urn:microsoft.com/office/officeart/2005/8/layout/hierarchy2"/>
    <dgm:cxn modelId="{803938D8-9466-41FA-84E5-9AE3284638B4}" type="presParOf" srcId="{97F12597-A156-4C23-A105-AECB157002B2}" destId="{99DC63B8-D84C-4FC5-8826-52AE877907D5}" srcOrd="0" destOrd="0" presId="urn:microsoft.com/office/officeart/2005/8/layout/hierarchy2"/>
    <dgm:cxn modelId="{429234C9-B9F4-4A21-A893-091503E81D07}" type="presParOf" srcId="{81B8E136-AEB7-4D31-859B-FEDFE21C8A2E}" destId="{DF85862B-6C6A-42CF-A5B2-AAB99719F240}" srcOrd="1" destOrd="0" presId="urn:microsoft.com/office/officeart/2005/8/layout/hierarchy2"/>
    <dgm:cxn modelId="{3DDF280F-1420-41E8-AAA7-FC729EF19237}" type="presParOf" srcId="{DF85862B-6C6A-42CF-A5B2-AAB99719F240}" destId="{01C903F5-5B44-4B4C-BA3C-1818A859370D}" srcOrd="0" destOrd="0" presId="urn:microsoft.com/office/officeart/2005/8/layout/hierarchy2"/>
    <dgm:cxn modelId="{FF2AEA21-787B-4E51-873D-EDFA96E50608}" type="presParOf" srcId="{DF85862B-6C6A-42CF-A5B2-AAB99719F240}" destId="{E748B8B6-5884-4EAD-8D44-3D63D8773DC6}" srcOrd="1" destOrd="0" presId="urn:microsoft.com/office/officeart/2005/8/layout/hierarchy2"/>
    <dgm:cxn modelId="{E1630058-5016-4563-82D1-2B9B4CE2C393}" type="presParOf" srcId="{E748B8B6-5884-4EAD-8D44-3D63D8773DC6}" destId="{EC34EBFF-C658-46B0-8183-596E048D14AA}" srcOrd="0" destOrd="0" presId="urn:microsoft.com/office/officeart/2005/8/layout/hierarchy2"/>
    <dgm:cxn modelId="{6F676E80-F2D7-4618-8DC8-CDA33E1A8862}" type="presParOf" srcId="{EC34EBFF-C658-46B0-8183-596E048D14AA}" destId="{BC167FCC-5934-499F-84E9-B6B923479C36}" srcOrd="0" destOrd="0" presId="urn:microsoft.com/office/officeart/2005/8/layout/hierarchy2"/>
    <dgm:cxn modelId="{562B3A9B-B590-43A0-808D-62CBD78829B3}" type="presParOf" srcId="{E748B8B6-5884-4EAD-8D44-3D63D8773DC6}" destId="{45F63E09-D68D-4B94-97BC-EEDCB9EFB8A5}" srcOrd="1" destOrd="0" presId="urn:microsoft.com/office/officeart/2005/8/layout/hierarchy2"/>
    <dgm:cxn modelId="{DF7C77BF-0B17-4ADD-AE0A-CEBE27E72922}" type="presParOf" srcId="{45F63E09-D68D-4B94-97BC-EEDCB9EFB8A5}" destId="{27932B59-1530-4C51-BFA1-57BAE202A254}" srcOrd="0" destOrd="0" presId="urn:microsoft.com/office/officeart/2005/8/layout/hierarchy2"/>
    <dgm:cxn modelId="{E28CC143-2BAE-4198-BD7D-A246942EB58B}" type="presParOf" srcId="{45F63E09-D68D-4B94-97BC-EEDCB9EFB8A5}" destId="{FD382E65-AB38-4B22-B12E-8594675557F7}" srcOrd="1" destOrd="0" presId="urn:microsoft.com/office/officeart/2005/8/layout/hierarchy2"/>
    <dgm:cxn modelId="{2E7BFF72-C01B-4212-97A1-A53DE47B0CF8}" type="presParOf" srcId="{FD382E65-AB38-4B22-B12E-8594675557F7}" destId="{99404D17-FD1F-450B-A710-B5155DC8C452}" srcOrd="0" destOrd="0" presId="urn:microsoft.com/office/officeart/2005/8/layout/hierarchy2"/>
    <dgm:cxn modelId="{17F2A485-5975-437E-993B-640AF42A63A8}" type="presParOf" srcId="{99404D17-FD1F-450B-A710-B5155DC8C452}" destId="{D0FDF36C-8573-4294-80AE-CBAE179D2A84}" srcOrd="0" destOrd="0" presId="urn:microsoft.com/office/officeart/2005/8/layout/hierarchy2"/>
    <dgm:cxn modelId="{D28C6236-F0BB-48F0-A203-8E46EF3B8F0F}" type="presParOf" srcId="{FD382E65-AB38-4B22-B12E-8594675557F7}" destId="{82FED15D-D077-4ACF-BC67-0FC111E081A5}" srcOrd="1" destOrd="0" presId="urn:microsoft.com/office/officeart/2005/8/layout/hierarchy2"/>
    <dgm:cxn modelId="{C916A94F-3CA9-4FF7-A878-7A7DDA880959}" type="presParOf" srcId="{82FED15D-D077-4ACF-BC67-0FC111E081A5}" destId="{DB69E7C7-7738-4601-817A-80E2DAA35627}" srcOrd="0" destOrd="0" presId="urn:microsoft.com/office/officeart/2005/8/layout/hierarchy2"/>
    <dgm:cxn modelId="{310804BA-FA29-4557-B329-3492FA4388DB}" type="presParOf" srcId="{82FED15D-D077-4ACF-BC67-0FC111E081A5}" destId="{0559B433-A388-44C1-A073-558CF2287035}" srcOrd="1" destOrd="0" presId="urn:microsoft.com/office/officeart/2005/8/layout/hierarchy2"/>
    <dgm:cxn modelId="{A12C49D3-EBC1-48BC-8765-7A6C78AD2E02}" type="presParOf" srcId="{B8A0076C-DF17-451E-83B2-03E6A9749392}" destId="{C414BFD8-E331-496C-A0F7-B3EE7F767E24}" srcOrd="2" destOrd="0" presId="urn:microsoft.com/office/officeart/2005/8/layout/hierarchy2"/>
    <dgm:cxn modelId="{95ABF2C4-49B4-427D-A42C-E80D8377129C}" type="presParOf" srcId="{C414BFD8-E331-496C-A0F7-B3EE7F767E24}" destId="{372E5E36-9B2C-49EB-A025-E7146320548C}" srcOrd="0" destOrd="0" presId="urn:microsoft.com/office/officeart/2005/8/layout/hierarchy2"/>
    <dgm:cxn modelId="{4FBEA781-6FA6-43FA-B2D6-BBFF15C2F2D2}" type="presParOf" srcId="{B8A0076C-DF17-451E-83B2-03E6A9749392}" destId="{79B4B23A-C6B8-466E-971E-AC6A5DC53BB6}" srcOrd="3" destOrd="0" presId="urn:microsoft.com/office/officeart/2005/8/layout/hierarchy2"/>
    <dgm:cxn modelId="{80EFE277-7C64-4014-94BB-A1E0B25B6385}" type="presParOf" srcId="{79B4B23A-C6B8-466E-971E-AC6A5DC53BB6}" destId="{E6B79762-95E4-4CDB-87C0-82605AFDEA56}" srcOrd="0" destOrd="0" presId="urn:microsoft.com/office/officeart/2005/8/layout/hierarchy2"/>
    <dgm:cxn modelId="{00A77231-B82B-4BBA-9FE6-8219706BCDBE}" type="presParOf" srcId="{79B4B23A-C6B8-466E-971E-AC6A5DC53BB6}" destId="{57E39BBD-FD3D-4922-82DD-D4DFA0B48954}" srcOrd="1" destOrd="0" presId="urn:microsoft.com/office/officeart/2005/8/layout/hierarchy2"/>
    <dgm:cxn modelId="{0F0C4EB5-D3EE-4DC0-8294-F06C291599B2}" type="presParOf" srcId="{57E39BBD-FD3D-4922-82DD-D4DFA0B48954}" destId="{0020BF46-B21A-49DD-9AA9-CAB4C44FE9A2}" srcOrd="0" destOrd="0" presId="urn:microsoft.com/office/officeart/2005/8/layout/hierarchy2"/>
    <dgm:cxn modelId="{1467ECEE-F70A-4E08-BEF4-DC64D4E4A9F3}" type="presParOf" srcId="{0020BF46-B21A-49DD-9AA9-CAB4C44FE9A2}" destId="{65FDDCA3-9B12-4494-9344-8C36BC034CA2}" srcOrd="0" destOrd="0" presId="urn:microsoft.com/office/officeart/2005/8/layout/hierarchy2"/>
    <dgm:cxn modelId="{5015F61A-2226-49FC-9A5C-EF531C84C68F}" type="presParOf" srcId="{57E39BBD-FD3D-4922-82DD-D4DFA0B48954}" destId="{14748319-0AA5-43C1-8094-C694519134D6}" srcOrd="1" destOrd="0" presId="urn:microsoft.com/office/officeart/2005/8/layout/hierarchy2"/>
    <dgm:cxn modelId="{59106C04-437F-4E3D-882F-EEE88D29495C}" type="presParOf" srcId="{14748319-0AA5-43C1-8094-C694519134D6}" destId="{793F489D-D715-4E4B-8983-F6747E5306DC}" srcOrd="0" destOrd="0" presId="urn:microsoft.com/office/officeart/2005/8/layout/hierarchy2"/>
    <dgm:cxn modelId="{2B4B83BA-22D4-4EDF-907F-391D4AA6E999}" type="presParOf" srcId="{14748319-0AA5-43C1-8094-C694519134D6}" destId="{C1388BE7-D979-4ADC-89DE-AA39F835FEF3}" srcOrd="1" destOrd="0" presId="urn:microsoft.com/office/officeart/2005/8/layout/hierarchy2"/>
    <dgm:cxn modelId="{64D268E5-1E7F-4FDD-A2B0-398DC1FFA24C}" type="presParOf" srcId="{57E39BBD-FD3D-4922-82DD-D4DFA0B48954}" destId="{A826AE8F-F6C1-4289-84AF-4FA435CDBFA7}" srcOrd="2" destOrd="0" presId="urn:microsoft.com/office/officeart/2005/8/layout/hierarchy2"/>
    <dgm:cxn modelId="{8237B30C-E96B-42B5-90B4-88AD663DF18D}" type="presParOf" srcId="{A826AE8F-F6C1-4289-84AF-4FA435CDBFA7}" destId="{345A2B93-4AC6-4556-846E-64847D636FE3}" srcOrd="0" destOrd="0" presId="urn:microsoft.com/office/officeart/2005/8/layout/hierarchy2"/>
    <dgm:cxn modelId="{8859329A-6A55-41AF-8354-65BA5F25BB50}" type="presParOf" srcId="{57E39BBD-FD3D-4922-82DD-D4DFA0B48954}" destId="{966C1AE4-C690-4D5C-9649-5D760D3867E5}" srcOrd="3" destOrd="0" presId="urn:microsoft.com/office/officeart/2005/8/layout/hierarchy2"/>
    <dgm:cxn modelId="{D6A5E22B-5944-484F-80A7-295CF4712941}" type="presParOf" srcId="{966C1AE4-C690-4D5C-9649-5D760D3867E5}" destId="{D64B8824-7F7B-42F4-AFAF-B0E5A44E128C}" srcOrd="0" destOrd="0" presId="urn:microsoft.com/office/officeart/2005/8/layout/hierarchy2"/>
    <dgm:cxn modelId="{94E0BB76-900C-42C7-9E82-F686A4186992}" type="presParOf" srcId="{966C1AE4-C690-4D5C-9649-5D760D3867E5}" destId="{EF90468B-724D-46C2-9A48-7B2E0D14777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BC038D-E61A-4F31-92B2-D0890A546C1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D8450769-8A6A-451D-B0D8-EB2EF5B0701F}">
      <dgm:prSet/>
      <dgm:spPr/>
      <dgm:t>
        <a:bodyPr/>
        <a:lstStyle/>
        <a:p>
          <a:r>
            <a:rPr lang="en-US" b="1"/>
            <a:t>Chelan/Okanogan Region</a:t>
          </a:r>
        </a:p>
      </dgm:t>
    </dgm:pt>
    <dgm:pt modelId="{C1E81938-42B3-4171-A21E-1E24CB86B4F6}" type="parTrans" cxnId="{D287B9C4-A555-4D10-81EA-0B6DBCE0B606}">
      <dgm:prSet/>
      <dgm:spPr/>
      <dgm:t>
        <a:bodyPr/>
        <a:lstStyle/>
        <a:p>
          <a:endParaRPr lang="en-US"/>
        </a:p>
      </dgm:t>
    </dgm:pt>
    <dgm:pt modelId="{91B5986F-9B67-4F2E-B490-BCDF0C1D68B9}" type="sibTrans" cxnId="{D287B9C4-A555-4D10-81EA-0B6DBCE0B606}">
      <dgm:prSet/>
      <dgm:spPr/>
      <dgm:t>
        <a:bodyPr/>
        <a:lstStyle/>
        <a:p>
          <a:endParaRPr lang="en-US"/>
        </a:p>
      </dgm:t>
    </dgm:pt>
    <dgm:pt modelId="{1C2F9368-4B5C-4DA8-B75A-BEA569269F47}">
      <dgm:prSet/>
      <dgm:spPr/>
      <dgm:t>
        <a:bodyPr/>
        <a:lstStyle/>
        <a:p>
          <a:r>
            <a:rPr lang="en-US" b="1"/>
            <a:t>Brewster School District</a:t>
          </a:r>
          <a:endParaRPr lang="en-US" b="1" dirty="0"/>
        </a:p>
      </dgm:t>
    </dgm:pt>
    <dgm:pt modelId="{F3D20249-8C32-4ED7-BC01-02083ABE496E}" type="parTrans" cxnId="{9F83977C-8DC1-4427-B333-7F04A8D513F1}">
      <dgm:prSet/>
      <dgm:spPr/>
      <dgm:t>
        <a:bodyPr/>
        <a:lstStyle/>
        <a:p>
          <a:endParaRPr lang="en-US"/>
        </a:p>
      </dgm:t>
    </dgm:pt>
    <dgm:pt modelId="{77EDB420-032D-40F8-86F4-295F173FD8BB}" type="sibTrans" cxnId="{9F83977C-8DC1-4427-B333-7F04A8D513F1}">
      <dgm:prSet/>
      <dgm:spPr/>
      <dgm:t>
        <a:bodyPr/>
        <a:lstStyle/>
        <a:p>
          <a:endParaRPr lang="en-US"/>
        </a:p>
      </dgm:t>
    </dgm:pt>
    <dgm:pt modelId="{88920B85-9D8E-4D64-A00E-76C099E1850A}">
      <dgm:prSet/>
      <dgm:spPr/>
      <dgm:t>
        <a:bodyPr/>
        <a:lstStyle/>
        <a:p>
          <a:r>
            <a:rPr lang="en-US" b="1"/>
            <a:t>Entiat School District</a:t>
          </a:r>
          <a:endParaRPr lang="en-US" b="1" dirty="0"/>
        </a:p>
      </dgm:t>
    </dgm:pt>
    <dgm:pt modelId="{01535D7F-CBB1-425B-8DD8-DCE81BF108C0}" type="parTrans" cxnId="{C43DBBFA-DC26-454C-93DB-DEC6D2E30B9A}">
      <dgm:prSet/>
      <dgm:spPr/>
      <dgm:t>
        <a:bodyPr/>
        <a:lstStyle/>
        <a:p>
          <a:endParaRPr lang="en-US"/>
        </a:p>
      </dgm:t>
    </dgm:pt>
    <dgm:pt modelId="{A6716302-8890-4FA9-A39E-8F486CC5F52C}" type="sibTrans" cxnId="{C43DBBFA-DC26-454C-93DB-DEC6D2E30B9A}">
      <dgm:prSet/>
      <dgm:spPr/>
      <dgm:t>
        <a:bodyPr/>
        <a:lstStyle/>
        <a:p>
          <a:endParaRPr lang="en-US"/>
        </a:p>
      </dgm:t>
    </dgm:pt>
    <dgm:pt modelId="{78A636FF-36E9-4B78-B18E-1A4AF07012A5}">
      <dgm:prSet/>
      <dgm:spPr/>
      <dgm:t>
        <a:bodyPr/>
        <a:lstStyle/>
        <a:p>
          <a:r>
            <a:rPr lang="en-US" b="1"/>
            <a:t>Lake Chelan School District</a:t>
          </a:r>
          <a:endParaRPr lang="en-US" b="1" dirty="0"/>
        </a:p>
      </dgm:t>
    </dgm:pt>
    <dgm:pt modelId="{F2CD2EE3-80F0-47E4-BA08-A25557FC8E70}" type="parTrans" cxnId="{53328A15-5557-495B-8465-4117C4E87CF5}">
      <dgm:prSet/>
      <dgm:spPr/>
      <dgm:t>
        <a:bodyPr/>
        <a:lstStyle/>
        <a:p>
          <a:endParaRPr lang="en-US"/>
        </a:p>
      </dgm:t>
    </dgm:pt>
    <dgm:pt modelId="{33CFF96D-5B42-4668-B509-AD5B20C8C28C}" type="sibTrans" cxnId="{53328A15-5557-495B-8465-4117C4E87CF5}">
      <dgm:prSet/>
      <dgm:spPr/>
      <dgm:t>
        <a:bodyPr/>
        <a:lstStyle/>
        <a:p>
          <a:endParaRPr lang="en-US"/>
        </a:p>
      </dgm:t>
    </dgm:pt>
    <dgm:pt modelId="{07383008-F8DC-4285-AA28-28EC767B33E9}">
      <dgm:prSet/>
      <dgm:spPr/>
      <dgm:t>
        <a:bodyPr/>
        <a:lstStyle/>
        <a:p>
          <a:r>
            <a:rPr lang="en-US" b="1"/>
            <a:t>Manson School District</a:t>
          </a:r>
          <a:endParaRPr lang="en-US" b="1" dirty="0"/>
        </a:p>
      </dgm:t>
    </dgm:pt>
    <dgm:pt modelId="{9FD46EBF-8B77-4A82-B203-714D1A23903E}" type="parTrans" cxnId="{A8214336-1FA4-4E02-8A62-3A817104D4C6}">
      <dgm:prSet/>
      <dgm:spPr/>
      <dgm:t>
        <a:bodyPr/>
        <a:lstStyle/>
        <a:p>
          <a:endParaRPr lang="en-US"/>
        </a:p>
      </dgm:t>
    </dgm:pt>
    <dgm:pt modelId="{BC559C09-25A5-4B4C-8A63-DA15A9C20D42}" type="sibTrans" cxnId="{A8214336-1FA4-4E02-8A62-3A817104D4C6}">
      <dgm:prSet/>
      <dgm:spPr/>
      <dgm:t>
        <a:bodyPr/>
        <a:lstStyle/>
        <a:p>
          <a:endParaRPr lang="en-US"/>
        </a:p>
      </dgm:t>
    </dgm:pt>
    <dgm:pt modelId="{12AB424D-4BE4-4E6A-B43B-FF929EAEE3E9}">
      <dgm:prSet/>
      <dgm:spPr/>
      <dgm:t>
        <a:bodyPr/>
        <a:lstStyle/>
        <a:p>
          <a:r>
            <a:rPr lang="en-US" b="1"/>
            <a:t>Okanogan School District</a:t>
          </a:r>
          <a:endParaRPr lang="en-US" b="1" dirty="0"/>
        </a:p>
      </dgm:t>
    </dgm:pt>
    <dgm:pt modelId="{23AD2FA9-5584-4CA2-9996-11CB441B7953}" type="parTrans" cxnId="{8ED1023B-8C6B-4C6B-9140-7DEDFBECBB82}">
      <dgm:prSet/>
      <dgm:spPr/>
      <dgm:t>
        <a:bodyPr/>
        <a:lstStyle/>
        <a:p>
          <a:endParaRPr lang="en-US"/>
        </a:p>
      </dgm:t>
    </dgm:pt>
    <dgm:pt modelId="{26248148-AEDF-4EF8-8733-CD7C5E6D3944}" type="sibTrans" cxnId="{8ED1023B-8C6B-4C6B-9140-7DEDFBECBB82}">
      <dgm:prSet/>
      <dgm:spPr/>
      <dgm:t>
        <a:bodyPr/>
        <a:lstStyle/>
        <a:p>
          <a:endParaRPr lang="en-US"/>
        </a:p>
      </dgm:t>
    </dgm:pt>
    <dgm:pt modelId="{36E2B2EC-C3D8-4F81-8E17-44DB35F8D6C0}">
      <dgm:prSet/>
      <dgm:spPr/>
      <dgm:t>
        <a:bodyPr/>
        <a:lstStyle/>
        <a:p>
          <a:r>
            <a:rPr lang="en-US" b="1"/>
            <a:t>Pateros School District*</a:t>
          </a:r>
          <a:endParaRPr lang="en-US" b="1" dirty="0"/>
        </a:p>
      </dgm:t>
    </dgm:pt>
    <dgm:pt modelId="{2ABB0066-B6D9-4C16-9323-C89C72C976DB}" type="parTrans" cxnId="{52245B67-DE2C-472A-88F7-3BDABDDF28A1}">
      <dgm:prSet/>
      <dgm:spPr/>
      <dgm:t>
        <a:bodyPr/>
        <a:lstStyle/>
        <a:p>
          <a:endParaRPr lang="en-US"/>
        </a:p>
      </dgm:t>
    </dgm:pt>
    <dgm:pt modelId="{1EECCAA2-4E9E-47B7-86A9-9ADEE51A9260}" type="sibTrans" cxnId="{52245B67-DE2C-472A-88F7-3BDABDDF28A1}">
      <dgm:prSet/>
      <dgm:spPr/>
      <dgm:t>
        <a:bodyPr/>
        <a:lstStyle/>
        <a:p>
          <a:endParaRPr lang="en-US"/>
        </a:p>
      </dgm:t>
    </dgm:pt>
    <dgm:pt modelId="{C9C1B8A2-2846-4C0A-9D2C-EBE08FBE6182}">
      <dgm:prSet/>
      <dgm:spPr/>
      <dgm:t>
        <a:bodyPr/>
        <a:lstStyle/>
        <a:p>
          <a:r>
            <a:rPr lang="en-US" b="1"/>
            <a:t>Grays Harbor Region</a:t>
          </a:r>
          <a:endParaRPr lang="en-US" b="1" dirty="0"/>
        </a:p>
      </dgm:t>
    </dgm:pt>
    <dgm:pt modelId="{DDD3DD12-B9BD-417A-B615-29B9986F067B}" type="parTrans" cxnId="{34779FCC-B3B5-4C1E-B5ED-F6BDEC1C18BA}">
      <dgm:prSet/>
      <dgm:spPr/>
      <dgm:t>
        <a:bodyPr/>
        <a:lstStyle/>
        <a:p>
          <a:endParaRPr lang="en-US"/>
        </a:p>
      </dgm:t>
    </dgm:pt>
    <dgm:pt modelId="{224CAB26-6677-492D-99F0-5059D6BA23D7}" type="sibTrans" cxnId="{34779FCC-B3B5-4C1E-B5ED-F6BDEC1C18BA}">
      <dgm:prSet/>
      <dgm:spPr/>
      <dgm:t>
        <a:bodyPr/>
        <a:lstStyle/>
        <a:p>
          <a:endParaRPr lang="en-US"/>
        </a:p>
      </dgm:t>
    </dgm:pt>
    <dgm:pt modelId="{AFE8EFB1-48F6-40C7-AEFC-6D7E184DCA17}">
      <dgm:prSet/>
      <dgm:spPr/>
      <dgm:t>
        <a:bodyPr/>
        <a:lstStyle/>
        <a:p>
          <a:r>
            <a:rPr lang="en-US" b="1"/>
            <a:t>Aberdeen School District*</a:t>
          </a:r>
          <a:endParaRPr lang="en-US" b="1" dirty="0"/>
        </a:p>
      </dgm:t>
    </dgm:pt>
    <dgm:pt modelId="{AC285B1B-577C-4197-A5BB-87DE0565CD0B}" type="parTrans" cxnId="{3E4C0166-BD2D-4626-962B-AADD1883AF6C}">
      <dgm:prSet/>
      <dgm:spPr/>
      <dgm:t>
        <a:bodyPr/>
        <a:lstStyle/>
        <a:p>
          <a:endParaRPr lang="en-US"/>
        </a:p>
      </dgm:t>
    </dgm:pt>
    <dgm:pt modelId="{563B1595-C5AE-4030-8337-A4910B840980}" type="sibTrans" cxnId="{3E4C0166-BD2D-4626-962B-AADD1883AF6C}">
      <dgm:prSet/>
      <dgm:spPr/>
      <dgm:t>
        <a:bodyPr/>
        <a:lstStyle/>
        <a:p>
          <a:endParaRPr lang="en-US"/>
        </a:p>
      </dgm:t>
    </dgm:pt>
    <dgm:pt modelId="{AEEE3947-19E5-473B-9160-61A7D55E8368}">
      <dgm:prSet/>
      <dgm:spPr/>
      <dgm:t>
        <a:bodyPr/>
        <a:lstStyle/>
        <a:p>
          <a:r>
            <a:rPr lang="en-US" b="1"/>
            <a:t>Elma School District</a:t>
          </a:r>
          <a:endParaRPr lang="en-US" b="1" dirty="0"/>
        </a:p>
      </dgm:t>
    </dgm:pt>
    <dgm:pt modelId="{C4FB6F9F-9E93-468B-B284-0804A8584514}" type="parTrans" cxnId="{5DE00E90-6C6B-4AB6-B369-FD9CFD9FB150}">
      <dgm:prSet/>
      <dgm:spPr/>
      <dgm:t>
        <a:bodyPr/>
        <a:lstStyle/>
        <a:p>
          <a:endParaRPr lang="en-US"/>
        </a:p>
      </dgm:t>
    </dgm:pt>
    <dgm:pt modelId="{91722AEF-FE2C-4400-8C08-929185959CDC}" type="sibTrans" cxnId="{5DE00E90-6C6B-4AB6-B369-FD9CFD9FB150}">
      <dgm:prSet/>
      <dgm:spPr/>
      <dgm:t>
        <a:bodyPr/>
        <a:lstStyle/>
        <a:p>
          <a:endParaRPr lang="en-US"/>
        </a:p>
      </dgm:t>
    </dgm:pt>
    <dgm:pt modelId="{79C19E3A-A82B-4B54-938F-FBCF0C9CE4F6}">
      <dgm:prSet/>
      <dgm:spPr/>
      <dgm:t>
        <a:bodyPr/>
        <a:lstStyle/>
        <a:p>
          <a:r>
            <a:rPr lang="en-US" b="1"/>
            <a:t>North Beach School District</a:t>
          </a:r>
          <a:endParaRPr lang="en-US" b="1" dirty="0"/>
        </a:p>
      </dgm:t>
    </dgm:pt>
    <dgm:pt modelId="{BEC9AC78-6E31-4F50-8D54-F7BA83B8209C}" type="parTrans" cxnId="{4E862EE9-3CDB-4395-8AE1-696864DD4875}">
      <dgm:prSet/>
      <dgm:spPr/>
      <dgm:t>
        <a:bodyPr/>
        <a:lstStyle/>
        <a:p>
          <a:endParaRPr lang="en-US"/>
        </a:p>
      </dgm:t>
    </dgm:pt>
    <dgm:pt modelId="{BF2F8203-329E-4DDF-8174-4B58FC23C473}" type="sibTrans" cxnId="{4E862EE9-3CDB-4395-8AE1-696864DD4875}">
      <dgm:prSet/>
      <dgm:spPr/>
      <dgm:t>
        <a:bodyPr/>
        <a:lstStyle/>
        <a:p>
          <a:endParaRPr lang="en-US"/>
        </a:p>
      </dgm:t>
    </dgm:pt>
    <dgm:pt modelId="{B3C8C22C-D787-4917-9214-2FD9AD1D90B2}">
      <dgm:prSet/>
      <dgm:spPr/>
      <dgm:t>
        <a:bodyPr/>
        <a:lstStyle/>
        <a:p>
          <a:r>
            <a:rPr lang="en-US" b="1" dirty="0"/>
            <a:t>Oakville School District</a:t>
          </a:r>
        </a:p>
      </dgm:t>
    </dgm:pt>
    <dgm:pt modelId="{2BC46C7D-E27F-490A-9863-78769A4274FF}" type="parTrans" cxnId="{43E67657-8C2B-4DD9-9092-04606F7CE257}">
      <dgm:prSet/>
      <dgm:spPr/>
      <dgm:t>
        <a:bodyPr/>
        <a:lstStyle/>
        <a:p>
          <a:endParaRPr lang="en-US"/>
        </a:p>
      </dgm:t>
    </dgm:pt>
    <dgm:pt modelId="{37957A09-E975-47DF-A6AB-58200C71150B}" type="sibTrans" cxnId="{43E67657-8C2B-4DD9-9092-04606F7CE257}">
      <dgm:prSet/>
      <dgm:spPr/>
      <dgm:t>
        <a:bodyPr/>
        <a:lstStyle/>
        <a:p>
          <a:endParaRPr lang="en-US"/>
        </a:p>
      </dgm:t>
    </dgm:pt>
    <dgm:pt modelId="{6074B4A8-BFDB-4A88-9EFD-D4966E04A07F}">
      <dgm:prSet/>
      <dgm:spPr/>
      <dgm:t>
        <a:bodyPr/>
        <a:lstStyle/>
        <a:p>
          <a:r>
            <a:rPr lang="en-US" b="1"/>
            <a:t>Lewis County Region</a:t>
          </a:r>
          <a:endParaRPr lang="en-US" dirty="0"/>
        </a:p>
      </dgm:t>
    </dgm:pt>
    <dgm:pt modelId="{27742F77-1759-473A-859D-5B1F08147946}" type="parTrans" cxnId="{3BCD1C5C-B3FC-4752-8489-81D9E757F228}">
      <dgm:prSet/>
      <dgm:spPr/>
      <dgm:t>
        <a:bodyPr/>
        <a:lstStyle/>
        <a:p>
          <a:endParaRPr lang="en-US"/>
        </a:p>
      </dgm:t>
    </dgm:pt>
    <dgm:pt modelId="{2383EF29-1B27-430B-A9CA-0802B0CB3A29}" type="sibTrans" cxnId="{3BCD1C5C-B3FC-4752-8489-81D9E757F228}">
      <dgm:prSet/>
      <dgm:spPr/>
      <dgm:t>
        <a:bodyPr/>
        <a:lstStyle/>
        <a:p>
          <a:endParaRPr lang="en-US"/>
        </a:p>
      </dgm:t>
    </dgm:pt>
    <dgm:pt modelId="{922CE136-1471-4E85-A9EE-4B00E0669870}">
      <dgm:prSet/>
      <dgm:spPr/>
      <dgm:t>
        <a:bodyPr/>
        <a:lstStyle/>
        <a:p>
          <a:r>
            <a:rPr lang="en-US" b="1" dirty="0"/>
            <a:t>Rochester School District</a:t>
          </a:r>
        </a:p>
      </dgm:t>
    </dgm:pt>
    <dgm:pt modelId="{1A53D34D-1462-4CE2-895F-D7EB53C24347}" type="parTrans" cxnId="{8CB95040-D5C5-44D8-8E51-EA9213D229D5}">
      <dgm:prSet/>
      <dgm:spPr/>
      <dgm:t>
        <a:bodyPr/>
        <a:lstStyle/>
        <a:p>
          <a:endParaRPr lang="en-US"/>
        </a:p>
      </dgm:t>
    </dgm:pt>
    <dgm:pt modelId="{B1242DEC-8796-4976-B344-C7500A4B4B53}" type="sibTrans" cxnId="{8CB95040-D5C5-44D8-8E51-EA9213D229D5}">
      <dgm:prSet/>
      <dgm:spPr/>
      <dgm:t>
        <a:bodyPr/>
        <a:lstStyle/>
        <a:p>
          <a:endParaRPr lang="en-US"/>
        </a:p>
      </dgm:t>
    </dgm:pt>
    <dgm:pt modelId="{E80124B0-BF42-4968-ADF8-7FB55424BE8B}">
      <dgm:prSet/>
      <dgm:spPr/>
      <dgm:t>
        <a:bodyPr/>
        <a:lstStyle/>
        <a:p>
          <a:r>
            <a:rPr lang="en-US" b="1"/>
            <a:t>White Pass School District*</a:t>
          </a:r>
          <a:endParaRPr lang="en-US" b="1" dirty="0"/>
        </a:p>
      </dgm:t>
    </dgm:pt>
    <dgm:pt modelId="{231C95BD-B744-484F-9910-8415F64332DE}" type="parTrans" cxnId="{5E9579C7-E98C-41F2-AB30-F46952EF17C5}">
      <dgm:prSet/>
      <dgm:spPr/>
      <dgm:t>
        <a:bodyPr/>
        <a:lstStyle/>
        <a:p>
          <a:endParaRPr lang="en-US"/>
        </a:p>
      </dgm:t>
    </dgm:pt>
    <dgm:pt modelId="{2D669DBE-5EA0-4C40-BA5B-894129AF1160}" type="sibTrans" cxnId="{5E9579C7-E98C-41F2-AB30-F46952EF17C5}">
      <dgm:prSet/>
      <dgm:spPr/>
      <dgm:t>
        <a:bodyPr/>
        <a:lstStyle/>
        <a:p>
          <a:endParaRPr lang="en-US"/>
        </a:p>
      </dgm:t>
    </dgm:pt>
    <dgm:pt modelId="{4995EF33-B749-434B-9B10-AAAEBF548432}" type="pres">
      <dgm:prSet presAssocID="{4FBC038D-E61A-4F31-92B2-D0890A546C1A}" presName="linear" presStyleCnt="0">
        <dgm:presLayoutVars>
          <dgm:dir/>
          <dgm:animLvl val="lvl"/>
          <dgm:resizeHandles val="exact"/>
        </dgm:presLayoutVars>
      </dgm:prSet>
      <dgm:spPr/>
    </dgm:pt>
    <dgm:pt modelId="{DB2A77FE-7B83-4E47-841B-362BC12E5AC0}" type="pres">
      <dgm:prSet presAssocID="{D8450769-8A6A-451D-B0D8-EB2EF5B0701F}" presName="parentLin" presStyleCnt="0"/>
      <dgm:spPr/>
    </dgm:pt>
    <dgm:pt modelId="{2667BA4F-5DAA-4407-9312-E00863F4FD05}" type="pres">
      <dgm:prSet presAssocID="{D8450769-8A6A-451D-B0D8-EB2EF5B0701F}" presName="parentLeftMargin" presStyleLbl="node1" presStyleIdx="0" presStyleCnt="3"/>
      <dgm:spPr/>
    </dgm:pt>
    <dgm:pt modelId="{807169BC-D1FA-4A1A-AE3E-395396FB8067}" type="pres">
      <dgm:prSet presAssocID="{D8450769-8A6A-451D-B0D8-EB2EF5B0701F}" presName="parentText" presStyleLbl="node1" presStyleIdx="0" presStyleCnt="3">
        <dgm:presLayoutVars>
          <dgm:chMax val="0"/>
          <dgm:bulletEnabled val="1"/>
        </dgm:presLayoutVars>
      </dgm:prSet>
      <dgm:spPr/>
    </dgm:pt>
    <dgm:pt modelId="{F7914195-8349-4075-8AC3-B8DC8582F890}" type="pres">
      <dgm:prSet presAssocID="{D8450769-8A6A-451D-B0D8-EB2EF5B0701F}" presName="negativeSpace" presStyleCnt="0"/>
      <dgm:spPr/>
    </dgm:pt>
    <dgm:pt modelId="{1AE5A1CE-8DA7-44CC-8A1B-7EC818A98A32}" type="pres">
      <dgm:prSet presAssocID="{D8450769-8A6A-451D-B0D8-EB2EF5B0701F}" presName="childText" presStyleLbl="conFgAcc1" presStyleIdx="0" presStyleCnt="3">
        <dgm:presLayoutVars>
          <dgm:bulletEnabled val="1"/>
        </dgm:presLayoutVars>
      </dgm:prSet>
      <dgm:spPr/>
    </dgm:pt>
    <dgm:pt modelId="{F3B9935E-4C90-4BD1-B818-B59EFC43A5C1}" type="pres">
      <dgm:prSet presAssocID="{91B5986F-9B67-4F2E-B490-BCDF0C1D68B9}" presName="spaceBetweenRectangles" presStyleCnt="0"/>
      <dgm:spPr/>
    </dgm:pt>
    <dgm:pt modelId="{8166BCB9-411A-46F7-BD7E-D72A394F8E96}" type="pres">
      <dgm:prSet presAssocID="{C9C1B8A2-2846-4C0A-9D2C-EBE08FBE6182}" presName="parentLin" presStyleCnt="0"/>
      <dgm:spPr/>
    </dgm:pt>
    <dgm:pt modelId="{759F5981-F4A9-40A2-98DD-77901B93B9D4}" type="pres">
      <dgm:prSet presAssocID="{C9C1B8A2-2846-4C0A-9D2C-EBE08FBE6182}" presName="parentLeftMargin" presStyleLbl="node1" presStyleIdx="0" presStyleCnt="3"/>
      <dgm:spPr/>
    </dgm:pt>
    <dgm:pt modelId="{C4611805-519A-43A5-B087-1BF02DFB4CB5}" type="pres">
      <dgm:prSet presAssocID="{C9C1B8A2-2846-4C0A-9D2C-EBE08FBE6182}" presName="parentText" presStyleLbl="node1" presStyleIdx="1" presStyleCnt="3">
        <dgm:presLayoutVars>
          <dgm:chMax val="0"/>
          <dgm:bulletEnabled val="1"/>
        </dgm:presLayoutVars>
      </dgm:prSet>
      <dgm:spPr/>
    </dgm:pt>
    <dgm:pt modelId="{84122BCD-69F5-4544-8F45-2A8C44F1A39B}" type="pres">
      <dgm:prSet presAssocID="{C9C1B8A2-2846-4C0A-9D2C-EBE08FBE6182}" presName="negativeSpace" presStyleCnt="0"/>
      <dgm:spPr/>
    </dgm:pt>
    <dgm:pt modelId="{CA120B00-ACD7-4679-BFD5-994320E3EBC7}" type="pres">
      <dgm:prSet presAssocID="{C9C1B8A2-2846-4C0A-9D2C-EBE08FBE6182}" presName="childText" presStyleLbl="conFgAcc1" presStyleIdx="1" presStyleCnt="3">
        <dgm:presLayoutVars>
          <dgm:bulletEnabled val="1"/>
        </dgm:presLayoutVars>
      </dgm:prSet>
      <dgm:spPr/>
    </dgm:pt>
    <dgm:pt modelId="{2A04DC79-7638-46C2-B50E-19705380DEA6}" type="pres">
      <dgm:prSet presAssocID="{224CAB26-6677-492D-99F0-5059D6BA23D7}" presName="spaceBetweenRectangles" presStyleCnt="0"/>
      <dgm:spPr/>
    </dgm:pt>
    <dgm:pt modelId="{80C1F5B0-81AD-4F08-8BE4-AF0B1A2C0C1C}" type="pres">
      <dgm:prSet presAssocID="{6074B4A8-BFDB-4A88-9EFD-D4966E04A07F}" presName="parentLin" presStyleCnt="0"/>
      <dgm:spPr/>
    </dgm:pt>
    <dgm:pt modelId="{E2ABF820-33F8-4437-B6A7-32E3076921C1}" type="pres">
      <dgm:prSet presAssocID="{6074B4A8-BFDB-4A88-9EFD-D4966E04A07F}" presName="parentLeftMargin" presStyleLbl="node1" presStyleIdx="1" presStyleCnt="3"/>
      <dgm:spPr/>
    </dgm:pt>
    <dgm:pt modelId="{A8C6833C-7084-4302-813A-0D0ED4F62998}" type="pres">
      <dgm:prSet presAssocID="{6074B4A8-BFDB-4A88-9EFD-D4966E04A07F}" presName="parentText" presStyleLbl="node1" presStyleIdx="2" presStyleCnt="3">
        <dgm:presLayoutVars>
          <dgm:chMax val="0"/>
          <dgm:bulletEnabled val="1"/>
        </dgm:presLayoutVars>
      </dgm:prSet>
      <dgm:spPr/>
    </dgm:pt>
    <dgm:pt modelId="{FFE36859-19D3-43CB-BB3B-5E8C042370C1}" type="pres">
      <dgm:prSet presAssocID="{6074B4A8-BFDB-4A88-9EFD-D4966E04A07F}" presName="negativeSpace" presStyleCnt="0"/>
      <dgm:spPr/>
    </dgm:pt>
    <dgm:pt modelId="{5EE05E1C-2309-4C76-8A25-EB58D305AE53}" type="pres">
      <dgm:prSet presAssocID="{6074B4A8-BFDB-4A88-9EFD-D4966E04A07F}" presName="childText" presStyleLbl="conFgAcc1" presStyleIdx="2" presStyleCnt="3">
        <dgm:presLayoutVars>
          <dgm:bulletEnabled val="1"/>
        </dgm:presLayoutVars>
      </dgm:prSet>
      <dgm:spPr/>
    </dgm:pt>
  </dgm:ptLst>
  <dgm:cxnLst>
    <dgm:cxn modelId="{CCB32A04-75D8-4CB1-96B9-E2C56E34EF57}" type="presOf" srcId="{E80124B0-BF42-4968-ADF8-7FB55424BE8B}" destId="{5EE05E1C-2309-4C76-8A25-EB58D305AE53}" srcOrd="0" destOrd="1" presId="urn:microsoft.com/office/officeart/2005/8/layout/list1"/>
    <dgm:cxn modelId="{9555460E-0D0A-496E-94C2-457DF8E9A934}" type="presOf" srcId="{C9C1B8A2-2846-4C0A-9D2C-EBE08FBE6182}" destId="{C4611805-519A-43A5-B087-1BF02DFB4CB5}" srcOrd="1" destOrd="0" presId="urn:microsoft.com/office/officeart/2005/8/layout/list1"/>
    <dgm:cxn modelId="{53328A15-5557-495B-8465-4117C4E87CF5}" srcId="{D8450769-8A6A-451D-B0D8-EB2EF5B0701F}" destId="{78A636FF-36E9-4B78-B18E-1A4AF07012A5}" srcOrd="2" destOrd="0" parTransId="{F2CD2EE3-80F0-47E4-BA08-A25557FC8E70}" sibTransId="{33CFF96D-5B42-4668-B509-AD5B20C8C28C}"/>
    <dgm:cxn modelId="{19367818-A5EA-4E33-93C4-DAC4A3862028}" type="presOf" srcId="{88920B85-9D8E-4D64-A00E-76C099E1850A}" destId="{1AE5A1CE-8DA7-44CC-8A1B-7EC818A98A32}" srcOrd="0" destOrd="1" presId="urn:microsoft.com/office/officeart/2005/8/layout/list1"/>
    <dgm:cxn modelId="{28CE892E-6727-4985-9676-A439C3C1D53C}" type="presOf" srcId="{C9C1B8A2-2846-4C0A-9D2C-EBE08FBE6182}" destId="{759F5981-F4A9-40A2-98DD-77901B93B9D4}" srcOrd="0" destOrd="0" presId="urn:microsoft.com/office/officeart/2005/8/layout/list1"/>
    <dgm:cxn modelId="{CFF1212F-EF29-453C-A5DC-AD806A8640BB}" type="presOf" srcId="{922CE136-1471-4E85-A9EE-4B00E0669870}" destId="{5EE05E1C-2309-4C76-8A25-EB58D305AE53}" srcOrd="0" destOrd="0" presId="urn:microsoft.com/office/officeart/2005/8/layout/list1"/>
    <dgm:cxn modelId="{D543C930-B99D-4EA9-AE28-D9B0DCD86BB5}" type="presOf" srcId="{D8450769-8A6A-451D-B0D8-EB2EF5B0701F}" destId="{2667BA4F-5DAA-4407-9312-E00863F4FD05}" srcOrd="0" destOrd="0" presId="urn:microsoft.com/office/officeart/2005/8/layout/list1"/>
    <dgm:cxn modelId="{5DA5E132-1544-4AF8-A7A7-9168D1E61F82}" type="presOf" srcId="{6074B4A8-BFDB-4A88-9EFD-D4966E04A07F}" destId="{E2ABF820-33F8-4437-B6A7-32E3076921C1}" srcOrd="0" destOrd="0" presId="urn:microsoft.com/office/officeart/2005/8/layout/list1"/>
    <dgm:cxn modelId="{A8214336-1FA4-4E02-8A62-3A817104D4C6}" srcId="{D8450769-8A6A-451D-B0D8-EB2EF5B0701F}" destId="{07383008-F8DC-4285-AA28-28EC767B33E9}" srcOrd="3" destOrd="0" parTransId="{9FD46EBF-8B77-4A82-B203-714D1A23903E}" sibTransId="{BC559C09-25A5-4B4C-8A63-DA15A9C20D42}"/>
    <dgm:cxn modelId="{8ED1023B-8C6B-4C6B-9140-7DEDFBECBB82}" srcId="{D8450769-8A6A-451D-B0D8-EB2EF5B0701F}" destId="{12AB424D-4BE4-4E6A-B43B-FF929EAEE3E9}" srcOrd="4" destOrd="0" parTransId="{23AD2FA9-5584-4CA2-9996-11CB441B7953}" sibTransId="{26248148-AEDF-4EF8-8733-CD7C5E6D3944}"/>
    <dgm:cxn modelId="{8CB95040-D5C5-44D8-8E51-EA9213D229D5}" srcId="{6074B4A8-BFDB-4A88-9EFD-D4966E04A07F}" destId="{922CE136-1471-4E85-A9EE-4B00E0669870}" srcOrd="0" destOrd="0" parTransId="{1A53D34D-1462-4CE2-895F-D7EB53C24347}" sibTransId="{B1242DEC-8796-4976-B344-C7500A4B4B53}"/>
    <dgm:cxn modelId="{3BCD1C5C-B3FC-4752-8489-81D9E757F228}" srcId="{4FBC038D-E61A-4F31-92B2-D0890A546C1A}" destId="{6074B4A8-BFDB-4A88-9EFD-D4966E04A07F}" srcOrd="2" destOrd="0" parTransId="{27742F77-1759-473A-859D-5B1F08147946}" sibTransId="{2383EF29-1B27-430B-A9CA-0802B0CB3A29}"/>
    <dgm:cxn modelId="{3E4C0166-BD2D-4626-962B-AADD1883AF6C}" srcId="{C9C1B8A2-2846-4C0A-9D2C-EBE08FBE6182}" destId="{AFE8EFB1-48F6-40C7-AEFC-6D7E184DCA17}" srcOrd="0" destOrd="0" parTransId="{AC285B1B-577C-4197-A5BB-87DE0565CD0B}" sibTransId="{563B1595-C5AE-4030-8337-A4910B840980}"/>
    <dgm:cxn modelId="{52245B67-DE2C-472A-88F7-3BDABDDF28A1}" srcId="{D8450769-8A6A-451D-B0D8-EB2EF5B0701F}" destId="{36E2B2EC-C3D8-4F81-8E17-44DB35F8D6C0}" srcOrd="5" destOrd="0" parTransId="{2ABB0066-B6D9-4C16-9323-C89C72C976DB}" sibTransId="{1EECCAA2-4E9E-47B7-86A9-9ADEE51A9260}"/>
    <dgm:cxn modelId="{C554436C-2987-48AC-8DED-E6FBE79A3F3B}" type="presOf" srcId="{36E2B2EC-C3D8-4F81-8E17-44DB35F8D6C0}" destId="{1AE5A1CE-8DA7-44CC-8A1B-7EC818A98A32}" srcOrd="0" destOrd="5" presId="urn:microsoft.com/office/officeart/2005/8/layout/list1"/>
    <dgm:cxn modelId="{43E67657-8C2B-4DD9-9092-04606F7CE257}" srcId="{C9C1B8A2-2846-4C0A-9D2C-EBE08FBE6182}" destId="{B3C8C22C-D787-4917-9214-2FD9AD1D90B2}" srcOrd="3" destOrd="0" parTransId="{2BC46C7D-E27F-490A-9863-78769A4274FF}" sibTransId="{37957A09-E975-47DF-A6AB-58200C71150B}"/>
    <dgm:cxn modelId="{5DBA1678-2C7A-42F4-9E5C-7D48E3D9AB72}" type="presOf" srcId="{6074B4A8-BFDB-4A88-9EFD-D4966E04A07F}" destId="{A8C6833C-7084-4302-813A-0D0ED4F62998}" srcOrd="1" destOrd="0" presId="urn:microsoft.com/office/officeart/2005/8/layout/list1"/>
    <dgm:cxn modelId="{9F83977C-8DC1-4427-B333-7F04A8D513F1}" srcId="{D8450769-8A6A-451D-B0D8-EB2EF5B0701F}" destId="{1C2F9368-4B5C-4DA8-B75A-BEA569269F47}" srcOrd="0" destOrd="0" parTransId="{F3D20249-8C32-4ED7-BC01-02083ABE496E}" sibTransId="{77EDB420-032D-40F8-86F4-295F173FD8BB}"/>
    <dgm:cxn modelId="{2063AE86-0F44-4E00-8A33-A31C76E81199}" type="presOf" srcId="{AFE8EFB1-48F6-40C7-AEFC-6D7E184DCA17}" destId="{CA120B00-ACD7-4679-BFD5-994320E3EBC7}" srcOrd="0" destOrd="0" presId="urn:microsoft.com/office/officeart/2005/8/layout/list1"/>
    <dgm:cxn modelId="{5DE00E90-6C6B-4AB6-B369-FD9CFD9FB150}" srcId="{C9C1B8A2-2846-4C0A-9D2C-EBE08FBE6182}" destId="{AEEE3947-19E5-473B-9160-61A7D55E8368}" srcOrd="1" destOrd="0" parTransId="{C4FB6F9F-9E93-468B-B284-0804A8584514}" sibTransId="{91722AEF-FE2C-4400-8C08-929185959CDC}"/>
    <dgm:cxn modelId="{DF8F7C97-B029-4EDF-8B3B-7A61A0BDF84E}" type="presOf" srcId="{07383008-F8DC-4285-AA28-28EC767B33E9}" destId="{1AE5A1CE-8DA7-44CC-8A1B-7EC818A98A32}" srcOrd="0" destOrd="3" presId="urn:microsoft.com/office/officeart/2005/8/layout/list1"/>
    <dgm:cxn modelId="{F37F91AB-EFA8-46B3-8E1D-718612A2C8CB}" type="presOf" srcId="{4FBC038D-E61A-4F31-92B2-D0890A546C1A}" destId="{4995EF33-B749-434B-9B10-AAAEBF548432}" srcOrd="0" destOrd="0" presId="urn:microsoft.com/office/officeart/2005/8/layout/list1"/>
    <dgm:cxn modelId="{4B552AAE-162E-4C9B-9134-C9A052FA6790}" type="presOf" srcId="{79C19E3A-A82B-4B54-938F-FBCF0C9CE4F6}" destId="{CA120B00-ACD7-4679-BFD5-994320E3EBC7}" srcOrd="0" destOrd="2" presId="urn:microsoft.com/office/officeart/2005/8/layout/list1"/>
    <dgm:cxn modelId="{43E749B8-639B-4E97-83F0-B4B518FFC1E3}" type="presOf" srcId="{78A636FF-36E9-4B78-B18E-1A4AF07012A5}" destId="{1AE5A1CE-8DA7-44CC-8A1B-7EC818A98A32}" srcOrd="0" destOrd="2" presId="urn:microsoft.com/office/officeart/2005/8/layout/list1"/>
    <dgm:cxn modelId="{D0FA2ABC-E1C5-4ED7-AAB0-A0C66A40A107}" type="presOf" srcId="{12AB424D-4BE4-4E6A-B43B-FF929EAEE3E9}" destId="{1AE5A1CE-8DA7-44CC-8A1B-7EC818A98A32}" srcOrd="0" destOrd="4" presId="urn:microsoft.com/office/officeart/2005/8/layout/list1"/>
    <dgm:cxn modelId="{D287B9C4-A555-4D10-81EA-0B6DBCE0B606}" srcId="{4FBC038D-E61A-4F31-92B2-D0890A546C1A}" destId="{D8450769-8A6A-451D-B0D8-EB2EF5B0701F}" srcOrd="0" destOrd="0" parTransId="{C1E81938-42B3-4171-A21E-1E24CB86B4F6}" sibTransId="{91B5986F-9B67-4F2E-B490-BCDF0C1D68B9}"/>
    <dgm:cxn modelId="{E39A5FC6-2155-4548-9282-FA5EEBE9131A}" type="presOf" srcId="{D8450769-8A6A-451D-B0D8-EB2EF5B0701F}" destId="{807169BC-D1FA-4A1A-AE3E-395396FB8067}" srcOrd="1" destOrd="0" presId="urn:microsoft.com/office/officeart/2005/8/layout/list1"/>
    <dgm:cxn modelId="{5E9579C7-E98C-41F2-AB30-F46952EF17C5}" srcId="{6074B4A8-BFDB-4A88-9EFD-D4966E04A07F}" destId="{E80124B0-BF42-4968-ADF8-7FB55424BE8B}" srcOrd="1" destOrd="0" parTransId="{231C95BD-B744-484F-9910-8415F64332DE}" sibTransId="{2D669DBE-5EA0-4C40-BA5B-894129AF1160}"/>
    <dgm:cxn modelId="{34779FCC-B3B5-4C1E-B5ED-F6BDEC1C18BA}" srcId="{4FBC038D-E61A-4F31-92B2-D0890A546C1A}" destId="{C9C1B8A2-2846-4C0A-9D2C-EBE08FBE6182}" srcOrd="1" destOrd="0" parTransId="{DDD3DD12-B9BD-417A-B615-29B9986F067B}" sibTransId="{224CAB26-6677-492D-99F0-5059D6BA23D7}"/>
    <dgm:cxn modelId="{F6030DD1-9E83-4B26-A00F-57E9AC71DC53}" type="presOf" srcId="{1C2F9368-4B5C-4DA8-B75A-BEA569269F47}" destId="{1AE5A1CE-8DA7-44CC-8A1B-7EC818A98A32}" srcOrd="0" destOrd="0" presId="urn:microsoft.com/office/officeart/2005/8/layout/list1"/>
    <dgm:cxn modelId="{4E862EE9-3CDB-4395-8AE1-696864DD4875}" srcId="{C9C1B8A2-2846-4C0A-9D2C-EBE08FBE6182}" destId="{79C19E3A-A82B-4B54-938F-FBCF0C9CE4F6}" srcOrd="2" destOrd="0" parTransId="{BEC9AC78-6E31-4F50-8D54-F7BA83B8209C}" sibTransId="{BF2F8203-329E-4DDF-8174-4B58FC23C473}"/>
    <dgm:cxn modelId="{A75B23EC-B8EE-4859-93F0-D7E6C90BB87C}" type="presOf" srcId="{B3C8C22C-D787-4917-9214-2FD9AD1D90B2}" destId="{CA120B00-ACD7-4679-BFD5-994320E3EBC7}" srcOrd="0" destOrd="3" presId="urn:microsoft.com/office/officeart/2005/8/layout/list1"/>
    <dgm:cxn modelId="{A1C397EF-F9DB-4EC4-998F-A6B450492B6C}" type="presOf" srcId="{AEEE3947-19E5-473B-9160-61A7D55E8368}" destId="{CA120B00-ACD7-4679-BFD5-994320E3EBC7}" srcOrd="0" destOrd="1" presId="urn:microsoft.com/office/officeart/2005/8/layout/list1"/>
    <dgm:cxn modelId="{C43DBBFA-DC26-454C-93DB-DEC6D2E30B9A}" srcId="{D8450769-8A6A-451D-B0D8-EB2EF5B0701F}" destId="{88920B85-9D8E-4D64-A00E-76C099E1850A}" srcOrd="1" destOrd="0" parTransId="{01535D7F-CBB1-425B-8DD8-DCE81BF108C0}" sibTransId="{A6716302-8890-4FA9-A39E-8F486CC5F52C}"/>
    <dgm:cxn modelId="{9BB225CD-CA08-4C8C-8DCE-4623A6524E83}" type="presParOf" srcId="{4995EF33-B749-434B-9B10-AAAEBF548432}" destId="{DB2A77FE-7B83-4E47-841B-362BC12E5AC0}" srcOrd="0" destOrd="0" presId="urn:microsoft.com/office/officeart/2005/8/layout/list1"/>
    <dgm:cxn modelId="{2036AC29-7321-42A8-BE96-25926F275BCA}" type="presParOf" srcId="{DB2A77FE-7B83-4E47-841B-362BC12E5AC0}" destId="{2667BA4F-5DAA-4407-9312-E00863F4FD05}" srcOrd="0" destOrd="0" presId="urn:microsoft.com/office/officeart/2005/8/layout/list1"/>
    <dgm:cxn modelId="{21CF410D-0A20-469C-914F-60D064A449D6}" type="presParOf" srcId="{DB2A77FE-7B83-4E47-841B-362BC12E5AC0}" destId="{807169BC-D1FA-4A1A-AE3E-395396FB8067}" srcOrd="1" destOrd="0" presId="urn:microsoft.com/office/officeart/2005/8/layout/list1"/>
    <dgm:cxn modelId="{DCD12326-776C-420D-B533-C9CE6C29B03B}" type="presParOf" srcId="{4995EF33-B749-434B-9B10-AAAEBF548432}" destId="{F7914195-8349-4075-8AC3-B8DC8582F890}" srcOrd="1" destOrd="0" presId="urn:microsoft.com/office/officeart/2005/8/layout/list1"/>
    <dgm:cxn modelId="{74E7BA59-49C9-4465-9379-206744599056}" type="presParOf" srcId="{4995EF33-B749-434B-9B10-AAAEBF548432}" destId="{1AE5A1CE-8DA7-44CC-8A1B-7EC818A98A32}" srcOrd="2" destOrd="0" presId="urn:microsoft.com/office/officeart/2005/8/layout/list1"/>
    <dgm:cxn modelId="{5C3F23BA-29A7-43AA-A6D1-B2E1462E1AD8}" type="presParOf" srcId="{4995EF33-B749-434B-9B10-AAAEBF548432}" destId="{F3B9935E-4C90-4BD1-B818-B59EFC43A5C1}" srcOrd="3" destOrd="0" presId="urn:microsoft.com/office/officeart/2005/8/layout/list1"/>
    <dgm:cxn modelId="{ABB3FB8C-A216-4C2F-8D04-D21AA0B03C44}" type="presParOf" srcId="{4995EF33-B749-434B-9B10-AAAEBF548432}" destId="{8166BCB9-411A-46F7-BD7E-D72A394F8E96}" srcOrd="4" destOrd="0" presId="urn:microsoft.com/office/officeart/2005/8/layout/list1"/>
    <dgm:cxn modelId="{9C954332-C497-46B7-BDDA-089705EA35A2}" type="presParOf" srcId="{8166BCB9-411A-46F7-BD7E-D72A394F8E96}" destId="{759F5981-F4A9-40A2-98DD-77901B93B9D4}" srcOrd="0" destOrd="0" presId="urn:microsoft.com/office/officeart/2005/8/layout/list1"/>
    <dgm:cxn modelId="{9CD47473-BACD-461B-91B7-DA7E1B444B04}" type="presParOf" srcId="{8166BCB9-411A-46F7-BD7E-D72A394F8E96}" destId="{C4611805-519A-43A5-B087-1BF02DFB4CB5}" srcOrd="1" destOrd="0" presId="urn:microsoft.com/office/officeart/2005/8/layout/list1"/>
    <dgm:cxn modelId="{254D1BFB-DE42-4235-A6E2-891DE5BF5036}" type="presParOf" srcId="{4995EF33-B749-434B-9B10-AAAEBF548432}" destId="{84122BCD-69F5-4544-8F45-2A8C44F1A39B}" srcOrd="5" destOrd="0" presId="urn:microsoft.com/office/officeart/2005/8/layout/list1"/>
    <dgm:cxn modelId="{977A0B50-DCC6-4B0B-8CDF-500B590519E7}" type="presParOf" srcId="{4995EF33-B749-434B-9B10-AAAEBF548432}" destId="{CA120B00-ACD7-4679-BFD5-994320E3EBC7}" srcOrd="6" destOrd="0" presId="urn:microsoft.com/office/officeart/2005/8/layout/list1"/>
    <dgm:cxn modelId="{A1FFD6FC-1F51-454D-B61F-7C2F2D937DA3}" type="presParOf" srcId="{4995EF33-B749-434B-9B10-AAAEBF548432}" destId="{2A04DC79-7638-46C2-B50E-19705380DEA6}" srcOrd="7" destOrd="0" presId="urn:microsoft.com/office/officeart/2005/8/layout/list1"/>
    <dgm:cxn modelId="{85BB4700-96B2-445C-9851-9525A1F369FD}" type="presParOf" srcId="{4995EF33-B749-434B-9B10-AAAEBF548432}" destId="{80C1F5B0-81AD-4F08-8BE4-AF0B1A2C0C1C}" srcOrd="8" destOrd="0" presId="urn:microsoft.com/office/officeart/2005/8/layout/list1"/>
    <dgm:cxn modelId="{05763E16-5B96-46D3-BD38-6C867A40DB4A}" type="presParOf" srcId="{80C1F5B0-81AD-4F08-8BE4-AF0B1A2C0C1C}" destId="{E2ABF820-33F8-4437-B6A7-32E3076921C1}" srcOrd="0" destOrd="0" presId="urn:microsoft.com/office/officeart/2005/8/layout/list1"/>
    <dgm:cxn modelId="{434CA863-3C3D-44E8-885B-C5B16C18439B}" type="presParOf" srcId="{80C1F5B0-81AD-4F08-8BE4-AF0B1A2C0C1C}" destId="{A8C6833C-7084-4302-813A-0D0ED4F62998}" srcOrd="1" destOrd="0" presId="urn:microsoft.com/office/officeart/2005/8/layout/list1"/>
    <dgm:cxn modelId="{9D4A9106-7EC4-4790-B817-6565C46219CF}" type="presParOf" srcId="{4995EF33-B749-434B-9B10-AAAEBF548432}" destId="{FFE36859-19D3-43CB-BB3B-5E8C042370C1}" srcOrd="9" destOrd="0" presId="urn:microsoft.com/office/officeart/2005/8/layout/list1"/>
    <dgm:cxn modelId="{BEDDF4BA-ECAE-4F17-A4CC-35F82F671266}" type="presParOf" srcId="{4995EF33-B749-434B-9B10-AAAEBF548432}" destId="{5EE05E1C-2309-4C76-8A25-EB58D305AE5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E5A273-D345-4274-833F-BA387BA64232}"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C802D97E-D214-44D7-95A0-70F6F9C440B8}">
      <dgm:prSet phldrT="[Text]" phldr="1"/>
      <dgm:spPr/>
      <dgm:t>
        <a:bodyPr/>
        <a:lstStyle/>
        <a:p>
          <a:endParaRPr lang="en-US"/>
        </a:p>
      </dgm:t>
    </dgm:pt>
    <dgm:pt modelId="{CCFD0FCA-CDBD-44EB-9D29-87293924419C}" type="parTrans" cxnId="{113A7194-5F6E-4345-BADB-FD0B55565039}">
      <dgm:prSet/>
      <dgm:spPr/>
      <dgm:t>
        <a:bodyPr/>
        <a:lstStyle/>
        <a:p>
          <a:endParaRPr lang="en-US"/>
        </a:p>
      </dgm:t>
    </dgm:pt>
    <dgm:pt modelId="{E6F6A9C3-28F3-4B15-85BE-3B190A641237}" type="sibTrans" cxnId="{113A7194-5F6E-4345-BADB-FD0B55565039}">
      <dgm:prSet/>
      <dgm:spPr/>
      <dgm:t>
        <a:bodyPr/>
        <a:lstStyle/>
        <a:p>
          <a:endParaRPr lang="en-US"/>
        </a:p>
      </dgm:t>
    </dgm:pt>
    <dgm:pt modelId="{DA2F843B-46ED-470D-8FEF-FE8B9EC6A797}">
      <dgm:prSet phldrT="[Text]" phldr="1"/>
      <dgm:spPr/>
      <dgm:t>
        <a:bodyPr/>
        <a:lstStyle/>
        <a:p>
          <a:endParaRPr lang="en-US"/>
        </a:p>
      </dgm:t>
    </dgm:pt>
    <dgm:pt modelId="{5D54FC83-0A8E-4C57-BDEB-02450F9AD5DB}" type="parTrans" cxnId="{77C4F941-7CB0-4FBB-81EA-359D1969CABD}">
      <dgm:prSet/>
      <dgm:spPr/>
      <dgm:t>
        <a:bodyPr/>
        <a:lstStyle/>
        <a:p>
          <a:endParaRPr lang="en-US"/>
        </a:p>
      </dgm:t>
    </dgm:pt>
    <dgm:pt modelId="{A406F1F8-ECB3-4560-990C-BC871FD03EA7}" type="sibTrans" cxnId="{77C4F941-7CB0-4FBB-81EA-359D1969CABD}">
      <dgm:prSet/>
      <dgm:spPr/>
      <dgm:t>
        <a:bodyPr/>
        <a:lstStyle/>
        <a:p>
          <a:endParaRPr lang="en-US"/>
        </a:p>
      </dgm:t>
    </dgm:pt>
    <dgm:pt modelId="{476B8D15-52A4-4DC0-B046-CEB518841411}">
      <dgm:prSet phldrT="[Text]" phldr="1"/>
      <dgm:spPr/>
      <dgm:t>
        <a:bodyPr/>
        <a:lstStyle/>
        <a:p>
          <a:endParaRPr lang="en-US"/>
        </a:p>
      </dgm:t>
    </dgm:pt>
    <dgm:pt modelId="{4B89AA7D-6749-4FCA-9662-96A8E2476702}" type="parTrans" cxnId="{E9832E6C-EB9A-4D25-AEF9-F1748EDB2542}">
      <dgm:prSet/>
      <dgm:spPr/>
      <dgm:t>
        <a:bodyPr/>
        <a:lstStyle/>
        <a:p>
          <a:endParaRPr lang="en-US"/>
        </a:p>
      </dgm:t>
    </dgm:pt>
    <dgm:pt modelId="{4B2BE657-E4D3-4BB3-AA6B-F912A8A66CFC}" type="sibTrans" cxnId="{E9832E6C-EB9A-4D25-AEF9-F1748EDB2542}">
      <dgm:prSet/>
      <dgm:spPr/>
      <dgm:t>
        <a:bodyPr/>
        <a:lstStyle/>
        <a:p>
          <a:endParaRPr lang="en-US"/>
        </a:p>
      </dgm:t>
    </dgm:pt>
    <dgm:pt modelId="{1FC31A0E-1FF5-4650-A622-C9F8C6286DD1}">
      <dgm:prSet phldrT="[Text]" phldr="1"/>
      <dgm:spPr/>
      <dgm:t>
        <a:bodyPr/>
        <a:lstStyle/>
        <a:p>
          <a:endParaRPr lang="en-US"/>
        </a:p>
      </dgm:t>
    </dgm:pt>
    <dgm:pt modelId="{D92687B3-757B-4305-A6A4-FDEBDAFC7561}" type="parTrans" cxnId="{05AC94C3-7C04-4368-B930-96301EBBEDC3}">
      <dgm:prSet/>
      <dgm:spPr/>
      <dgm:t>
        <a:bodyPr/>
        <a:lstStyle/>
        <a:p>
          <a:endParaRPr lang="en-US"/>
        </a:p>
      </dgm:t>
    </dgm:pt>
    <dgm:pt modelId="{B0D04FBE-0210-4FE1-B9D6-D88BC1DADD78}" type="sibTrans" cxnId="{05AC94C3-7C04-4368-B930-96301EBBEDC3}">
      <dgm:prSet/>
      <dgm:spPr/>
      <dgm:t>
        <a:bodyPr/>
        <a:lstStyle/>
        <a:p>
          <a:endParaRPr lang="en-US"/>
        </a:p>
      </dgm:t>
    </dgm:pt>
    <dgm:pt modelId="{513B0D2C-B6B0-4EA7-90B5-F474F9F28AB0}">
      <dgm:prSet phldrT="[Text]" phldr="1"/>
      <dgm:spPr/>
      <dgm:t>
        <a:bodyPr/>
        <a:lstStyle/>
        <a:p>
          <a:endParaRPr lang="en-US"/>
        </a:p>
      </dgm:t>
    </dgm:pt>
    <dgm:pt modelId="{2700D90E-7C33-466A-98F9-CAB5DF189CFB}" type="parTrans" cxnId="{AEB268D6-61DB-425D-91B4-4A571815FB58}">
      <dgm:prSet/>
      <dgm:spPr/>
      <dgm:t>
        <a:bodyPr/>
        <a:lstStyle/>
        <a:p>
          <a:endParaRPr lang="en-US"/>
        </a:p>
      </dgm:t>
    </dgm:pt>
    <dgm:pt modelId="{FDEBDC05-B41B-482B-83B9-6547045CDC61}" type="sibTrans" cxnId="{AEB268D6-61DB-425D-91B4-4A571815FB58}">
      <dgm:prSet/>
      <dgm:spPr/>
      <dgm:t>
        <a:bodyPr/>
        <a:lstStyle/>
        <a:p>
          <a:endParaRPr lang="en-US"/>
        </a:p>
      </dgm:t>
    </dgm:pt>
    <dgm:pt modelId="{1FA7942B-B6AC-4FD4-87B5-5E23D52A82E2}" type="pres">
      <dgm:prSet presAssocID="{99E5A273-D345-4274-833F-BA387BA64232}" presName="diagram" presStyleCnt="0">
        <dgm:presLayoutVars>
          <dgm:dir/>
          <dgm:resizeHandles val="exact"/>
        </dgm:presLayoutVars>
      </dgm:prSet>
      <dgm:spPr/>
    </dgm:pt>
    <dgm:pt modelId="{785323DB-67B1-48FE-887F-BF677A9318C4}" type="pres">
      <dgm:prSet presAssocID="{C802D97E-D214-44D7-95A0-70F6F9C440B8}" presName="node" presStyleLbl="node1" presStyleIdx="0" presStyleCnt="5">
        <dgm:presLayoutVars>
          <dgm:bulletEnabled val="1"/>
        </dgm:presLayoutVars>
      </dgm:prSet>
      <dgm:spPr/>
    </dgm:pt>
    <dgm:pt modelId="{8047C9CF-F260-455B-A1E8-38C486066F0C}" type="pres">
      <dgm:prSet presAssocID="{E6F6A9C3-28F3-4B15-85BE-3B190A641237}" presName="sibTrans" presStyleCnt="0"/>
      <dgm:spPr/>
    </dgm:pt>
    <dgm:pt modelId="{B3C776AB-DD18-43B8-811A-2BE538A62FCC}" type="pres">
      <dgm:prSet presAssocID="{DA2F843B-46ED-470D-8FEF-FE8B9EC6A797}" presName="node" presStyleLbl="node1" presStyleIdx="1" presStyleCnt="5">
        <dgm:presLayoutVars>
          <dgm:bulletEnabled val="1"/>
        </dgm:presLayoutVars>
      </dgm:prSet>
      <dgm:spPr/>
    </dgm:pt>
    <dgm:pt modelId="{3510B6E2-3A4D-49AA-AE28-7006975C5A4F}" type="pres">
      <dgm:prSet presAssocID="{A406F1F8-ECB3-4560-990C-BC871FD03EA7}" presName="sibTrans" presStyleCnt="0"/>
      <dgm:spPr/>
    </dgm:pt>
    <dgm:pt modelId="{3B65871E-9B6C-4CD1-A00D-E52BA2AD67B2}" type="pres">
      <dgm:prSet presAssocID="{476B8D15-52A4-4DC0-B046-CEB518841411}" presName="node" presStyleLbl="node1" presStyleIdx="2" presStyleCnt="5">
        <dgm:presLayoutVars>
          <dgm:bulletEnabled val="1"/>
        </dgm:presLayoutVars>
      </dgm:prSet>
      <dgm:spPr/>
    </dgm:pt>
    <dgm:pt modelId="{048FEE80-5A78-406A-8375-9BC3E7297AF5}" type="pres">
      <dgm:prSet presAssocID="{4B2BE657-E4D3-4BB3-AA6B-F912A8A66CFC}" presName="sibTrans" presStyleCnt="0"/>
      <dgm:spPr/>
    </dgm:pt>
    <dgm:pt modelId="{EE99C660-5508-4BB6-9071-90619940C224}" type="pres">
      <dgm:prSet presAssocID="{1FC31A0E-1FF5-4650-A622-C9F8C6286DD1}" presName="node" presStyleLbl="node1" presStyleIdx="3" presStyleCnt="5">
        <dgm:presLayoutVars>
          <dgm:bulletEnabled val="1"/>
        </dgm:presLayoutVars>
      </dgm:prSet>
      <dgm:spPr/>
    </dgm:pt>
    <dgm:pt modelId="{01BAB7EF-DB92-43CE-80D6-3BE0DB05E6EC}" type="pres">
      <dgm:prSet presAssocID="{B0D04FBE-0210-4FE1-B9D6-D88BC1DADD78}" presName="sibTrans" presStyleCnt="0"/>
      <dgm:spPr/>
    </dgm:pt>
    <dgm:pt modelId="{13DF7F10-60F4-4E57-81AB-DAFCD9CA6405}" type="pres">
      <dgm:prSet presAssocID="{513B0D2C-B6B0-4EA7-90B5-F474F9F28AB0}" presName="node" presStyleLbl="node1" presStyleIdx="4" presStyleCnt="5">
        <dgm:presLayoutVars>
          <dgm:bulletEnabled val="1"/>
        </dgm:presLayoutVars>
      </dgm:prSet>
      <dgm:spPr/>
    </dgm:pt>
  </dgm:ptLst>
  <dgm:cxnLst>
    <dgm:cxn modelId="{4A3A4905-8325-43DB-99A4-A6CC7DC31C2F}" type="presOf" srcId="{C802D97E-D214-44D7-95A0-70F6F9C440B8}" destId="{785323DB-67B1-48FE-887F-BF677A9318C4}" srcOrd="0" destOrd="0" presId="urn:microsoft.com/office/officeart/2005/8/layout/default"/>
    <dgm:cxn modelId="{77C4F941-7CB0-4FBB-81EA-359D1969CABD}" srcId="{99E5A273-D345-4274-833F-BA387BA64232}" destId="{DA2F843B-46ED-470D-8FEF-FE8B9EC6A797}" srcOrd="1" destOrd="0" parTransId="{5D54FC83-0A8E-4C57-BDEB-02450F9AD5DB}" sibTransId="{A406F1F8-ECB3-4560-990C-BC871FD03EA7}"/>
    <dgm:cxn modelId="{0B074E46-F439-4C8C-BDE2-FFC01DB76C79}" type="presOf" srcId="{DA2F843B-46ED-470D-8FEF-FE8B9EC6A797}" destId="{B3C776AB-DD18-43B8-811A-2BE538A62FCC}" srcOrd="0" destOrd="0" presId="urn:microsoft.com/office/officeart/2005/8/layout/default"/>
    <dgm:cxn modelId="{E9832E6C-EB9A-4D25-AEF9-F1748EDB2542}" srcId="{99E5A273-D345-4274-833F-BA387BA64232}" destId="{476B8D15-52A4-4DC0-B046-CEB518841411}" srcOrd="2" destOrd="0" parTransId="{4B89AA7D-6749-4FCA-9662-96A8E2476702}" sibTransId="{4B2BE657-E4D3-4BB3-AA6B-F912A8A66CFC}"/>
    <dgm:cxn modelId="{89882853-C113-45C5-8774-145251AE3B55}" type="presOf" srcId="{1FC31A0E-1FF5-4650-A622-C9F8C6286DD1}" destId="{EE99C660-5508-4BB6-9071-90619940C224}" srcOrd="0" destOrd="0" presId="urn:microsoft.com/office/officeart/2005/8/layout/default"/>
    <dgm:cxn modelId="{113A7194-5F6E-4345-BADB-FD0B55565039}" srcId="{99E5A273-D345-4274-833F-BA387BA64232}" destId="{C802D97E-D214-44D7-95A0-70F6F9C440B8}" srcOrd="0" destOrd="0" parTransId="{CCFD0FCA-CDBD-44EB-9D29-87293924419C}" sibTransId="{E6F6A9C3-28F3-4B15-85BE-3B190A641237}"/>
    <dgm:cxn modelId="{B6066F99-74BE-4B93-912D-E3ABCEC9FF7A}" type="presOf" srcId="{99E5A273-D345-4274-833F-BA387BA64232}" destId="{1FA7942B-B6AC-4FD4-87B5-5E23D52A82E2}" srcOrd="0" destOrd="0" presId="urn:microsoft.com/office/officeart/2005/8/layout/default"/>
    <dgm:cxn modelId="{05AC94C3-7C04-4368-B930-96301EBBEDC3}" srcId="{99E5A273-D345-4274-833F-BA387BA64232}" destId="{1FC31A0E-1FF5-4650-A622-C9F8C6286DD1}" srcOrd="3" destOrd="0" parTransId="{D92687B3-757B-4305-A6A4-FDEBDAFC7561}" sibTransId="{B0D04FBE-0210-4FE1-B9D6-D88BC1DADD78}"/>
    <dgm:cxn modelId="{AEB268D6-61DB-425D-91B4-4A571815FB58}" srcId="{99E5A273-D345-4274-833F-BA387BA64232}" destId="{513B0D2C-B6B0-4EA7-90B5-F474F9F28AB0}" srcOrd="4" destOrd="0" parTransId="{2700D90E-7C33-466A-98F9-CAB5DF189CFB}" sibTransId="{FDEBDC05-B41B-482B-83B9-6547045CDC61}"/>
    <dgm:cxn modelId="{CEAEBEE8-C58D-400D-B8D4-4FEFF2BB6F4E}" type="presOf" srcId="{476B8D15-52A4-4DC0-B046-CEB518841411}" destId="{3B65871E-9B6C-4CD1-A00D-E52BA2AD67B2}" srcOrd="0" destOrd="0" presId="urn:microsoft.com/office/officeart/2005/8/layout/default"/>
    <dgm:cxn modelId="{BA5652EB-7BFA-40B3-BF6E-6125C27FF965}" type="presOf" srcId="{513B0D2C-B6B0-4EA7-90B5-F474F9F28AB0}" destId="{13DF7F10-60F4-4E57-81AB-DAFCD9CA6405}" srcOrd="0" destOrd="0" presId="urn:microsoft.com/office/officeart/2005/8/layout/default"/>
    <dgm:cxn modelId="{F20C6DE1-14D1-4C8B-9478-234CE5808196}" type="presParOf" srcId="{1FA7942B-B6AC-4FD4-87B5-5E23D52A82E2}" destId="{785323DB-67B1-48FE-887F-BF677A9318C4}" srcOrd="0" destOrd="0" presId="urn:microsoft.com/office/officeart/2005/8/layout/default"/>
    <dgm:cxn modelId="{2D2C8E84-1044-4A47-8EB9-6AFC1C29FDCD}" type="presParOf" srcId="{1FA7942B-B6AC-4FD4-87B5-5E23D52A82E2}" destId="{8047C9CF-F260-455B-A1E8-38C486066F0C}" srcOrd="1" destOrd="0" presId="urn:microsoft.com/office/officeart/2005/8/layout/default"/>
    <dgm:cxn modelId="{CC6A7618-C5B2-48C1-9944-7D274A6CE699}" type="presParOf" srcId="{1FA7942B-B6AC-4FD4-87B5-5E23D52A82E2}" destId="{B3C776AB-DD18-43B8-811A-2BE538A62FCC}" srcOrd="2" destOrd="0" presId="urn:microsoft.com/office/officeart/2005/8/layout/default"/>
    <dgm:cxn modelId="{193FF490-22C6-4D1B-82C6-94623D4D5281}" type="presParOf" srcId="{1FA7942B-B6AC-4FD4-87B5-5E23D52A82E2}" destId="{3510B6E2-3A4D-49AA-AE28-7006975C5A4F}" srcOrd="3" destOrd="0" presId="urn:microsoft.com/office/officeart/2005/8/layout/default"/>
    <dgm:cxn modelId="{67AFAA29-8D8D-423F-A72A-CC207FD8EF46}" type="presParOf" srcId="{1FA7942B-B6AC-4FD4-87B5-5E23D52A82E2}" destId="{3B65871E-9B6C-4CD1-A00D-E52BA2AD67B2}" srcOrd="4" destOrd="0" presId="urn:microsoft.com/office/officeart/2005/8/layout/default"/>
    <dgm:cxn modelId="{6D263231-A819-4400-9C82-40C9DC697091}" type="presParOf" srcId="{1FA7942B-B6AC-4FD4-87B5-5E23D52A82E2}" destId="{048FEE80-5A78-406A-8375-9BC3E7297AF5}" srcOrd="5" destOrd="0" presId="urn:microsoft.com/office/officeart/2005/8/layout/default"/>
    <dgm:cxn modelId="{61A26B5C-F09A-4645-8F9B-A9CA903CBB8B}" type="presParOf" srcId="{1FA7942B-B6AC-4FD4-87B5-5E23D52A82E2}" destId="{EE99C660-5508-4BB6-9071-90619940C224}" srcOrd="6" destOrd="0" presId="urn:microsoft.com/office/officeart/2005/8/layout/default"/>
    <dgm:cxn modelId="{B7A9C04A-956B-4086-B081-1255D167768C}" type="presParOf" srcId="{1FA7942B-B6AC-4FD4-87B5-5E23D52A82E2}" destId="{01BAB7EF-DB92-43CE-80D6-3BE0DB05E6EC}" srcOrd="7" destOrd="0" presId="urn:microsoft.com/office/officeart/2005/8/layout/default"/>
    <dgm:cxn modelId="{11B269A3-4A5C-4492-AF8E-55EC18251C1B}" type="presParOf" srcId="{1FA7942B-B6AC-4FD4-87B5-5E23D52A82E2}" destId="{13DF7F10-60F4-4E57-81AB-DAFCD9CA640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E5A273-D345-4274-833F-BA387BA64232}"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177D0ECA-FDFA-48BF-BD12-094C66B38B74}">
      <dgm:prSet/>
      <dgm:spPr/>
      <dgm:t>
        <a:bodyPr/>
        <a:lstStyle/>
        <a:p>
          <a:endParaRPr lang="en-US"/>
        </a:p>
      </dgm:t>
    </dgm:pt>
    <dgm:pt modelId="{D5A0F6B5-BE30-4DEE-A725-3E8D42BC9A93}" type="parTrans" cxnId="{D92B1781-305C-4023-A077-A08A11173171}">
      <dgm:prSet/>
      <dgm:spPr/>
      <dgm:t>
        <a:bodyPr/>
        <a:lstStyle/>
        <a:p>
          <a:endParaRPr lang="en-US"/>
        </a:p>
      </dgm:t>
    </dgm:pt>
    <dgm:pt modelId="{11353A2C-52CA-4E11-94DB-7B11572E56C8}" type="sibTrans" cxnId="{D92B1781-305C-4023-A077-A08A11173171}">
      <dgm:prSet/>
      <dgm:spPr/>
      <dgm:t>
        <a:bodyPr/>
        <a:lstStyle/>
        <a:p>
          <a:endParaRPr lang="en-US"/>
        </a:p>
      </dgm:t>
    </dgm:pt>
    <dgm:pt modelId="{DBEE02FF-82E7-493F-96D6-C1422478BB2E}">
      <dgm:prSet/>
      <dgm:spPr/>
      <dgm:t>
        <a:bodyPr/>
        <a:lstStyle/>
        <a:p>
          <a:endParaRPr lang="en-US"/>
        </a:p>
      </dgm:t>
    </dgm:pt>
    <dgm:pt modelId="{C18D8E88-F98B-49B8-9359-3F3946A2ED5D}" type="parTrans" cxnId="{B3137FAD-0B63-4E3E-B16F-E516A1E1DAC2}">
      <dgm:prSet/>
      <dgm:spPr/>
      <dgm:t>
        <a:bodyPr/>
        <a:lstStyle/>
        <a:p>
          <a:endParaRPr lang="en-US"/>
        </a:p>
      </dgm:t>
    </dgm:pt>
    <dgm:pt modelId="{AC907B83-7D1A-4DD8-97B1-06B8E268A292}" type="sibTrans" cxnId="{B3137FAD-0B63-4E3E-B16F-E516A1E1DAC2}">
      <dgm:prSet/>
      <dgm:spPr/>
      <dgm:t>
        <a:bodyPr/>
        <a:lstStyle/>
        <a:p>
          <a:endParaRPr lang="en-US"/>
        </a:p>
      </dgm:t>
    </dgm:pt>
    <dgm:pt modelId="{63A9B077-840C-4A88-B9DE-2BCF95B081F0}">
      <dgm:prSet/>
      <dgm:spPr/>
      <dgm:t>
        <a:bodyPr/>
        <a:lstStyle/>
        <a:p>
          <a:endParaRPr lang="en-US"/>
        </a:p>
      </dgm:t>
    </dgm:pt>
    <dgm:pt modelId="{CF7BB984-F654-4842-A10D-6CAA875FA325}" type="parTrans" cxnId="{87BB53B8-C74A-41EB-9AC1-1D50141DF3B1}">
      <dgm:prSet/>
      <dgm:spPr/>
      <dgm:t>
        <a:bodyPr/>
        <a:lstStyle/>
        <a:p>
          <a:endParaRPr lang="en-US"/>
        </a:p>
      </dgm:t>
    </dgm:pt>
    <dgm:pt modelId="{44883C24-BB3A-4A1D-852F-68CA1777D05C}" type="sibTrans" cxnId="{87BB53B8-C74A-41EB-9AC1-1D50141DF3B1}">
      <dgm:prSet/>
      <dgm:spPr/>
      <dgm:t>
        <a:bodyPr/>
        <a:lstStyle/>
        <a:p>
          <a:endParaRPr lang="en-US"/>
        </a:p>
      </dgm:t>
    </dgm:pt>
    <dgm:pt modelId="{7545162F-D4E0-4BD9-8948-DF77B2C71011}">
      <dgm:prSet/>
      <dgm:spPr/>
      <dgm:t>
        <a:bodyPr/>
        <a:lstStyle/>
        <a:p>
          <a:endParaRPr lang="en-US"/>
        </a:p>
      </dgm:t>
    </dgm:pt>
    <dgm:pt modelId="{8BA32564-711C-4F0E-9A1E-D4B3EC6ABB47}" type="parTrans" cxnId="{ECBFD31B-0FC8-458D-8F4B-441E05537C39}">
      <dgm:prSet/>
      <dgm:spPr/>
      <dgm:t>
        <a:bodyPr/>
        <a:lstStyle/>
        <a:p>
          <a:endParaRPr lang="en-US"/>
        </a:p>
      </dgm:t>
    </dgm:pt>
    <dgm:pt modelId="{BE65D8EC-392E-44E4-A62A-A5FB6C4F951F}" type="sibTrans" cxnId="{ECBFD31B-0FC8-458D-8F4B-441E05537C39}">
      <dgm:prSet/>
      <dgm:spPr/>
      <dgm:t>
        <a:bodyPr/>
        <a:lstStyle/>
        <a:p>
          <a:endParaRPr lang="en-US"/>
        </a:p>
      </dgm:t>
    </dgm:pt>
    <dgm:pt modelId="{CAE4CF85-B435-43FA-A69B-6A0AED9C5598}">
      <dgm:prSet/>
      <dgm:spPr/>
      <dgm:t>
        <a:bodyPr/>
        <a:lstStyle/>
        <a:p>
          <a:r>
            <a:rPr lang="en-US"/>
            <a:t> </a:t>
          </a:r>
        </a:p>
      </dgm:t>
    </dgm:pt>
    <dgm:pt modelId="{BFD9B7F6-2F16-4118-AD5B-928EB114EC5A}" type="parTrans" cxnId="{ABA10BAF-22AE-4207-8C83-969ECBB23971}">
      <dgm:prSet/>
      <dgm:spPr/>
      <dgm:t>
        <a:bodyPr/>
        <a:lstStyle/>
        <a:p>
          <a:endParaRPr lang="en-US"/>
        </a:p>
      </dgm:t>
    </dgm:pt>
    <dgm:pt modelId="{2F248182-D48A-4ADC-87C4-7F1F787B559D}" type="sibTrans" cxnId="{ABA10BAF-22AE-4207-8C83-969ECBB23971}">
      <dgm:prSet/>
      <dgm:spPr/>
      <dgm:t>
        <a:bodyPr/>
        <a:lstStyle/>
        <a:p>
          <a:endParaRPr lang="en-US"/>
        </a:p>
      </dgm:t>
    </dgm:pt>
    <dgm:pt modelId="{7F4F7379-5DB6-42B5-B249-AB490B9F4423}">
      <dgm:prSet/>
      <dgm:spPr/>
      <dgm:t>
        <a:bodyPr/>
        <a:lstStyle/>
        <a:p>
          <a:r>
            <a:rPr lang="en-US"/>
            <a:t> </a:t>
          </a:r>
        </a:p>
      </dgm:t>
    </dgm:pt>
    <dgm:pt modelId="{3C0D50F6-84E8-4A00-8F46-1AFADACEF25C}" type="parTrans" cxnId="{C82A3626-4532-4649-88EE-D38D482CFCCE}">
      <dgm:prSet/>
      <dgm:spPr/>
      <dgm:t>
        <a:bodyPr/>
        <a:lstStyle/>
        <a:p>
          <a:endParaRPr lang="en-US"/>
        </a:p>
      </dgm:t>
    </dgm:pt>
    <dgm:pt modelId="{BB5FC321-12F3-4EAA-8AB0-F988DD28E5C6}" type="sibTrans" cxnId="{C82A3626-4532-4649-88EE-D38D482CFCCE}">
      <dgm:prSet/>
      <dgm:spPr/>
      <dgm:t>
        <a:bodyPr/>
        <a:lstStyle/>
        <a:p>
          <a:endParaRPr lang="en-US"/>
        </a:p>
      </dgm:t>
    </dgm:pt>
    <dgm:pt modelId="{07E74A2B-A339-4A0E-83C6-B1B8C6D8B0EB}">
      <dgm:prSet/>
      <dgm:spPr/>
      <dgm:t>
        <a:bodyPr/>
        <a:lstStyle/>
        <a:p>
          <a:r>
            <a:rPr lang="en-US"/>
            <a:t> </a:t>
          </a:r>
        </a:p>
      </dgm:t>
    </dgm:pt>
    <dgm:pt modelId="{B97738B7-0BAE-46E2-A23A-9EF2D0D33881}" type="parTrans" cxnId="{B6A43F04-CEAC-48AF-97A0-5F565C246442}">
      <dgm:prSet/>
      <dgm:spPr/>
      <dgm:t>
        <a:bodyPr/>
        <a:lstStyle/>
        <a:p>
          <a:endParaRPr lang="en-US"/>
        </a:p>
      </dgm:t>
    </dgm:pt>
    <dgm:pt modelId="{26EF5C8D-377F-4B49-B42A-741E0EEE791D}" type="sibTrans" cxnId="{B6A43F04-CEAC-48AF-97A0-5F565C246442}">
      <dgm:prSet/>
      <dgm:spPr/>
      <dgm:t>
        <a:bodyPr/>
        <a:lstStyle/>
        <a:p>
          <a:endParaRPr lang="en-US"/>
        </a:p>
      </dgm:t>
    </dgm:pt>
    <dgm:pt modelId="{6170E90A-14A1-4225-A7CB-9F6060C3CB8D}" type="pres">
      <dgm:prSet presAssocID="{99E5A273-D345-4274-833F-BA387BA64232}" presName="diagram" presStyleCnt="0">
        <dgm:presLayoutVars>
          <dgm:dir/>
          <dgm:resizeHandles val="exact"/>
        </dgm:presLayoutVars>
      </dgm:prSet>
      <dgm:spPr/>
    </dgm:pt>
    <dgm:pt modelId="{538CA377-5102-49A3-AE10-9B12F5FFB7EE}" type="pres">
      <dgm:prSet presAssocID="{177D0ECA-FDFA-48BF-BD12-094C66B38B74}" presName="node" presStyleLbl="node1" presStyleIdx="0" presStyleCnt="7">
        <dgm:presLayoutVars>
          <dgm:bulletEnabled val="1"/>
        </dgm:presLayoutVars>
      </dgm:prSet>
      <dgm:spPr/>
    </dgm:pt>
    <dgm:pt modelId="{7C10879F-ED29-41D6-B0EF-7B72CD881EA1}" type="pres">
      <dgm:prSet presAssocID="{11353A2C-52CA-4E11-94DB-7B11572E56C8}" presName="sibTrans" presStyleCnt="0"/>
      <dgm:spPr/>
    </dgm:pt>
    <dgm:pt modelId="{83F58A3A-3CE8-484C-955B-DEA69AFE0DCE}" type="pres">
      <dgm:prSet presAssocID="{DBEE02FF-82E7-493F-96D6-C1422478BB2E}" presName="node" presStyleLbl="node1" presStyleIdx="1" presStyleCnt="7">
        <dgm:presLayoutVars>
          <dgm:bulletEnabled val="1"/>
        </dgm:presLayoutVars>
      </dgm:prSet>
      <dgm:spPr/>
    </dgm:pt>
    <dgm:pt modelId="{CBBE7E5F-CA47-48F2-B795-F598651B1740}" type="pres">
      <dgm:prSet presAssocID="{AC907B83-7D1A-4DD8-97B1-06B8E268A292}" presName="sibTrans" presStyleCnt="0"/>
      <dgm:spPr/>
    </dgm:pt>
    <dgm:pt modelId="{64579E46-E515-4F1C-A865-2C9F0030BBAE}" type="pres">
      <dgm:prSet presAssocID="{63A9B077-840C-4A88-B9DE-2BCF95B081F0}" presName="node" presStyleLbl="node1" presStyleIdx="2" presStyleCnt="7">
        <dgm:presLayoutVars>
          <dgm:bulletEnabled val="1"/>
        </dgm:presLayoutVars>
      </dgm:prSet>
      <dgm:spPr/>
    </dgm:pt>
    <dgm:pt modelId="{8EFCFFA0-2EB9-484B-8AB1-75832F50988F}" type="pres">
      <dgm:prSet presAssocID="{44883C24-BB3A-4A1D-852F-68CA1777D05C}" presName="sibTrans" presStyleCnt="0"/>
      <dgm:spPr/>
    </dgm:pt>
    <dgm:pt modelId="{57CEA9FF-5B22-4D89-B03C-F10DD99C2425}" type="pres">
      <dgm:prSet presAssocID="{7545162F-D4E0-4BD9-8948-DF77B2C71011}" presName="node" presStyleLbl="node1" presStyleIdx="3" presStyleCnt="7">
        <dgm:presLayoutVars>
          <dgm:bulletEnabled val="1"/>
        </dgm:presLayoutVars>
      </dgm:prSet>
      <dgm:spPr/>
    </dgm:pt>
    <dgm:pt modelId="{F86003CE-EAF6-45AA-B89C-FC825C668363}" type="pres">
      <dgm:prSet presAssocID="{BE65D8EC-392E-44E4-A62A-A5FB6C4F951F}" presName="sibTrans" presStyleCnt="0"/>
      <dgm:spPr/>
    </dgm:pt>
    <dgm:pt modelId="{F1600570-E3C5-472E-A690-C16A4F12A528}" type="pres">
      <dgm:prSet presAssocID="{CAE4CF85-B435-43FA-A69B-6A0AED9C5598}" presName="node" presStyleLbl="node1" presStyleIdx="4" presStyleCnt="7">
        <dgm:presLayoutVars>
          <dgm:bulletEnabled val="1"/>
        </dgm:presLayoutVars>
      </dgm:prSet>
      <dgm:spPr/>
    </dgm:pt>
    <dgm:pt modelId="{B64CF377-8AC0-457D-BAF2-EFD7DF3B8FFB}" type="pres">
      <dgm:prSet presAssocID="{2F248182-D48A-4ADC-87C4-7F1F787B559D}" presName="sibTrans" presStyleCnt="0"/>
      <dgm:spPr/>
    </dgm:pt>
    <dgm:pt modelId="{7C54627E-67F1-4E9E-8EC3-ACA553CB00EE}" type="pres">
      <dgm:prSet presAssocID="{7F4F7379-5DB6-42B5-B249-AB490B9F4423}" presName="node" presStyleLbl="node1" presStyleIdx="5" presStyleCnt="7">
        <dgm:presLayoutVars>
          <dgm:bulletEnabled val="1"/>
        </dgm:presLayoutVars>
      </dgm:prSet>
      <dgm:spPr/>
    </dgm:pt>
    <dgm:pt modelId="{707E8A55-6A7C-472B-95BA-6B6472F7599E}" type="pres">
      <dgm:prSet presAssocID="{BB5FC321-12F3-4EAA-8AB0-F988DD28E5C6}" presName="sibTrans" presStyleCnt="0"/>
      <dgm:spPr/>
    </dgm:pt>
    <dgm:pt modelId="{D7002B69-0B4D-4EC0-AF83-467B62A5FCA2}" type="pres">
      <dgm:prSet presAssocID="{07E74A2B-A339-4A0E-83C6-B1B8C6D8B0EB}" presName="node" presStyleLbl="node1" presStyleIdx="6" presStyleCnt="7">
        <dgm:presLayoutVars>
          <dgm:bulletEnabled val="1"/>
        </dgm:presLayoutVars>
      </dgm:prSet>
      <dgm:spPr/>
    </dgm:pt>
  </dgm:ptLst>
  <dgm:cxnLst>
    <dgm:cxn modelId="{B6A43F04-CEAC-48AF-97A0-5F565C246442}" srcId="{99E5A273-D345-4274-833F-BA387BA64232}" destId="{07E74A2B-A339-4A0E-83C6-B1B8C6D8B0EB}" srcOrd="6" destOrd="0" parTransId="{B97738B7-0BAE-46E2-A23A-9EF2D0D33881}" sibTransId="{26EF5C8D-377F-4B49-B42A-741E0EEE791D}"/>
    <dgm:cxn modelId="{ECBFD31B-0FC8-458D-8F4B-441E05537C39}" srcId="{99E5A273-D345-4274-833F-BA387BA64232}" destId="{7545162F-D4E0-4BD9-8948-DF77B2C71011}" srcOrd="3" destOrd="0" parTransId="{8BA32564-711C-4F0E-9A1E-D4B3EC6ABB47}" sibTransId="{BE65D8EC-392E-44E4-A62A-A5FB6C4F951F}"/>
    <dgm:cxn modelId="{3C2BC21D-EE41-4A57-AE36-41CBB7D20F1A}" type="presOf" srcId="{DBEE02FF-82E7-493F-96D6-C1422478BB2E}" destId="{83F58A3A-3CE8-484C-955B-DEA69AFE0DCE}" srcOrd="0" destOrd="0" presId="urn:microsoft.com/office/officeart/2005/8/layout/default"/>
    <dgm:cxn modelId="{C82A3626-4532-4649-88EE-D38D482CFCCE}" srcId="{99E5A273-D345-4274-833F-BA387BA64232}" destId="{7F4F7379-5DB6-42B5-B249-AB490B9F4423}" srcOrd="5" destOrd="0" parTransId="{3C0D50F6-84E8-4A00-8F46-1AFADACEF25C}" sibTransId="{BB5FC321-12F3-4EAA-8AB0-F988DD28E5C6}"/>
    <dgm:cxn modelId="{28D9BB4F-8FAB-493F-B894-FFA05076D62A}" type="presOf" srcId="{7F4F7379-5DB6-42B5-B249-AB490B9F4423}" destId="{7C54627E-67F1-4E9E-8EC3-ACA553CB00EE}" srcOrd="0" destOrd="0" presId="urn:microsoft.com/office/officeart/2005/8/layout/default"/>
    <dgm:cxn modelId="{D92B1781-305C-4023-A077-A08A11173171}" srcId="{99E5A273-D345-4274-833F-BA387BA64232}" destId="{177D0ECA-FDFA-48BF-BD12-094C66B38B74}" srcOrd="0" destOrd="0" parTransId="{D5A0F6B5-BE30-4DEE-A725-3E8D42BC9A93}" sibTransId="{11353A2C-52CA-4E11-94DB-7B11572E56C8}"/>
    <dgm:cxn modelId="{F979D189-EBFE-4A62-BD3A-7323F066B12F}" type="presOf" srcId="{07E74A2B-A339-4A0E-83C6-B1B8C6D8B0EB}" destId="{D7002B69-0B4D-4EC0-AF83-467B62A5FCA2}" srcOrd="0" destOrd="0" presId="urn:microsoft.com/office/officeart/2005/8/layout/default"/>
    <dgm:cxn modelId="{98B1B9AC-4D78-49C8-B0B7-38A2353B758D}" type="presOf" srcId="{177D0ECA-FDFA-48BF-BD12-094C66B38B74}" destId="{538CA377-5102-49A3-AE10-9B12F5FFB7EE}" srcOrd="0" destOrd="0" presId="urn:microsoft.com/office/officeart/2005/8/layout/default"/>
    <dgm:cxn modelId="{B3137FAD-0B63-4E3E-B16F-E516A1E1DAC2}" srcId="{99E5A273-D345-4274-833F-BA387BA64232}" destId="{DBEE02FF-82E7-493F-96D6-C1422478BB2E}" srcOrd="1" destOrd="0" parTransId="{C18D8E88-F98B-49B8-9359-3F3946A2ED5D}" sibTransId="{AC907B83-7D1A-4DD8-97B1-06B8E268A292}"/>
    <dgm:cxn modelId="{ABA10BAF-22AE-4207-8C83-969ECBB23971}" srcId="{99E5A273-D345-4274-833F-BA387BA64232}" destId="{CAE4CF85-B435-43FA-A69B-6A0AED9C5598}" srcOrd="4" destOrd="0" parTransId="{BFD9B7F6-2F16-4118-AD5B-928EB114EC5A}" sibTransId="{2F248182-D48A-4ADC-87C4-7F1F787B559D}"/>
    <dgm:cxn modelId="{87BB53B8-C74A-41EB-9AC1-1D50141DF3B1}" srcId="{99E5A273-D345-4274-833F-BA387BA64232}" destId="{63A9B077-840C-4A88-B9DE-2BCF95B081F0}" srcOrd="2" destOrd="0" parTransId="{CF7BB984-F654-4842-A10D-6CAA875FA325}" sibTransId="{44883C24-BB3A-4A1D-852F-68CA1777D05C}"/>
    <dgm:cxn modelId="{357D3DDC-5038-4264-8FA2-2441D9D45170}" type="presOf" srcId="{7545162F-D4E0-4BD9-8948-DF77B2C71011}" destId="{57CEA9FF-5B22-4D89-B03C-F10DD99C2425}" srcOrd="0" destOrd="0" presId="urn:microsoft.com/office/officeart/2005/8/layout/default"/>
    <dgm:cxn modelId="{701CB9E0-38EB-4A1A-B276-4878826D9718}" type="presOf" srcId="{63A9B077-840C-4A88-B9DE-2BCF95B081F0}" destId="{64579E46-E515-4F1C-A865-2C9F0030BBAE}" srcOrd="0" destOrd="0" presId="urn:microsoft.com/office/officeart/2005/8/layout/default"/>
    <dgm:cxn modelId="{173C4CE7-32FE-417D-AB22-83FA3E49848E}" type="presOf" srcId="{CAE4CF85-B435-43FA-A69B-6A0AED9C5598}" destId="{F1600570-E3C5-472E-A690-C16A4F12A528}" srcOrd="0" destOrd="0" presId="urn:microsoft.com/office/officeart/2005/8/layout/default"/>
    <dgm:cxn modelId="{D29E8BF4-5BDB-476C-819E-A0C40BEAA5C0}" type="presOf" srcId="{99E5A273-D345-4274-833F-BA387BA64232}" destId="{6170E90A-14A1-4225-A7CB-9F6060C3CB8D}" srcOrd="0" destOrd="0" presId="urn:microsoft.com/office/officeart/2005/8/layout/default"/>
    <dgm:cxn modelId="{D7A8EC62-ECBD-4DBF-85D4-814C397417CF}" type="presParOf" srcId="{6170E90A-14A1-4225-A7CB-9F6060C3CB8D}" destId="{538CA377-5102-49A3-AE10-9B12F5FFB7EE}" srcOrd="0" destOrd="0" presId="urn:microsoft.com/office/officeart/2005/8/layout/default"/>
    <dgm:cxn modelId="{CB31D5D9-CA30-4769-8824-5378DFA661AD}" type="presParOf" srcId="{6170E90A-14A1-4225-A7CB-9F6060C3CB8D}" destId="{7C10879F-ED29-41D6-B0EF-7B72CD881EA1}" srcOrd="1" destOrd="0" presId="urn:microsoft.com/office/officeart/2005/8/layout/default"/>
    <dgm:cxn modelId="{0F5629ED-CCE2-431B-9756-C98EF2B68F25}" type="presParOf" srcId="{6170E90A-14A1-4225-A7CB-9F6060C3CB8D}" destId="{83F58A3A-3CE8-484C-955B-DEA69AFE0DCE}" srcOrd="2" destOrd="0" presId="urn:microsoft.com/office/officeart/2005/8/layout/default"/>
    <dgm:cxn modelId="{E9965828-2BF2-4934-B86C-373A6D63E36C}" type="presParOf" srcId="{6170E90A-14A1-4225-A7CB-9F6060C3CB8D}" destId="{CBBE7E5F-CA47-48F2-B795-F598651B1740}" srcOrd="3" destOrd="0" presId="urn:microsoft.com/office/officeart/2005/8/layout/default"/>
    <dgm:cxn modelId="{C66C2679-3139-4357-A31A-BCF98096E9B4}" type="presParOf" srcId="{6170E90A-14A1-4225-A7CB-9F6060C3CB8D}" destId="{64579E46-E515-4F1C-A865-2C9F0030BBAE}" srcOrd="4" destOrd="0" presId="urn:microsoft.com/office/officeart/2005/8/layout/default"/>
    <dgm:cxn modelId="{E313A13F-F7BB-4796-B0CA-E506FCC23C5B}" type="presParOf" srcId="{6170E90A-14A1-4225-A7CB-9F6060C3CB8D}" destId="{8EFCFFA0-2EB9-484B-8AB1-75832F50988F}" srcOrd="5" destOrd="0" presId="urn:microsoft.com/office/officeart/2005/8/layout/default"/>
    <dgm:cxn modelId="{4D96E283-1098-4B85-98B4-29295E69B5AB}" type="presParOf" srcId="{6170E90A-14A1-4225-A7CB-9F6060C3CB8D}" destId="{57CEA9FF-5B22-4D89-B03C-F10DD99C2425}" srcOrd="6" destOrd="0" presId="urn:microsoft.com/office/officeart/2005/8/layout/default"/>
    <dgm:cxn modelId="{AE0E027B-4ED0-4820-BADB-A1F457536416}" type="presParOf" srcId="{6170E90A-14A1-4225-A7CB-9F6060C3CB8D}" destId="{F86003CE-EAF6-45AA-B89C-FC825C668363}" srcOrd="7" destOrd="0" presId="urn:microsoft.com/office/officeart/2005/8/layout/default"/>
    <dgm:cxn modelId="{67C20FB0-E9AE-48A2-B5FB-9DAB74B69D20}" type="presParOf" srcId="{6170E90A-14A1-4225-A7CB-9F6060C3CB8D}" destId="{F1600570-E3C5-472E-A690-C16A4F12A528}" srcOrd="8" destOrd="0" presId="urn:microsoft.com/office/officeart/2005/8/layout/default"/>
    <dgm:cxn modelId="{40023050-522B-4A78-9490-C4DFA9F11B81}" type="presParOf" srcId="{6170E90A-14A1-4225-A7CB-9F6060C3CB8D}" destId="{B64CF377-8AC0-457D-BAF2-EFD7DF3B8FFB}" srcOrd="9" destOrd="0" presId="urn:microsoft.com/office/officeart/2005/8/layout/default"/>
    <dgm:cxn modelId="{E24A0098-575C-430D-AF75-7847A72A586D}" type="presParOf" srcId="{6170E90A-14A1-4225-A7CB-9F6060C3CB8D}" destId="{7C54627E-67F1-4E9E-8EC3-ACA553CB00EE}" srcOrd="10" destOrd="0" presId="urn:microsoft.com/office/officeart/2005/8/layout/default"/>
    <dgm:cxn modelId="{F231C582-237F-4FCF-B889-5F2B25A48A1C}" type="presParOf" srcId="{6170E90A-14A1-4225-A7CB-9F6060C3CB8D}" destId="{707E8A55-6A7C-472B-95BA-6B6472F7599E}" srcOrd="11" destOrd="0" presId="urn:microsoft.com/office/officeart/2005/8/layout/default"/>
    <dgm:cxn modelId="{8AC03944-3C14-463B-9C9F-C943DB900B35}" type="presParOf" srcId="{6170E90A-14A1-4225-A7CB-9F6060C3CB8D}" destId="{D7002B69-0B4D-4EC0-AF83-467B62A5FCA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E5A273-D345-4274-833F-BA387BA6423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77D0ECA-FDFA-48BF-BD12-094C66B38B74}">
      <dgm:prSet/>
      <dgm:spPr/>
      <dgm:t>
        <a:bodyPr/>
        <a:lstStyle/>
        <a:p>
          <a:r>
            <a:rPr lang="en-US"/>
            <a:t>Prepare for College</a:t>
          </a:r>
        </a:p>
      </dgm:t>
    </dgm:pt>
    <dgm:pt modelId="{D5A0F6B5-BE30-4DEE-A725-3E8D42BC9A93}" type="parTrans" cxnId="{D92B1781-305C-4023-A077-A08A11173171}">
      <dgm:prSet/>
      <dgm:spPr/>
      <dgm:t>
        <a:bodyPr/>
        <a:lstStyle/>
        <a:p>
          <a:endParaRPr lang="en-US"/>
        </a:p>
      </dgm:t>
    </dgm:pt>
    <dgm:pt modelId="{11353A2C-52CA-4E11-94DB-7B11572E56C8}" type="sibTrans" cxnId="{D92B1781-305C-4023-A077-A08A11173171}">
      <dgm:prSet/>
      <dgm:spPr/>
      <dgm:t>
        <a:bodyPr/>
        <a:lstStyle/>
        <a:p>
          <a:endParaRPr lang="en-US"/>
        </a:p>
      </dgm:t>
    </dgm:pt>
    <dgm:pt modelId="{D0BF039A-96D4-46D2-8877-9097BB8E6D2D}">
      <dgm:prSet/>
      <dgm:spPr/>
      <dgm:t>
        <a:bodyPr/>
        <a:lstStyle/>
        <a:p>
          <a:r>
            <a:rPr lang="en-US"/>
            <a:t>Explore Pathways</a:t>
          </a:r>
        </a:p>
      </dgm:t>
    </dgm:pt>
    <dgm:pt modelId="{6820EC3D-A8B7-4ED2-9658-A22A5A82D683}" type="parTrans" cxnId="{63D430F6-1771-44CC-89AD-CA319F7C3619}">
      <dgm:prSet/>
      <dgm:spPr/>
      <dgm:t>
        <a:bodyPr/>
        <a:lstStyle/>
        <a:p>
          <a:endParaRPr lang="en-US"/>
        </a:p>
      </dgm:t>
    </dgm:pt>
    <dgm:pt modelId="{54D06771-AEC6-4308-BC72-1A67DA80BA69}" type="sibTrans" cxnId="{63D430F6-1771-44CC-89AD-CA319F7C3619}">
      <dgm:prSet/>
      <dgm:spPr/>
      <dgm:t>
        <a:bodyPr/>
        <a:lstStyle/>
        <a:p>
          <a:endParaRPr lang="en-US"/>
        </a:p>
      </dgm:t>
    </dgm:pt>
    <dgm:pt modelId="{F75C3F1C-BE69-4532-A51D-39C7804CFD10}">
      <dgm:prSet/>
      <dgm:spPr/>
      <dgm:t>
        <a:bodyPr/>
        <a:lstStyle/>
        <a:p>
          <a:r>
            <a:rPr lang="en-US"/>
            <a:t>Visit a Campus</a:t>
          </a:r>
        </a:p>
      </dgm:t>
    </dgm:pt>
    <dgm:pt modelId="{A3616FAD-DA47-43EB-B667-36D99A41A12D}" type="parTrans" cxnId="{A65B7B94-A610-4E1F-8F15-2D4F3882010B}">
      <dgm:prSet/>
      <dgm:spPr/>
      <dgm:t>
        <a:bodyPr/>
        <a:lstStyle/>
        <a:p>
          <a:endParaRPr lang="en-US"/>
        </a:p>
      </dgm:t>
    </dgm:pt>
    <dgm:pt modelId="{945E52B2-7190-4136-A670-201E9A147B3D}" type="sibTrans" cxnId="{A65B7B94-A610-4E1F-8F15-2D4F3882010B}">
      <dgm:prSet/>
      <dgm:spPr/>
      <dgm:t>
        <a:bodyPr/>
        <a:lstStyle/>
        <a:p>
          <a:endParaRPr lang="en-US"/>
        </a:p>
      </dgm:t>
    </dgm:pt>
    <dgm:pt modelId="{DDBD2DD3-1C7C-4D61-9C8A-5295C384BECC}">
      <dgm:prSet/>
      <dgm:spPr/>
      <dgm:t>
        <a:bodyPr/>
        <a:lstStyle/>
        <a:p>
          <a:r>
            <a:rPr lang="en-US"/>
            <a:t>Prepare for Exams</a:t>
          </a:r>
        </a:p>
      </dgm:t>
    </dgm:pt>
    <dgm:pt modelId="{A130486F-46B7-4FA3-9B24-4C9951AB6D8E}" type="parTrans" cxnId="{4F88B319-ED97-4B09-8EF9-43CDEF9BAB74}">
      <dgm:prSet/>
      <dgm:spPr/>
      <dgm:t>
        <a:bodyPr/>
        <a:lstStyle/>
        <a:p>
          <a:endParaRPr lang="en-US"/>
        </a:p>
      </dgm:t>
    </dgm:pt>
    <dgm:pt modelId="{95E361D9-5024-4249-802B-9871537AD86E}" type="sibTrans" cxnId="{4F88B319-ED97-4B09-8EF9-43CDEF9BAB74}">
      <dgm:prSet/>
      <dgm:spPr/>
      <dgm:t>
        <a:bodyPr/>
        <a:lstStyle/>
        <a:p>
          <a:endParaRPr lang="en-US"/>
        </a:p>
      </dgm:t>
    </dgm:pt>
    <dgm:pt modelId="{49C86FBE-8D42-43A4-94D6-AF37D49AC857}">
      <dgm:prSet/>
      <dgm:spPr/>
      <dgm:t>
        <a:bodyPr/>
        <a:lstStyle/>
        <a:p>
          <a:r>
            <a:rPr lang="en-US"/>
            <a:t>Apply to College</a:t>
          </a:r>
        </a:p>
      </dgm:t>
    </dgm:pt>
    <dgm:pt modelId="{8EE1BD0C-FE9D-432A-BB6D-C6E4F7F57E5E}" type="parTrans" cxnId="{99D15143-F0B0-47B2-8020-3DB6564E82A1}">
      <dgm:prSet/>
      <dgm:spPr/>
      <dgm:t>
        <a:bodyPr/>
        <a:lstStyle/>
        <a:p>
          <a:endParaRPr lang="en-US"/>
        </a:p>
      </dgm:t>
    </dgm:pt>
    <dgm:pt modelId="{140D464C-2F1A-4D85-A3AB-2933B9767583}" type="sibTrans" cxnId="{99D15143-F0B0-47B2-8020-3DB6564E82A1}">
      <dgm:prSet/>
      <dgm:spPr/>
      <dgm:t>
        <a:bodyPr/>
        <a:lstStyle/>
        <a:p>
          <a:endParaRPr lang="en-US"/>
        </a:p>
      </dgm:t>
    </dgm:pt>
    <dgm:pt modelId="{1A7F4472-4CC5-4FC4-B9ED-3FCABC3F1376}">
      <dgm:prSet/>
      <dgm:spPr/>
      <dgm:t>
        <a:bodyPr/>
        <a:lstStyle/>
        <a:p>
          <a:r>
            <a:rPr lang="en-US"/>
            <a:t>Pay for College</a:t>
          </a:r>
        </a:p>
      </dgm:t>
    </dgm:pt>
    <dgm:pt modelId="{A852D176-DB31-4FCD-BAC8-72A469EF9B5B}" type="parTrans" cxnId="{37AE8C34-C685-43F3-8830-61DC33CCF8B1}">
      <dgm:prSet/>
      <dgm:spPr/>
      <dgm:t>
        <a:bodyPr/>
        <a:lstStyle/>
        <a:p>
          <a:endParaRPr lang="en-US"/>
        </a:p>
      </dgm:t>
    </dgm:pt>
    <dgm:pt modelId="{AA340268-0924-4594-9171-F80123826F59}" type="sibTrans" cxnId="{37AE8C34-C685-43F3-8830-61DC33CCF8B1}">
      <dgm:prSet/>
      <dgm:spPr/>
      <dgm:t>
        <a:bodyPr/>
        <a:lstStyle/>
        <a:p>
          <a:endParaRPr lang="en-US"/>
        </a:p>
      </dgm:t>
    </dgm:pt>
    <dgm:pt modelId="{29553EC8-EF37-4838-88BF-84A7916E46D9}">
      <dgm:prSet/>
      <dgm:spPr/>
      <dgm:t>
        <a:bodyPr/>
        <a:lstStyle/>
        <a:p>
          <a:r>
            <a:rPr lang="en-US"/>
            <a:t>Search for Scholarships</a:t>
          </a:r>
        </a:p>
      </dgm:t>
    </dgm:pt>
    <dgm:pt modelId="{B84C46EB-B7F9-437F-BC84-AD9C22C2D9E3}" type="parTrans" cxnId="{1E756694-8C23-4B40-B8AD-042627646DD2}">
      <dgm:prSet/>
      <dgm:spPr/>
      <dgm:t>
        <a:bodyPr/>
        <a:lstStyle/>
        <a:p>
          <a:endParaRPr lang="en-US"/>
        </a:p>
      </dgm:t>
    </dgm:pt>
    <dgm:pt modelId="{4A51C10B-33F9-4D0E-91B5-C967CABE4E1D}" type="sibTrans" cxnId="{1E756694-8C23-4B40-B8AD-042627646DD2}">
      <dgm:prSet/>
      <dgm:spPr/>
      <dgm:t>
        <a:bodyPr/>
        <a:lstStyle/>
        <a:p>
          <a:endParaRPr lang="en-US"/>
        </a:p>
      </dgm:t>
    </dgm:pt>
    <dgm:pt modelId="{4E60ED07-EAF6-41DF-82D7-7D4B03C39D7D}">
      <dgm:prSet/>
      <dgm:spPr/>
      <dgm:t>
        <a:bodyPr/>
        <a:lstStyle/>
        <a:p>
          <a:r>
            <a:rPr lang="en-US"/>
            <a:t>Build a Support System/Transition After HS</a:t>
          </a:r>
        </a:p>
      </dgm:t>
    </dgm:pt>
    <dgm:pt modelId="{6458C6A5-44E7-4303-AE49-9ACACDD65803}" type="parTrans" cxnId="{06D48C9C-5233-4CE5-A62C-B5C9A31A786C}">
      <dgm:prSet/>
      <dgm:spPr/>
      <dgm:t>
        <a:bodyPr/>
        <a:lstStyle/>
        <a:p>
          <a:endParaRPr lang="en-US"/>
        </a:p>
      </dgm:t>
    </dgm:pt>
    <dgm:pt modelId="{ECD88759-FFE6-4067-BB83-C758D57F5AF9}" type="sibTrans" cxnId="{06D48C9C-5233-4CE5-A62C-B5C9A31A786C}">
      <dgm:prSet/>
      <dgm:spPr/>
      <dgm:t>
        <a:bodyPr/>
        <a:lstStyle/>
        <a:p>
          <a:endParaRPr lang="en-US"/>
        </a:p>
      </dgm:t>
    </dgm:pt>
    <dgm:pt modelId="{8EF3B49D-23CC-4D78-BDD4-A5848C2B8566}" type="pres">
      <dgm:prSet presAssocID="{99E5A273-D345-4274-833F-BA387BA64232}" presName="diagram" presStyleCnt="0">
        <dgm:presLayoutVars>
          <dgm:dir/>
          <dgm:resizeHandles val="exact"/>
        </dgm:presLayoutVars>
      </dgm:prSet>
      <dgm:spPr/>
    </dgm:pt>
    <dgm:pt modelId="{17A67825-CDDF-4CC0-AEFC-D054EA1C725E}" type="pres">
      <dgm:prSet presAssocID="{177D0ECA-FDFA-48BF-BD12-094C66B38B74}" presName="node" presStyleLbl="node1" presStyleIdx="0" presStyleCnt="8">
        <dgm:presLayoutVars>
          <dgm:bulletEnabled val="1"/>
        </dgm:presLayoutVars>
      </dgm:prSet>
      <dgm:spPr/>
    </dgm:pt>
    <dgm:pt modelId="{8B8B68D8-4FBF-4D9A-860E-954AA2F36528}" type="pres">
      <dgm:prSet presAssocID="{11353A2C-52CA-4E11-94DB-7B11572E56C8}" presName="sibTrans" presStyleCnt="0"/>
      <dgm:spPr/>
    </dgm:pt>
    <dgm:pt modelId="{9E7538BE-40A7-4F76-99E2-6B36252411AE}" type="pres">
      <dgm:prSet presAssocID="{D0BF039A-96D4-46D2-8877-9097BB8E6D2D}" presName="node" presStyleLbl="node1" presStyleIdx="1" presStyleCnt="8">
        <dgm:presLayoutVars>
          <dgm:bulletEnabled val="1"/>
        </dgm:presLayoutVars>
      </dgm:prSet>
      <dgm:spPr/>
    </dgm:pt>
    <dgm:pt modelId="{207A1B2D-A099-4AF5-B0F4-1EA61E71C0C4}" type="pres">
      <dgm:prSet presAssocID="{54D06771-AEC6-4308-BC72-1A67DA80BA69}" presName="sibTrans" presStyleCnt="0"/>
      <dgm:spPr/>
    </dgm:pt>
    <dgm:pt modelId="{4B455A2C-036E-464A-957C-7A074AB40364}" type="pres">
      <dgm:prSet presAssocID="{F75C3F1C-BE69-4532-A51D-39C7804CFD10}" presName="node" presStyleLbl="node1" presStyleIdx="2" presStyleCnt="8">
        <dgm:presLayoutVars>
          <dgm:bulletEnabled val="1"/>
        </dgm:presLayoutVars>
      </dgm:prSet>
      <dgm:spPr/>
    </dgm:pt>
    <dgm:pt modelId="{2201ABE1-A406-4E54-9ADD-E6040F9F87D2}" type="pres">
      <dgm:prSet presAssocID="{945E52B2-7190-4136-A670-201E9A147B3D}" presName="sibTrans" presStyleCnt="0"/>
      <dgm:spPr/>
    </dgm:pt>
    <dgm:pt modelId="{1D3033DB-E6F8-41F9-8E35-2D6A2067FBCE}" type="pres">
      <dgm:prSet presAssocID="{DDBD2DD3-1C7C-4D61-9C8A-5295C384BECC}" presName="node" presStyleLbl="node1" presStyleIdx="3" presStyleCnt="8">
        <dgm:presLayoutVars>
          <dgm:bulletEnabled val="1"/>
        </dgm:presLayoutVars>
      </dgm:prSet>
      <dgm:spPr/>
    </dgm:pt>
    <dgm:pt modelId="{E494323D-ACE4-4440-9B1A-151738BD4C61}" type="pres">
      <dgm:prSet presAssocID="{95E361D9-5024-4249-802B-9871537AD86E}" presName="sibTrans" presStyleCnt="0"/>
      <dgm:spPr/>
    </dgm:pt>
    <dgm:pt modelId="{341E0284-E57A-4B6F-AF51-F26B7DEEA566}" type="pres">
      <dgm:prSet presAssocID="{49C86FBE-8D42-43A4-94D6-AF37D49AC857}" presName="node" presStyleLbl="node1" presStyleIdx="4" presStyleCnt="8">
        <dgm:presLayoutVars>
          <dgm:bulletEnabled val="1"/>
        </dgm:presLayoutVars>
      </dgm:prSet>
      <dgm:spPr/>
    </dgm:pt>
    <dgm:pt modelId="{0652E2C3-FA77-4838-9D1B-B5FD3D523967}" type="pres">
      <dgm:prSet presAssocID="{140D464C-2F1A-4D85-A3AB-2933B9767583}" presName="sibTrans" presStyleCnt="0"/>
      <dgm:spPr/>
    </dgm:pt>
    <dgm:pt modelId="{B6F54D67-63E6-4A45-AC49-D8AD66D96BDD}" type="pres">
      <dgm:prSet presAssocID="{1A7F4472-4CC5-4FC4-B9ED-3FCABC3F1376}" presName="node" presStyleLbl="node1" presStyleIdx="5" presStyleCnt="8">
        <dgm:presLayoutVars>
          <dgm:bulletEnabled val="1"/>
        </dgm:presLayoutVars>
      </dgm:prSet>
      <dgm:spPr/>
    </dgm:pt>
    <dgm:pt modelId="{F7C3F64D-36F5-451E-B5D3-B8E447F8D291}" type="pres">
      <dgm:prSet presAssocID="{AA340268-0924-4594-9171-F80123826F59}" presName="sibTrans" presStyleCnt="0"/>
      <dgm:spPr/>
    </dgm:pt>
    <dgm:pt modelId="{7B984D97-2C96-4AD8-9B2C-A28CC2E1CA6E}" type="pres">
      <dgm:prSet presAssocID="{29553EC8-EF37-4838-88BF-84A7916E46D9}" presName="node" presStyleLbl="node1" presStyleIdx="6" presStyleCnt="8">
        <dgm:presLayoutVars>
          <dgm:bulletEnabled val="1"/>
        </dgm:presLayoutVars>
      </dgm:prSet>
      <dgm:spPr/>
    </dgm:pt>
    <dgm:pt modelId="{4C41C317-B7C5-40DA-9ECD-30CA9F9EE168}" type="pres">
      <dgm:prSet presAssocID="{4A51C10B-33F9-4D0E-91B5-C967CABE4E1D}" presName="sibTrans" presStyleCnt="0"/>
      <dgm:spPr/>
    </dgm:pt>
    <dgm:pt modelId="{12E7B77B-F749-4CDC-8057-EDC1259BCC88}" type="pres">
      <dgm:prSet presAssocID="{4E60ED07-EAF6-41DF-82D7-7D4B03C39D7D}" presName="node" presStyleLbl="node1" presStyleIdx="7" presStyleCnt="8">
        <dgm:presLayoutVars>
          <dgm:bulletEnabled val="1"/>
        </dgm:presLayoutVars>
      </dgm:prSet>
      <dgm:spPr/>
    </dgm:pt>
  </dgm:ptLst>
  <dgm:cxnLst>
    <dgm:cxn modelId="{4F88B319-ED97-4B09-8EF9-43CDEF9BAB74}" srcId="{99E5A273-D345-4274-833F-BA387BA64232}" destId="{DDBD2DD3-1C7C-4D61-9C8A-5295C384BECC}" srcOrd="3" destOrd="0" parTransId="{A130486F-46B7-4FA3-9B24-4C9951AB6D8E}" sibTransId="{95E361D9-5024-4249-802B-9871537AD86E}"/>
    <dgm:cxn modelId="{37AE8C34-C685-43F3-8830-61DC33CCF8B1}" srcId="{99E5A273-D345-4274-833F-BA387BA64232}" destId="{1A7F4472-4CC5-4FC4-B9ED-3FCABC3F1376}" srcOrd="5" destOrd="0" parTransId="{A852D176-DB31-4FCD-BAC8-72A469EF9B5B}" sibTransId="{AA340268-0924-4594-9171-F80123826F59}"/>
    <dgm:cxn modelId="{99D15143-F0B0-47B2-8020-3DB6564E82A1}" srcId="{99E5A273-D345-4274-833F-BA387BA64232}" destId="{49C86FBE-8D42-43A4-94D6-AF37D49AC857}" srcOrd="4" destOrd="0" parTransId="{8EE1BD0C-FE9D-432A-BB6D-C6E4F7F57E5E}" sibTransId="{140D464C-2F1A-4D85-A3AB-2933B9767583}"/>
    <dgm:cxn modelId="{16F47163-7716-47E8-BF4D-122090DDFD46}" type="presOf" srcId="{49C86FBE-8D42-43A4-94D6-AF37D49AC857}" destId="{341E0284-E57A-4B6F-AF51-F26B7DEEA566}" srcOrd="0" destOrd="0" presId="urn:microsoft.com/office/officeart/2005/8/layout/default"/>
    <dgm:cxn modelId="{D92B1781-305C-4023-A077-A08A11173171}" srcId="{99E5A273-D345-4274-833F-BA387BA64232}" destId="{177D0ECA-FDFA-48BF-BD12-094C66B38B74}" srcOrd="0" destOrd="0" parTransId="{D5A0F6B5-BE30-4DEE-A725-3E8D42BC9A93}" sibTransId="{11353A2C-52CA-4E11-94DB-7B11572E56C8}"/>
    <dgm:cxn modelId="{34605E91-0E0B-475F-90DB-D68F2A689632}" type="presOf" srcId="{29553EC8-EF37-4838-88BF-84A7916E46D9}" destId="{7B984D97-2C96-4AD8-9B2C-A28CC2E1CA6E}" srcOrd="0" destOrd="0" presId="urn:microsoft.com/office/officeart/2005/8/layout/default"/>
    <dgm:cxn modelId="{1E756694-8C23-4B40-B8AD-042627646DD2}" srcId="{99E5A273-D345-4274-833F-BA387BA64232}" destId="{29553EC8-EF37-4838-88BF-84A7916E46D9}" srcOrd="6" destOrd="0" parTransId="{B84C46EB-B7F9-437F-BC84-AD9C22C2D9E3}" sibTransId="{4A51C10B-33F9-4D0E-91B5-C967CABE4E1D}"/>
    <dgm:cxn modelId="{A65B7B94-A610-4E1F-8F15-2D4F3882010B}" srcId="{99E5A273-D345-4274-833F-BA387BA64232}" destId="{F75C3F1C-BE69-4532-A51D-39C7804CFD10}" srcOrd="2" destOrd="0" parTransId="{A3616FAD-DA47-43EB-B667-36D99A41A12D}" sibTransId="{945E52B2-7190-4136-A670-201E9A147B3D}"/>
    <dgm:cxn modelId="{81E58694-F6E1-4AD3-8A63-EF64622FE46F}" type="presOf" srcId="{4E60ED07-EAF6-41DF-82D7-7D4B03C39D7D}" destId="{12E7B77B-F749-4CDC-8057-EDC1259BCC88}" srcOrd="0" destOrd="0" presId="urn:microsoft.com/office/officeart/2005/8/layout/default"/>
    <dgm:cxn modelId="{06D48C9C-5233-4CE5-A62C-B5C9A31A786C}" srcId="{99E5A273-D345-4274-833F-BA387BA64232}" destId="{4E60ED07-EAF6-41DF-82D7-7D4B03C39D7D}" srcOrd="7" destOrd="0" parTransId="{6458C6A5-44E7-4303-AE49-9ACACDD65803}" sibTransId="{ECD88759-FFE6-4067-BB83-C758D57F5AF9}"/>
    <dgm:cxn modelId="{AF25F3B0-12BE-4886-8DA5-57131C66FD74}" type="presOf" srcId="{F75C3F1C-BE69-4532-A51D-39C7804CFD10}" destId="{4B455A2C-036E-464A-957C-7A074AB40364}" srcOrd="0" destOrd="0" presId="urn:microsoft.com/office/officeart/2005/8/layout/default"/>
    <dgm:cxn modelId="{AA510FB8-ED85-4BFD-928E-8818D263998E}" type="presOf" srcId="{177D0ECA-FDFA-48BF-BD12-094C66B38B74}" destId="{17A67825-CDDF-4CC0-AEFC-D054EA1C725E}" srcOrd="0" destOrd="0" presId="urn:microsoft.com/office/officeart/2005/8/layout/default"/>
    <dgm:cxn modelId="{4ED0FCBB-DC1C-44C8-A368-EACFE184ACD4}" type="presOf" srcId="{DDBD2DD3-1C7C-4D61-9C8A-5295C384BECC}" destId="{1D3033DB-E6F8-41F9-8E35-2D6A2067FBCE}" srcOrd="0" destOrd="0" presId="urn:microsoft.com/office/officeart/2005/8/layout/default"/>
    <dgm:cxn modelId="{9D875DD7-4F5B-4455-9448-F34472EEC03D}" type="presOf" srcId="{99E5A273-D345-4274-833F-BA387BA64232}" destId="{8EF3B49D-23CC-4D78-BDD4-A5848C2B8566}" srcOrd="0" destOrd="0" presId="urn:microsoft.com/office/officeart/2005/8/layout/default"/>
    <dgm:cxn modelId="{EFDC13D8-6DE3-4968-9ABD-4F2AFCA8736A}" type="presOf" srcId="{D0BF039A-96D4-46D2-8877-9097BB8E6D2D}" destId="{9E7538BE-40A7-4F76-99E2-6B36252411AE}" srcOrd="0" destOrd="0" presId="urn:microsoft.com/office/officeart/2005/8/layout/default"/>
    <dgm:cxn modelId="{C935E2EC-DEFE-4027-B89F-CA86BF843005}" type="presOf" srcId="{1A7F4472-4CC5-4FC4-B9ED-3FCABC3F1376}" destId="{B6F54D67-63E6-4A45-AC49-D8AD66D96BDD}" srcOrd="0" destOrd="0" presId="urn:microsoft.com/office/officeart/2005/8/layout/default"/>
    <dgm:cxn modelId="{63D430F6-1771-44CC-89AD-CA319F7C3619}" srcId="{99E5A273-D345-4274-833F-BA387BA64232}" destId="{D0BF039A-96D4-46D2-8877-9097BB8E6D2D}" srcOrd="1" destOrd="0" parTransId="{6820EC3D-A8B7-4ED2-9658-A22A5A82D683}" sibTransId="{54D06771-AEC6-4308-BC72-1A67DA80BA69}"/>
    <dgm:cxn modelId="{073D25C5-5CAF-4E7A-8B17-41B3FE864527}" type="presParOf" srcId="{8EF3B49D-23CC-4D78-BDD4-A5848C2B8566}" destId="{17A67825-CDDF-4CC0-AEFC-D054EA1C725E}" srcOrd="0" destOrd="0" presId="urn:microsoft.com/office/officeart/2005/8/layout/default"/>
    <dgm:cxn modelId="{4B893735-5A97-42F5-8B29-9E9B84792263}" type="presParOf" srcId="{8EF3B49D-23CC-4D78-BDD4-A5848C2B8566}" destId="{8B8B68D8-4FBF-4D9A-860E-954AA2F36528}" srcOrd="1" destOrd="0" presId="urn:microsoft.com/office/officeart/2005/8/layout/default"/>
    <dgm:cxn modelId="{4EB7BED8-AE30-4A22-8A12-F6F1BD9E2632}" type="presParOf" srcId="{8EF3B49D-23CC-4D78-BDD4-A5848C2B8566}" destId="{9E7538BE-40A7-4F76-99E2-6B36252411AE}" srcOrd="2" destOrd="0" presId="urn:microsoft.com/office/officeart/2005/8/layout/default"/>
    <dgm:cxn modelId="{AEDDB24B-1DD0-4439-AF89-6F8BD0F624F6}" type="presParOf" srcId="{8EF3B49D-23CC-4D78-BDD4-A5848C2B8566}" destId="{207A1B2D-A099-4AF5-B0F4-1EA61E71C0C4}" srcOrd="3" destOrd="0" presId="urn:microsoft.com/office/officeart/2005/8/layout/default"/>
    <dgm:cxn modelId="{CBB12AC5-8946-44A0-9297-643982F022CD}" type="presParOf" srcId="{8EF3B49D-23CC-4D78-BDD4-A5848C2B8566}" destId="{4B455A2C-036E-464A-957C-7A074AB40364}" srcOrd="4" destOrd="0" presId="urn:microsoft.com/office/officeart/2005/8/layout/default"/>
    <dgm:cxn modelId="{868FFDE1-DE35-4AA7-BB37-A68111760221}" type="presParOf" srcId="{8EF3B49D-23CC-4D78-BDD4-A5848C2B8566}" destId="{2201ABE1-A406-4E54-9ADD-E6040F9F87D2}" srcOrd="5" destOrd="0" presId="urn:microsoft.com/office/officeart/2005/8/layout/default"/>
    <dgm:cxn modelId="{3A2AA332-9192-4BBF-B9CF-73ECB1C66B1C}" type="presParOf" srcId="{8EF3B49D-23CC-4D78-BDD4-A5848C2B8566}" destId="{1D3033DB-E6F8-41F9-8E35-2D6A2067FBCE}" srcOrd="6" destOrd="0" presId="urn:microsoft.com/office/officeart/2005/8/layout/default"/>
    <dgm:cxn modelId="{110DA3DE-353B-423A-AEAF-F4BC184E7B52}" type="presParOf" srcId="{8EF3B49D-23CC-4D78-BDD4-A5848C2B8566}" destId="{E494323D-ACE4-4440-9B1A-151738BD4C61}" srcOrd="7" destOrd="0" presId="urn:microsoft.com/office/officeart/2005/8/layout/default"/>
    <dgm:cxn modelId="{74D09263-F445-4D98-9831-AFD3DA48D5BB}" type="presParOf" srcId="{8EF3B49D-23CC-4D78-BDD4-A5848C2B8566}" destId="{341E0284-E57A-4B6F-AF51-F26B7DEEA566}" srcOrd="8" destOrd="0" presId="urn:microsoft.com/office/officeart/2005/8/layout/default"/>
    <dgm:cxn modelId="{2E49C556-5AB9-4EEC-B3FA-F24BFBE3C151}" type="presParOf" srcId="{8EF3B49D-23CC-4D78-BDD4-A5848C2B8566}" destId="{0652E2C3-FA77-4838-9D1B-B5FD3D523967}" srcOrd="9" destOrd="0" presId="urn:microsoft.com/office/officeart/2005/8/layout/default"/>
    <dgm:cxn modelId="{BB1DCFF6-33DA-432D-8769-4DAAE55BEA0F}" type="presParOf" srcId="{8EF3B49D-23CC-4D78-BDD4-A5848C2B8566}" destId="{B6F54D67-63E6-4A45-AC49-D8AD66D96BDD}" srcOrd="10" destOrd="0" presId="urn:microsoft.com/office/officeart/2005/8/layout/default"/>
    <dgm:cxn modelId="{98EF4A56-78BD-4542-B3D9-4CC688A391B3}" type="presParOf" srcId="{8EF3B49D-23CC-4D78-BDD4-A5848C2B8566}" destId="{F7C3F64D-36F5-451E-B5D3-B8E447F8D291}" srcOrd="11" destOrd="0" presId="urn:microsoft.com/office/officeart/2005/8/layout/default"/>
    <dgm:cxn modelId="{CF0864C2-6AFA-426C-98A1-B38E2BBC3609}" type="presParOf" srcId="{8EF3B49D-23CC-4D78-BDD4-A5848C2B8566}" destId="{7B984D97-2C96-4AD8-9B2C-A28CC2E1CA6E}" srcOrd="12" destOrd="0" presId="urn:microsoft.com/office/officeart/2005/8/layout/default"/>
    <dgm:cxn modelId="{A134D25F-17E6-4B81-B124-B1C0B8D751E2}" type="presParOf" srcId="{8EF3B49D-23CC-4D78-BDD4-A5848C2B8566}" destId="{4C41C317-B7C5-40DA-9ECD-30CA9F9EE168}" srcOrd="13" destOrd="0" presId="urn:microsoft.com/office/officeart/2005/8/layout/default"/>
    <dgm:cxn modelId="{F848A435-0E44-428F-A983-05B6BDD70F6C}" type="presParOf" srcId="{8EF3B49D-23CC-4D78-BDD4-A5848C2B8566}" destId="{12E7B77B-F749-4CDC-8057-EDC1259BCC88}"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B1F55-976B-4ECC-8339-E3BCFAAA8F76}">
      <dsp:nvSpPr>
        <dsp:cNvPr id="0" name=""/>
        <dsp:cNvSpPr/>
      </dsp:nvSpPr>
      <dsp:spPr>
        <a:xfrm>
          <a:off x="4672" y="552940"/>
          <a:ext cx="5086303" cy="30517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377950">
            <a:lnSpc>
              <a:spcPct val="90000"/>
            </a:lnSpc>
            <a:spcBef>
              <a:spcPct val="0"/>
            </a:spcBef>
            <a:spcAft>
              <a:spcPct val="35000"/>
            </a:spcAft>
            <a:buNone/>
          </a:pPr>
          <a:r>
            <a:rPr lang="en-US" sz="3100" kern="1200" dirty="0"/>
            <a:t>We mean any type of education or training after </a:t>
          </a:r>
          <a:r>
            <a:rPr lang="en-US" sz="3100" kern="1200"/>
            <a:t>high school. </a:t>
          </a:r>
          <a:endParaRPr lang="en-US" sz="3100" kern="1200" dirty="0"/>
        </a:p>
      </dsp:txBody>
      <dsp:txXfrm>
        <a:off x="4672" y="552940"/>
        <a:ext cx="5086303" cy="3051782"/>
      </dsp:txXfrm>
    </dsp:sp>
    <dsp:sp modelId="{44EEC80D-A3F2-4C8A-9AFD-8621A7B6704E}">
      <dsp:nvSpPr>
        <dsp:cNvPr id="0" name=""/>
        <dsp:cNvSpPr/>
      </dsp:nvSpPr>
      <dsp:spPr>
        <a:xfrm>
          <a:off x="5165252" y="1957332"/>
          <a:ext cx="762945" cy="243000"/>
        </a:xfrm>
        <a:prstGeom prst="rightArrow">
          <a:avLst>
            <a:gd name="adj1" fmla="val 50000"/>
            <a:gd name="adj2" fmla="val 50000"/>
          </a:avLst>
        </a:prstGeom>
        <a:solidFill>
          <a:schemeClr val="accent2">
            <a:hueOff val="-5849996"/>
            <a:satOff val="-50000"/>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8EBCA-9503-4966-B2F4-37328391228C}">
      <dsp:nvSpPr>
        <dsp:cNvPr id="0" name=""/>
        <dsp:cNvSpPr/>
      </dsp:nvSpPr>
      <dsp:spPr>
        <a:xfrm>
          <a:off x="6002474" y="552940"/>
          <a:ext cx="5086303" cy="3051782"/>
        </a:xfrm>
        <a:prstGeom prst="rect">
          <a:avLst/>
        </a:prstGeom>
        <a:solidFill>
          <a:schemeClr val="accent2">
            <a:hueOff val="-11699993"/>
            <a:satOff val="-100000"/>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377950">
            <a:lnSpc>
              <a:spcPct val="90000"/>
            </a:lnSpc>
            <a:spcBef>
              <a:spcPct val="0"/>
            </a:spcBef>
            <a:spcAft>
              <a:spcPct val="35000"/>
            </a:spcAft>
            <a:buNone/>
          </a:pPr>
          <a:r>
            <a:rPr lang="en-US" sz="3100" kern="1200" dirty="0"/>
            <a:t>There are many options for students after high school including </a:t>
          </a:r>
          <a:r>
            <a:rPr lang="en-US" sz="3100" b="1" kern="1200" dirty="0"/>
            <a:t>apprenticeships, military, on-the-job training programs, community college certificates, 2-year degrees, &amp; </a:t>
          </a:r>
          <a:r>
            <a:rPr lang="en-US" sz="3100" b="1" kern="1200"/>
            <a:t>4-year degrees.</a:t>
          </a:r>
          <a:endParaRPr lang="en-US" sz="3100" kern="1200" dirty="0"/>
        </a:p>
      </dsp:txBody>
      <dsp:txXfrm>
        <a:off x="6002474" y="552940"/>
        <a:ext cx="5086303" cy="3051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86681-F005-4714-8228-4BD02AD74033}">
      <dsp:nvSpPr>
        <dsp:cNvPr id="0" name=""/>
        <dsp:cNvSpPr/>
      </dsp:nvSpPr>
      <dsp:spPr>
        <a:xfrm>
          <a:off x="5" y="1560252"/>
          <a:ext cx="1591823" cy="7959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US Department of Education</a:t>
          </a:r>
        </a:p>
      </dsp:txBody>
      <dsp:txXfrm>
        <a:off x="23316" y="1583563"/>
        <a:ext cx="1545201" cy="749289"/>
      </dsp:txXfrm>
    </dsp:sp>
    <dsp:sp modelId="{4A601B07-D4EF-4CFC-9A85-6CD7148033A8}">
      <dsp:nvSpPr>
        <dsp:cNvPr id="0" name=""/>
        <dsp:cNvSpPr/>
      </dsp:nvSpPr>
      <dsp:spPr>
        <a:xfrm rot="18756974">
          <a:off x="1438856" y="1593133"/>
          <a:ext cx="947451" cy="32915"/>
        </a:xfrm>
        <a:custGeom>
          <a:avLst/>
          <a:gdLst/>
          <a:ahLst/>
          <a:cxnLst/>
          <a:rect l="0" t="0" r="0" b="0"/>
          <a:pathLst>
            <a:path>
              <a:moveTo>
                <a:pt x="0" y="16457"/>
              </a:moveTo>
              <a:lnTo>
                <a:pt x="947451" y="164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8895" y="1585904"/>
        <a:ext cx="47372" cy="47372"/>
      </dsp:txXfrm>
    </dsp:sp>
    <dsp:sp modelId="{C2C51290-7F1A-4169-A06C-CE0B2CAAEE1E}">
      <dsp:nvSpPr>
        <dsp:cNvPr id="0" name=""/>
        <dsp:cNvSpPr/>
      </dsp:nvSpPr>
      <dsp:spPr>
        <a:xfrm>
          <a:off x="2233334" y="863017"/>
          <a:ext cx="1591823" cy="795911"/>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tx1"/>
              </a:solidFill>
            </a:rPr>
            <a:t>State Grants</a:t>
          </a:r>
        </a:p>
      </dsp:txBody>
      <dsp:txXfrm>
        <a:off x="2256645" y="886328"/>
        <a:ext cx="1545201" cy="749289"/>
      </dsp:txXfrm>
    </dsp:sp>
    <dsp:sp modelId="{97F12597-A156-4C23-A105-AECB157002B2}">
      <dsp:nvSpPr>
        <dsp:cNvPr id="0" name=""/>
        <dsp:cNvSpPr/>
      </dsp:nvSpPr>
      <dsp:spPr>
        <a:xfrm>
          <a:off x="3825158" y="1244515"/>
          <a:ext cx="636729" cy="32915"/>
        </a:xfrm>
        <a:custGeom>
          <a:avLst/>
          <a:gdLst/>
          <a:ahLst/>
          <a:cxnLst/>
          <a:rect l="0" t="0" r="0" b="0"/>
          <a:pathLst>
            <a:path>
              <a:moveTo>
                <a:pt x="0" y="16457"/>
              </a:moveTo>
              <a:lnTo>
                <a:pt x="636729" y="1645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7604" y="1245054"/>
        <a:ext cx="31836" cy="31836"/>
      </dsp:txXfrm>
    </dsp:sp>
    <dsp:sp modelId="{01C903F5-5B44-4B4C-BA3C-1818A859370D}">
      <dsp:nvSpPr>
        <dsp:cNvPr id="0" name=""/>
        <dsp:cNvSpPr/>
      </dsp:nvSpPr>
      <dsp:spPr>
        <a:xfrm>
          <a:off x="4461888" y="863017"/>
          <a:ext cx="1591823" cy="795911"/>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tx1"/>
              </a:solidFill>
            </a:rPr>
            <a:t>Washington State Office of the Governor</a:t>
          </a:r>
        </a:p>
      </dsp:txBody>
      <dsp:txXfrm>
        <a:off x="4485199" y="886328"/>
        <a:ext cx="1545201" cy="749289"/>
      </dsp:txXfrm>
    </dsp:sp>
    <dsp:sp modelId="{EC34EBFF-C658-46B0-8183-596E048D14AA}">
      <dsp:nvSpPr>
        <dsp:cNvPr id="0" name=""/>
        <dsp:cNvSpPr/>
      </dsp:nvSpPr>
      <dsp:spPr>
        <a:xfrm>
          <a:off x="6053711" y="1244515"/>
          <a:ext cx="636729" cy="32915"/>
        </a:xfrm>
        <a:custGeom>
          <a:avLst/>
          <a:gdLst/>
          <a:ahLst/>
          <a:cxnLst/>
          <a:rect l="0" t="0" r="0" b="0"/>
          <a:pathLst>
            <a:path>
              <a:moveTo>
                <a:pt x="0" y="16457"/>
              </a:moveTo>
              <a:lnTo>
                <a:pt x="636729" y="1645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6158" y="1245054"/>
        <a:ext cx="31836" cy="31836"/>
      </dsp:txXfrm>
    </dsp:sp>
    <dsp:sp modelId="{27932B59-1530-4C51-BFA1-57BAE202A254}">
      <dsp:nvSpPr>
        <dsp:cNvPr id="0" name=""/>
        <dsp:cNvSpPr/>
      </dsp:nvSpPr>
      <dsp:spPr>
        <a:xfrm>
          <a:off x="6690441" y="863017"/>
          <a:ext cx="1591823" cy="795911"/>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Washington Student Achievement Council</a:t>
          </a:r>
        </a:p>
      </dsp:txBody>
      <dsp:txXfrm>
        <a:off x="6713752" y="886328"/>
        <a:ext cx="1545201" cy="749289"/>
      </dsp:txXfrm>
    </dsp:sp>
    <dsp:sp modelId="{99404D17-FD1F-450B-A710-B5155DC8C452}">
      <dsp:nvSpPr>
        <dsp:cNvPr id="0" name=""/>
        <dsp:cNvSpPr/>
      </dsp:nvSpPr>
      <dsp:spPr>
        <a:xfrm>
          <a:off x="8282265" y="1244515"/>
          <a:ext cx="636729" cy="32915"/>
        </a:xfrm>
        <a:custGeom>
          <a:avLst/>
          <a:gdLst/>
          <a:ahLst/>
          <a:cxnLst/>
          <a:rect l="0" t="0" r="0" b="0"/>
          <a:pathLst>
            <a:path>
              <a:moveTo>
                <a:pt x="0" y="16457"/>
              </a:moveTo>
              <a:lnTo>
                <a:pt x="636729" y="1645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84712" y="1245054"/>
        <a:ext cx="31836" cy="31836"/>
      </dsp:txXfrm>
    </dsp:sp>
    <dsp:sp modelId="{DB69E7C7-7738-4601-817A-80E2DAA35627}">
      <dsp:nvSpPr>
        <dsp:cNvPr id="0" name=""/>
        <dsp:cNvSpPr/>
      </dsp:nvSpPr>
      <dsp:spPr>
        <a:xfrm>
          <a:off x="8918995" y="863017"/>
          <a:ext cx="1591823" cy="795911"/>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WA State GEAR UP</a:t>
          </a:r>
        </a:p>
      </dsp:txBody>
      <dsp:txXfrm>
        <a:off x="8942306" y="886328"/>
        <a:ext cx="1545201" cy="749289"/>
      </dsp:txXfrm>
    </dsp:sp>
    <dsp:sp modelId="{C414BFD8-E331-496C-A0F7-B3EE7F767E24}">
      <dsp:nvSpPr>
        <dsp:cNvPr id="0" name=""/>
        <dsp:cNvSpPr/>
      </dsp:nvSpPr>
      <dsp:spPr>
        <a:xfrm rot="2789259">
          <a:off x="1446717" y="2279607"/>
          <a:ext cx="931728" cy="32915"/>
        </a:xfrm>
        <a:custGeom>
          <a:avLst/>
          <a:gdLst/>
          <a:ahLst/>
          <a:cxnLst/>
          <a:rect l="0" t="0" r="0" b="0"/>
          <a:pathLst>
            <a:path>
              <a:moveTo>
                <a:pt x="0" y="16457"/>
              </a:moveTo>
              <a:lnTo>
                <a:pt x="931728" y="164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9288" y="2272771"/>
        <a:ext cx="46586" cy="46586"/>
      </dsp:txXfrm>
    </dsp:sp>
    <dsp:sp modelId="{E6B79762-95E4-4CDB-87C0-82605AFDEA56}">
      <dsp:nvSpPr>
        <dsp:cNvPr id="0" name=""/>
        <dsp:cNvSpPr/>
      </dsp:nvSpPr>
      <dsp:spPr>
        <a:xfrm>
          <a:off x="2233334" y="2235965"/>
          <a:ext cx="1591823" cy="7959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Partnerships Grants</a:t>
          </a:r>
        </a:p>
      </dsp:txBody>
      <dsp:txXfrm>
        <a:off x="2256645" y="2259276"/>
        <a:ext cx="1545201" cy="749289"/>
      </dsp:txXfrm>
    </dsp:sp>
    <dsp:sp modelId="{0020BF46-B21A-49DD-9AA9-CAB4C44FE9A2}">
      <dsp:nvSpPr>
        <dsp:cNvPr id="0" name=""/>
        <dsp:cNvSpPr/>
      </dsp:nvSpPr>
      <dsp:spPr>
        <a:xfrm rot="19457599">
          <a:off x="3751455" y="2388639"/>
          <a:ext cx="784134" cy="32915"/>
        </a:xfrm>
        <a:custGeom>
          <a:avLst/>
          <a:gdLst/>
          <a:ahLst/>
          <a:cxnLst/>
          <a:rect l="0" t="0" r="0" b="0"/>
          <a:pathLst>
            <a:path>
              <a:moveTo>
                <a:pt x="0" y="16457"/>
              </a:moveTo>
              <a:lnTo>
                <a:pt x="784134" y="1645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3919" y="2385493"/>
        <a:ext cx="39206" cy="39206"/>
      </dsp:txXfrm>
    </dsp:sp>
    <dsp:sp modelId="{793F489D-D715-4E4B-8983-F6747E5306DC}">
      <dsp:nvSpPr>
        <dsp:cNvPr id="0" name=""/>
        <dsp:cNvSpPr/>
      </dsp:nvSpPr>
      <dsp:spPr>
        <a:xfrm>
          <a:off x="4461888" y="1778316"/>
          <a:ext cx="1591823" cy="7959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University of Washington (4)</a:t>
          </a:r>
        </a:p>
      </dsp:txBody>
      <dsp:txXfrm>
        <a:off x="4485199" y="1801627"/>
        <a:ext cx="1545201" cy="749289"/>
      </dsp:txXfrm>
    </dsp:sp>
    <dsp:sp modelId="{A826AE8F-F6C1-4289-84AF-4FA435CDBFA7}">
      <dsp:nvSpPr>
        <dsp:cNvPr id="0" name=""/>
        <dsp:cNvSpPr/>
      </dsp:nvSpPr>
      <dsp:spPr>
        <a:xfrm rot="2142401">
          <a:off x="3751455" y="2846288"/>
          <a:ext cx="784134" cy="32915"/>
        </a:xfrm>
        <a:custGeom>
          <a:avLst/>
          <a:gdLst/>
          <a:ahLst/>
          <a:cxnLst/>
          <a:rect l="0" t="0" r="0" b="0"/>
          <a:pathLst>
            <a:path>
              <a:moveTo>
                <a:pt x="0" y="16457"/>
              </a:moveTo>
              <a:lnTo>
                <a:pt x="784134" y="1645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3919" y="2843142"/>
        <a:ext cx="39206" cy="39206"/>
      </dsp:txXfrm>
    </dsp:sp>
    <dsp:sp modelId="{D64B8824-7F7B-42F4-AFAF-B0E5A44E128C}">
      <dsp:nvSpPr>
        <dsp:cNvPr id="0" name=""/>
        <dsp:cNvSpPr/>
      </dsp:nvSpPr>
      <dsp:spPr>
        <a:xfrm>
          <a:off x="4461888" y="2693614"/>
          <a:ext cx="1591823" cy="7959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Washington State University (3)</a:t>
          </a:r>
        </a:p>
      </dsp:txBody>
      <dsp:txXfrm>
        <a:off x="4485199" y="2716925"/>
        <a:ext cx="1545201" cy="749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5A1CE-8DA7-44CC-8A1B-7EC818A98A32}">
      <dsp:nvSpPr>
        <dsp:cNvPr id="0" name=""/>
        <dsp:cNvSpPr/>
      </dsp:nvSpPr>
      <dsp:spPr>
        <a:xfrm>
          <a:off x="0" y="245208"/>
          <a:ext cx="6713552" cy="1474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1046" tIns="270764" rIns="521046"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a:t>Brewster School District</a:t>
          </a:r>
          <a:endParaRPr lang="en-US" sz="1300" b="1" kern="1200" dirty="0"/>
        </a:p>
        <a:p>
          <a:pPr marL="114300" lvl="1" indent="-114300" algn="l" defTabSz="577850">
            <a:lnSpc>
              <a:spcPct val="90000"/>
            </a:lnSpc>
            <a:spcBef>
              <a:spcPct val="0"/>
            </a:spcBef>
            <a:spcAft>
              <a:spcPct val="15000"/>
            </a:spcAft>
            <a:buChar char="•"/>
          </a:pPr>
          <a:r>
            <a:rPr lang="en-US" sz="1300" b="1" kern="1200"/>
            <a:t>Entiat School District</a:t>
          </a:r>
          <a:endParaRPr lang="en-US" sz="1300" b="1" kern="1200" dirty="0"/>
        </a:p>
        <a:p>
          <a:pPr marL="114300" lvl="1" indent="-114300" algn="l" defTabSz="577850">
            <a:lnSpc>
              <a:spcPct val="90000"/>
            </a:lnSpc>
            <a:spcBef>
              <a:spcPct val="0"/>
            </a:spcBef>
            <a:spcAft>
              <a:spcPct val="15000"/>
            </a:spcAft>
            <a:buChar char="•"/>
          </a:pPr>
          <a:r>
            <a:rPr lang="en-US" sz="1300" b="1" kern="1200"/>
            <a:t>Lake Chelan School District</a:t>
          </a:r>
          <a:endParaRPr lang="en-US" sz="1300" b="1" kern="1200" dirty="0"/>
        </a:p>
        <a:p>
          <a:pPr marL="114300" lvl="1" indent="-114300" algn="l" defTabSz="577850">
            <a:lnSpc>
              <a:spcPct val="90000"/>
            </a:lnSpc>
            <a:spcBef>
              <a:spcPct val="0"/>
            </a:spcBef>
            <a:spcAft>
              <a:spcPct val="15000"/>
            </a:spcAft>
            <a:buChar char="•"/>
          </a:pPr>
          <a:r>
            <a:rPr lang="en-US" sz="1300" b="1" kern="1200"/>
            <a:t>Manson School District</a:t>
          </a:r>
          <a:endParaRPr lang="en-US" sz="1300" b="1" kern="1200" dirty="0"/>
        </a:p>
        <a:p>
          <a:pPr marL="114300" lvl="1" indent="-114300" algn="l" defTabSz="577850">
            <a:lnSpc>
              <a:spcPct val="90000"/>
            </a:lnSpc>
            <a:spcBef>
              <a:spcPct val="0"/>
            </a:spcBef>
            <a:spcAft>
              <a:spcPct val="15000"/>
            </a:spcAft>
            <a:buChar char="•"/>
          </a:pPr>
          <a:r>
            <a:rPr lang="en-US" sz="1300" b="1" kern="1200"/>
            <a:t>Okanogan School District</a:t>
          </a:r>
          <a:endParaRPr lang="en-US" sz="1300" b="1" kern="1200" dirty="0"/>
        </a:p>
        <a:p>
          <a:pPr marL="114300" lvl="1" indent="-114300" algn="l" defTabSz="577850">
            <a:lnSpc>
              <a:spcPct val="90000"/>
            </a:lnSpc>
            <a:spcBef>
              <a:spcPct val="0"/>
            </a:spcBef>
            <a:spcAft>
              <a:spcPct val="15000"/>
            </a:spcAft>
            <a:buChar char="•"/>
          </a:pPr>
          <a:r>
            <a:rPr lang="en-US" sz="1300" b="1" kern="1200"/>
            <a:t>Pateros School District*</a:t>
          </a:r>
          <a:endParaRPr lang="en-US" sz="1300" b="1" kern="1200" dirty="0"/>
        </a:p>
      </dsp:txBody>
      <dsp:txXfrm>
        <a:off x="0" y="245208"/>
        <a:ext cx="6713552" cy="1474200"/>
      </dsp:txXfrm>
    </dsp:sp>
    <dsp:sp modelId="{807169BC-D1FA-4A1A-AE3E-395396FB8067}">
      <dsp:nvSpPr>
        <dsp:cNvPr id="0" name=""/>
        <dsp:cNvSpPr/>
      </dsp:nvSpPr>
      <dsp:spPr>
        <a:xfrm>
          <a:off x="335677" y="53328"/>
          <a:ext cx="4699486"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629" tIns="0" rIns="177629" bIns="0" numCol="1" spcCol="1270" anchor="ctr" anchorCtr="0">
          <a:noAutofit/>
        </a:bodyPr>
        <a:lstStyle/>
        <a:p>
          <a:pPr marL="0" lvl="0" indent="0" algn="l" defTabSz="577850">
            <a:lnSpc>
              <a:spcPct val="90000"/>
            </a:lnSpc>
            <a:spcBef>
              <a:spcPct val="0"/>
            </a:spcBef>
            <a:spcAft>
              <a:spcPct val="35000"/>
            </a:spcAft>
            <a:buNone/>
          </a:pPr>
          <a:r>
            <a:rPr lang="en-US" sz="1300" b="1" kern="1200"/>
            <a:t>Chelan/Okanogan Region</a:t>
          </a:r>
        </a:p>
      </dsp:txBody>
      <dsp:txXfrm>
        <a:off x="354411" y="72062"/>
        <a:ext cx="4662018" cy="346292"/>
      </dsp:txXfrm>
    </dsp:sp>
    <dsp:sp modelId="{CA120B00-ACD7-4679-BFD5-994320E3EBC7}">
      <dsp:nvSpPr>
        <dsp:cNvPr id="0" name=""/>
        <dsp:cNvSpPr/>
      </dsp:nvSpPr>
      <dsp:spPr>
        <a:xfrm>
          <a:off x="0" y="1981488"/>
          <a:ext cx="6713552" cy="11056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1046" tIns="270764" rIns="521046"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a:t>Aberdeen School District*</a:t>
          </a:r>
          <a:endParaRPr lang="en-US" sz="1300" b="1" kern="1200" dirty="0"/>
        </a:p>
        <a:p>
          <a:pPr marL="114300" lvl="1" indent="-114300" algn="l" defTabSz="577850">
            <a:lnSpc>
              <a:spcPct val="90000"/>
            </a:lnSpc>
            <a:spcBef>
              <a:spcPct val="0"/>
            </a:spcBef>
            <a:spcAft>
              <a:spcPct val="15000"/>
            </a:spcAft>
            <a:buChar char="•"/>
          </a:pPr>
          <a:r>
            <a:rPr lang="en-US" sz="1300" b="1" kern="1200"/>
            <a:t>Elma School District</a:t>
          </a:r>
          <a:endParaRPr lang="en-US" sz="1300" b="1" kern="1200" dirty="0"/>
        </a:p>
        <a:p>
          <a:pPr marL="114300" lvl="1" indent="-114300" algn="l" defTabSz="577850">
            <a:lnSpc>
              <a:spcPct val="90000"/>
            </a:lnSpc>
            <a:spcBef>
              <a:spcPct val="0"/>
            </a:spcBef>
            <a:spcAft>
              <a:spcPct val="15000"/>
            </a:spcAft>
            <a:buChar char="•"/>
          </a:pPr>
          <a:r>
            <a:rPr lang="en-US" sz="1300" b="1" kern="1200"/>
            <a:t>North Beach School District</a:t>
          </a:r>
          <a:endParaRPr lang="en-US" sz="1300" b="1" kern="1200" dirty="0"/>
        </a:p>
        <a:p>
          <a:pPr marL="114300" lvl="1" indent="-114300" algn="l" defTabSz="577850">
            <a:lnSpc>
              <a:spcPct val="90000"/>
            </a:lnSpc>
            <a:spcBef>
              <a:spcPct val="0"/>
            </a:spcBef>
            <a:spcAft>
              <a:spcPct val="15000"/>
            </a:spcAft>
            <a:buChar char="•"/>
          </a:pPr>
          <a:r>
            <a:rPr lang="en-US" sz="1300" b="1" kern="1200" dirty="0"/>
            <a:t>Oakville School District</a:t>
          </a:r>
        </a:p>
      </dsp:txBody>
      <dsp:txXfrm>
        <a:off x="0" y="1981488"/>
        <a:ext cx="6713552" cy="1105650"/>
      </dsp:txXfrm>
    </dsp:sp>
    <dsp:sp modelId="{C4611805-519A-43A5-B087-1BF02DFB4CB5}">
      <dsp:nvSpPr>
        <dsp:cNvPr id="0" name=""/>
        <dsp:cNvSpPr/>
      </dsp:nvSpPr>
      <dsp:spPr>
        <a:xfrm>
          <a:off x="335677" y="1789608"/>
          <a:ext cx="4699486"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629" tIns="0" rIns="177629" bIns="0" numCol="1" spcCol="1270" anchor="ctr" anchorCtr="0">
          <a:noAutofit/>
        </a:bodyPr>
        <a:lstStyle/>
        <a:p>
          <a:pPr marL="0" lvl="0" indent="0" algn="l" defTabSz="577850">
            <a:lnSpc>
              <a:spcPct val="90000"/>
            </a:lnSpc>
            <a:spcBef>
              <a:spcPct val="0"/>
            </a:spcBef>
            <a:spcAft>
              <a:spcPct val="35000"/>
            </a:spcAft>
            <a:buNone/>
          </a:pPr>
          <a:r>
            <a:rPr lang="en-US" sz="1300" b="1" kern="1200"/>
            <a:t>Grays Harbor Region</a:t>
          </a:r>
          <a:endParaRPr lang="en-US" sz="1300" b="1" kern="1200" dirty="0"/>
        </a:p>
      </dsp:txBody>
      <dsp:txXfrm>
        <a:off x="354411" y="1808342"/>
        <a:ext cx="4662018" cy="346292"/>
      </dsp:txXfrm>
    </dsp:sp>
    <dsp:sp modelId="{5EE05E1C-2309-4C76-8A25-EB58D305AE53}">
      <dsp:nvSpPr>
        <dsp:cNvPr id="0" name=""/>
        <dsp:cNvSpPr/>
      </dsp:nvSpPr>
      <dsp:spPr>
        <a:xfrm>
          <a:off x="0" y="3349218"/>
          <a:ext cx="6713552" cy="716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1046" tIns="270764" rIns="521046"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Rochester School District</a:t>
          </a:r>
        </a:p>
        <a:p>
          <a:pPr marL="114300" lvl="1" indent="-114300" algn="l" defTabSz="577850">
            <a:lnSpc>
              <a:spcPct val="90000"/>
            </a:lnSpc>
            <a:spcBef>
              <a:spcPct val="0"/>
            </a:spcBef>
            <a:spcAft>
              <a:spcPct val="15000"/>
            </a:spcAft>
            <a:buChar char="•"/>
          </a:pPr>
          <a:r>
            <a:rPr lang="en-US" sz="1300" b="1" kern="1200"/>
            <a:t>White Pass School District*</a:t>
          </a:r>
          <a:endParaRPr lang="en-US" sz="1300" b="1" kern="1200" dirty="0"/>
        </a:p>
      </dsp:txBody>
      <dsp:txXfrm>
        <a:off x="0" y="3349218"/>
        <a:ext cx="6713552" cy="716625"/>
      </dsp:txXfrm>
    </dsp:sp>
    <dsp:sp modelId="{A8C6833C-7084-4302-813A-0D0ED4F62998}">
      <dsp:nvSpPr>
        <dsp:cNvPr id="0" name=""/>
        <dsp:cNvSpPr/>
      </dsp:nvSpPr>
      <dsp:spPr>
        <a:xfrm>
          <a:off x="335677" y="3157338"/>
          <a:ext cx="4699486"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629" tIns="0" rIns="177629" bIns="0" numCol="1" spcCol="1270" anchor="ctr" anchorCtr="0">
          <a:noAutofit/>
        </a:bodyPr>
        <a:lstStyle/>
        <a:p>
          <a:pPr marL="0" lvl="0" indent="0" algn="l" defTabSz="577850">
            <a:lnSpc>
              <a:spcPct val="90000"/>
            </a:lnSpc>
            <a:spcBef>
              <a:spcPct val="0"/>
            </a:spcBef>
            <a:spcAft>
              <a:spcPct val="35000"/>
            </a:spcAft>
            <a:buNone/>
          </a:pPr>
          <a:r>
            <a:rPr lang="en-US" sz="1300" b="1" kern="1200"/>
            <a:t>Lewis County Region</a:t>
          </a:r>
          <a:endParaRPr lang="en-US" sz="1300" kern="1200" dirty="0"/>
        </a:p>
      </dsp:txBody>
      <dsp:txXfrm>
        <a:off x="354411" y="3176072"/>
        <a:ext cx="4662018"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323DB-67B1-48FE-887F-BF677A9318C4}">
      <dsp:nvSpPr>
        <dsp:cNvPr id="0" name=""/>
        <dsp:cNvSpPr/>
      </dsp:nvSpPr>
      <dsp:spPr>
        <a:xfrm>
          <a:off x="1137820" y="889"/>
          <a:ext cx="2586893" cy="155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1137820" y="889"/>
        <a:ext cx="2586893" cy="1552135"/>
      </dsp:txXfrm>
    </dsp:sp>
    <dsp:sp modelId="{B3C776AB-DD18-43B8-811A-2BE538A62FCC}">
      <dsp:nvSpPr>
        <dsp:cNvPr id="0" name=""/>
        <dsp:cNvSpPr/>
      </dsp:nvSpPr>
      <dsp:spPr>
        <a:xfrm>
          <a:off x="3983403" y="889"/>
          <a:ext cx="2586893" cy="155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3983403" y="889"/>
        <a:ext cx="2586893" cy="1552135"/>
      </dsp:txXfrm>
    </dsp:sp>
    <dsp:sp modelId="{3B65871E-9B6C-4CD1-A00D-E52BA2AD67B2}">
      <dsp:nvSpPr>
        <dsp:cNvPr id="0" name=""/>
        <dsp:cNvSpPr/>
      </dsp:nvSpPr>
      <dsp:spPr>
        <a:xfrm>
          <a:off x="6828985" y="889"/>
          <a:ext cx="2586893" cy="155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6828985" y="889"/>
        <a:ext cx="2586893" cy="1552135"/>
      </dsp:txXfrm>
    </dsp:sp>
    <dsp:sp modelId="{EE99C660-5508-4BB6-9071-90619940C224}">
      <dsp:nvSpPr>
        <dsp:cNvPr id="0" name=""/>
        <dsp:cNvSpPr/>
      </dsp:nvSpPr>
      <dsp:spPr>
        <a:xfrm>
          <a:off x="2560612" y="1811715"/>
          <a:ext cx="2586893" cy="155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2560612" y="1811715"/>
        <a:ext cx="2586893" cy="1552135"/>
      </dsp:txXfrm>
    </dsp:sp>
    <dsp:sp modelId="{13DF7F10-60F4-4E57-81AB-DAFCD9CA6405}">
      <dsp:nvSpPr>
        <dsp:cNvPr id="0" name=""/>
        <dsp:cNvSpPr/>
      </dsp:nvSpPr>
      <dsp:spPr>
        <a:xfrm>
          <a:off x="5406194" y="1811715"/>
          <a:ext cx="2586893" cy="1552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406194" y="1811715"/>
        <a:ext cx="2586893" cy="15521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CA377-5102-49A3-AE10-9B12F5FFB7EE}">
      <dsp:nvSpPr>
        <dsp:cNvPr id="0" name=""/>
        <dsp:cNvSpPr/>
      </dsp:nvSpPr>
      <dsp:spPr>
        <a:xfrm>
          <a:off x="3080"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3080" y="587635"/>
        <a:ext cx="2444055" cy="1466433"/>
      </dsp:txXfrm>
    </dsp:sp>
    <dsp:sp modelId="{83F58A3A-3CE8-484C-955B-DEA69AFE0DCE}">
      <dsp:nvSpPr>
        <dsp:cNvPr id="0" name=""/>
        <dsp:cNvSpPr/>
      </dsp:nvSpPr>
      <dsp:spPr>
        <a:xfrm>
          <a:off x="2691541"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2691541" y="587635"/>
        <a:ext cx="2444055" cy="1466433"/>
      </dsp:txXfrm>
    </dsp:sp>
    <dsp:sp modelId="{64579E46-E515-4F1C-A865-2C9F0030BBAE}">
      <dsp:nvSpPr>
        <dsp:cNvPr id="0" name=""/>
        <dsp:cNvSpPr/>
      </dsp:nvSpPr>
      <dsp:spPr>
        <a:xfrm>
          <a:off x="5380002"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380002" y="587635"/>
        <a:ext cx="2444055" cy="1466433"/>
      </dsp:txXfrm>
    </dsp:sp>
    <dsp:sp modelId="{57CEA9FF-5B22-4D89-B03C-F10DD99C2425}">
      <dsp:nvSpPr>
        <dsp:cNvPr id="0" name=""/>
        <dsp:cNvSpPr/>
      </dsp:nvSpPr>
      <dsp:spPr>
        <a:xfrm>
          <a:off x="8068463"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8068463" y="587635"/>
        <a:ext cx="2444055" cy="1466433"/>
      </dsp:txXfrm>
    </dsp:sp>
    <dsp:sp modelId="{F1600570-E3C5-472E-A690-C16A4F12A528}">
      <dsp:nvSpPr>
        <dsp:cNvPr id="0" name=""/>
        <dsp:cNvSpPr/>
      </dsp:nvSpPr>
      <dsp:spPr>
        <a:xfrm>
          <a:off x="1347311" y="2298474"/>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1347311" y="2298474"/>
        <a:ext cx="2444055" cy="1466433"/>
      </dsp:txXfrm>
    </dsp:sp>
    <dsp:sp modelId="{7C54627E-67F1-4E9E-8EC3-ACA553CB00EE}">
      <dsp:nvSpPr>
        <dsp:cNvPr id="0" name=""/>
        <dsp:cNvSpPr/>
      </dsp:nvSpPr>
      <dsp:spPr>
        <a:xfrm>
          <a:off x="4035772" y="2298474"/>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4035772" y="2298474"/>
        <a:ext cx="2444055" cy="1466433"/>
      </dsp:txXfrm>
    </dsp:sp>
    <dsp:sp modelId="{D7002B69-0B4D-4EC0-AF83-467B62A5FCA2}">
      <dsp:nvSpPr>
        <dsp:cNvPr id="0" name=""/>
        <dsp:cNvSpPr/>
      </dsp:nvSpPr>
      <dsp:spPr>
        <a:xfrm>
          <a:off x="6724233" y="2298474"/>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6724233" y="2298474"/>
        <a:ext cx="2444055" cy="1466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67825-CDDF-4CC0-AEFC-D054EA1C725E}">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Prepare for College</a:t>
          </a:r>
        </a:p>
      </dsp:txBody>
      <dsp:txXfrm>
        <a:off x="3080" y="587032"/>
        <a:ext cx="2444055" cy="1466433"/>
      </dsp:txXfrm>
    </dsp:sp>
    <dsp:sp modelId="{9E7538BE-40A7-4F76-99E2-6B36252411AE}">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Explore Pathways</a:t>
          </a:r>
        </a:p>
      </dsp:txBody>
      <dsp:txXfrm>
        <a:off x="2691541" y="587032"/>
        <a:ext cx="2444055" cy="1466433"/>
      </dsp:txXfrm>
    </dsp:sp>
    <dsp:sp modelId="{4B455A2C-036E-464A-957C-7A074AB40364}">
      <dsp:nvSpPr>
        <dsp:cNvPr id="0" name=""/>
        <dsp:cNvSpPr/>
      </dsp:nvSpPr>
      <dsp:spPr>
        <a:xfrm>
          <a:off x="5380002" y="58703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Visit a Campus</a:t>
          </a:r>
        </a:p>
      </dsp:txBody>
      <dsp:txXfrm>
        <a:off x="5380002" y="587032"/>
        <a:ext cx="2444055" cy="1466433"/>
      </dsp:txXfrm>
    </dsp:sp>
    <dsp:sp modelId="{1D3033DB-E6F8-41F9-8E35-2D6A2067FBCE}">
      <dsp:nvSpPr>
        <dsp:cNvPr id="0" name=""/>
        <dsp:cNvSpPr/>
      </dsp:nvSpPr>
      <dsp:spPr>
        <a:xfrm>
          <a:off x="8068463"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Prepare for Exams</a:t>
          </a:r>
        </a:p>
      </dsp:txBody>
      <dsp:txXfrm>
        <a:off x="8068463" y="587032"/>
        <a:ext cx="2444055" cy="1466433"/>
      </dsp:txXfrm>
    </dsp:sp>
    <dsp:sp modelId="{341E0284-E57A-4B6F-AF51-F26B7DEEA566}">
      <dsp:nvSpPr>
        <dsp:cNvPr id="0" name=""/>
        <dsp:cNvSpPr/>
      </dsp:nvSpPr>
      <dsp:spPr>
        <a:xfrm>
          <a:off x="3080"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Apply to College</a:t>
          </a:r>
        </a:p>
      </dsp:txBody>
      <dsp:txXfrm>
        <a:off x="3080" y="2297871"/>
        <a:ext cx="2444055" cy="1466433"/>
      </dsp:txXfrm>
    </dsp:sp>
    <dsp:sp modelId="{B6F54D67-63E6-4A45-AC49-D8AD66D96BDD}">
      <dsp:nvSpPr>
        <dsp:cNvPr id="0" name=""/>
        <dsp:cNvSpPr/>
      </dsp:nvSpPr>
      <dsp:spPr>
        <a:xfrm>
          <a:off x="2691541"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Pay for College</a:t>
          </a:r>
        </a:p>
      </dsp:txBody>
      <dsp:txXfrm>
        <a:off x="2691541" y="2297871"/>
        <a:ext cx="2444055" cy="1466433"/>
      </dsp:txXfrm>
    </dsp:sp>
    <dsp:sp modelId="{7B984D97-2C96-4AD8-9B2C-A28CC2E1CA6E}">
      <dsp:nvSpPr>
        <dsp:cNvPr id="0" name=""/>
        <dsp:cNvSpPr/>
      </dsp:nvSpPr>
      <dsp:spPr>
        <a:xfrm>
          <a:off x="5380002"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Search for Scholarships</a:t>
          </a:r>
        </a:p>
      </dsp:txBody>
      <dsp:txXfrm>
        <a:off x="5380002" y="2297871"/>
        <a:ext cx="2444055" cy="1466433"/>
      </dsp:txXfrm>
    </dsp:sp>
    <dsp:sp modelId="{12E7B77B-F749-4CDC-8057-EDC1259BCC88}">
      <dsp:nvSpPr>
        <dsp:cNvPr id="0" name=""/>
        <dsp:cNvSpPr/>
      </dsp:nvSpPr>
      <dsp:spPr>
        <a:xfrm>
          <a:off x="8068463" y="2297871"/>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Build a Support System/Transition After HS</a:t>
          </a:r>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829A30-EA6D-E187-2019-6E6065B941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3FCB98-31D2-DDA4-CD73-628F56638A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CF6CED-9C2F-4549-A1E1-86954AA3FDDA}" type="datetimeFigureOut">
              <a:rPr lang="en-US" smtClean="0"/>
              <a:t>12/12/2024</a:t>
            </a:fld>
            <a:endParaRPr lang="en-US"/>
          </a:p>
        </p:txBody>
      </p:sp>
      <p:sp>
        <p:nvSpPr>
          <p:cNvPr id="4" name="Footer Placeholder 3">
            <a:extLst>
              <a:ext uri="{FF2B5EF4-FFF2-40B4-BE49-F238E27FC236}">
                <a16:creationId xmlns:a16="http://schemas.microsoft.com/office/drawing/2014/main" id="{45F0B0A4-B8C6-36B3-64A4-EB55856876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58B4EE-39C5-0732-B16F-9BDEC9C51A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E063CE-6863-40BF-9931-B5C6B5D7536E}" type="slidenum">
              <a:rPr lang="en-US" smtClean="0"/>
              <a:t>‹#›</a:t>
            </a:fld>
            <a:endParaRPr lang="en-US"/>
          </a:p>
        </p:txBody>
      </p:sp>
    </p:spTree>
    <p:extLst>
      <p:ext uri="{BB962C8B-B14F-4D97-AF65-F5344CB8AC3E}">
        <p14:creationId xmlns:p14="http://schemas.microsoft.com/office/powerpoint/2010/main" val="2214682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4E96A-C29A-4F9D-84E7-E0A4AA72A92E}"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E4940-4881-4DEB-9AED-B92B36D200A5}" type="slidenum">
              <a:rPr lang="en-US" smtClean="0"/>
              <a:t>‹#›</a:t>
            </a:fld>
            <a:endParaRPr lang="en-US"/>
          </a:p>
        </p:txBody>
      </p:sp>
    </p:spTree>
    <p:extLst>
      <p:ext uri="{BB962C8B-B14F-4D97-AF65-F5344CB8AC3E}">
        <p14:creationId xmlns:p14="http://schemas.microsoft.com/office/powerpoint/2010/main" val="4146617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AA36B1-75F6-458C-B388-8BC01E9857C8}" type="slidenum">
              <a:rPr lang="en-US" smtClean="0"/>
              <a:t>1</a:t>
            </a:fld>
            <a:endParaRPr lang="en-US" dirty="0"/>
          </a:p>
        </p:txBody>
      </p:sp>
    </p:spTree>
    <p:extLst>
      <p:ext uri="{BB962C8B-B14F-4D97-AF65-F5344CB8AC3E}">
        <p14:creationId xmlns:p14="http://schemas.microsoft.com/office/powerpoint/2010/main" val="27032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Washington State GEAR UP prepares students for earning a postsecondary credential that has labor market value and empowers them to choose a path because they want to, and not because they are limited by a lack </a:t>
            </a:r>
            <a:r>
              <a:rPr lang="en-US"/>
              <a:t>of preparation.</a:t>
            </a:r>
            <a:endParaRPr lang="en-US" dirty="0"/>
          </a:p>
          <a:p>
            <a:endParaRPr lang="en-US" dirty="0"/>
          </a:p>
        </p:txBody>
      </p:sp>
      <p:sp>
        <p:nvSpPr>
          <p:cNvPr id="4" name="Slide Number Placeholder 3"/>
          <p:cNvSpPr>
            <a:spLocks noGrp="1"/>
          </p:cNvSpPr>
          <p:nvPr>
            <p:ph type="sldNum" sz="quarter" idx="5"/>
          </p:nvPr>
        </p:nvSpPr>
        <p:spPr/>
        <p:txBody>
          <a:bodyPr/>
          <a:lstStyle/>
          <a:p>
            <a:fld id="{8E1E4940-4881-4DEB-9AED-B92B36D200A5}" type="slidenum">
              <a:rPr lang="en-US" smtClean="0"/>
              <a:t>11</a:t>
            </a:fld>
            <a:endParaRPr lang="en-US"/>
          </a:p>
        </p:txBody>
      </p:sp>
    </p:spTree>
    <p:extLst>
      <p:ext uri="{BB962C8B-B14F-4D97-AF65-F5344CB8AC3E}">
        <p14:creationId xmlns:p14="http://schemas.microsoft.com/office/powerpoint/2010/main" val="1894513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12</a:t>
            </a:fld>
            <a:endParaRPr lang="en-US" dirty="0"/>
          </a:p>
        </p:txBody>
      </p:sp>
    </p:spTree>
    <p:extLst>
      <p:ext uri="{BB962C8B-B14F-4D97-AF65-F5344CB8AC3E}">
        <p14:creationId xmlns:p14="http://schemas.microsoft.com/office/powerpoint/2010/main" val="356920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your offerings for example: </a:t>
            </a:r>
          </a:p>
          <a:p>
            <a:endParaRPr lang="en-US" dirty="0"/>
          </a:p>
          <a:p>
            <a:pPr lvl="0"/>
            <a:r>
              <a:rPr lang="en-US" dirty="0">
                <a:solidFill>
                  <a:schemeClr val="tx1"/>
                </a:solidFill>
              </a:rPr>
              <a:t>Tutoring and office hours</a:t>
            </a:r>
          </a:p>
          <a:p>
            <a:pPr lvl="0"/>
            <a:r>
              <a:rPr lang="en-US" dirty="0">
                <a:solidFill>
                  <a:schemeClr val="tx1"/>
                </a:solidFill>
              </a:rPr>
              <a:t>Virtual and in-person college tours and job shadows</a:t>
            </a:r>
          </a:p>
          <a:p>
            <a:pPr lvl="0"/>
            <a:r>
              <a:rPr lang="en-US" dirty="0">
                <a:solidFill>
                  <a:schemeClr val="tx1"/>
                </a:solidFill>
              </a:rPr>
              <a:t>Career presentations</a:t>
            </a:r>
          </a:p>
          <a:p>
            <a:pPr lvl="0"/>
            <a:r>
              <a:rPr lang="en-US" dirty="0">
                <a:solidFill>
                  <a:schemeClr val="tx1"/>
                </a:solidFill>
              </a:rPr>
              <a:t>Life skills workshops, guest speakers, and more!</a:t>
            </a:r>
          </a:p>
          <a:p>
            <a:pPr lvl="0"/>
            <a:r>
              <a:rPr lang="en-US" dirty="0">
                <a:solidFill>
                  <a:schemeClr val="tx1"/>
                </a:solidFill>
              </a:rPr>
              <a:t>Financial aid education</a:t>
            </a:r>
          </a:p>
          <a:p>
            <a:pPr lvl="0"/>
            <a:r>
              <a:rPr lang="en-US" dirty="0">
                <a:solidFill>
                  <a:schemeClr val="tx1"/>
                </a:solidFill>
              </a:rPr>
              <a:t>Family workshops</a:t>
            </a:r>
          </a:p>
          <a:p>
            <a:pPr lvl="0"/>
            <a:r>
              <a:rPr lang="en-US" dirty="0">
                <a:solidFill>
                  <a:schemeClr val="tx1"/>
                </a:solidFill>
              </a:rPr>
              <a:t>Summer camp opportunities</a:t>
            </a:r>
          </a:p>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13</a:t>
            </a:fld>
            <a:endParaRPr lang="en-US" dirty="0"/>
          </a:p>
        </p:txBody>
      </p:sp>
    </p:spTree>
    <p:extLst>
      <p:ext uri="{BB962C8B-B14F-4D97-AF65-F5344CB8AC3E}">
        <p14:creationId xmlns:p14="http://schemas.microsoft.com/office/powerpoint/2010/main" val="378188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If your school is conducting these activities, you may wish to talk about if GEAR UP is involved.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FAFSA/WASFA:</a:t>
            </a:r>
            <a:r>
              <a:rPr lang="en-US" sz="1200" b="0" i="0" kern="1200" baseline="0" dirty="0">
                <a:solidFill>
                  <a:schemeClr val="tx1"/>
                </a:solidFill>
                <a:effectLst/>
                <a:latin typeface="+mn-lt"/>
                <a:ea typeface="+mn-ea"/>
                <a:cs typeface="+mn-cs"/>
              </a:rPr>
              <a:t> We are working in collaborations with WSAC and individual schools to provide FAFSA and WASFA completion efforts specifically for College Bound students. Please see a regional officer if you have any questions on how to implement targeted strategies for students.</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Repledge</a:t>
            </a:r>
            <a:r>
              <a:rPr lang="en-US" sz="1200" b="1" i="0" kern="1200" dirty="0">
                <a:solidFill>
                  <a:schemeClr val="tx1"/>
                </a:solidFill>
                <a:effectLst/>
                <a:latin typeface="+mn-lt"/>
                <a:ea typeface="+mn-ea"/>
                <a:cs typeface="+mn-cs"/>
              </a:rPr>
              <a:t>:</a:t>
            </a:r>
            <a:r>
              <a:rPr lang="en-US" sz="1200" b="1"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College Bound Scholarship Pledge can be used as a lever to improve student success outcomes for low-income students from 7-12th grade.  9th grade is a critical place to start! We know that 9th grade students earn the lowest GPA, have the most amount of missed classes, and have the highest misbehavior rates. The College Bound </a:t>
            </a:r>
            <a:r>
              <a:rPr lang="en-US" sz="1200" b="0" i="0" kern="1200" dirty="0" err="1">
                <a:solidFill>
                  <a:schemeClr val="tx1"/>
                </a:solidFill>
                <a:effectLst/>
                <a:latin typeface="+mn-lt"/>
                <a:ea typeface="+mn-ea"/>
                <a:cs typeface="+mn-cs"/>
              </a:rPr>
              <a:t>Repledge</a:t>
            </a:r>
            <a:r>
              <a:rPr lang="en-US" sz="1200" b="0" i="0" kern="1200" dirty="0">
                <a:solidFill>
                  <a:schemeClr val="tx1"/>
                </a:solidFill>
                <a:effectLst/>
                <a:latin typeface="+mn-lt"/>
                <a:ea typeface="+mn-ea"/>
                <a:cs typeface="+mn-cs"/>
              </a:rPr>
              <a:t> campaign is an opportunity to re-engage College Bound Scholarship ninth grade students in high school and remind them of their commitment.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College</a:t>
            </a:r>
            <a:r>
              <a:rPr lang="en-US" sz="1200" b="1" i="0" kern="1200" baseline="0" dirty="0">
                <a:solidFill>
                  <a:schemeClr val="tx1"/>
                </a:solidFill>
                <a:effectLst/>
                <a:latin typeface="+mn-lt"/>
                <a:ea typeface="+mn-ea"/>
                <a:cs typeface="+mn-cs"/>
              </a:rPr>
              <a:t> Signing Celebrations: </a:t>
            </a:r>
            <a:r>
              <a:rPr lang="en-US" sz="1200" b="0" i="0" kern="1200" dirty="0">
                <a:solidFill>
                  <a:schemeClr val="tx1"/>
                </a:solidFill>
                <a:effectLst/>
                <a:latin typeface="+mn-lt"/>
                <a:ea typeface="+mn-ea"/>
                <a:cs typeface="+mn-cs"/>
              </a:rPr>
              <a:t>College Signing Day celebrates students who have achieved the life-changing milestone of committing to postsecondary options. College Signing Day events motivate students to take charge of their future by completing their education beyond high school. WCAN is working with school districts across the state to empower schools to host their own College Signing Celebrations to highlight students enlisting or committing to obtaining a postsecondary degree or certification. We</a:t>
            </a:r>
            <a:r>
              <a:rPr lang="en-US" sz="1200" b="0" i="0" kern="1200" baseline="0" dirty="0">
                <a:solidFill>
                  <a:schemeClr val="tx1"/>
                </a:solidFill>
                <a:effectLst/>
                <a:latin typeface="+mn-lt"/>
                <a:ea typeface="+mn-ea"/>
                <a:cs typeface="+mn-cs"/>
              </a:rPr>
              <a:t> will be asking schools to celebrate with us throughout the month of May and June or when is best for your school and district.</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14</a:t>
            </a:fld>
            <a:endParaRPr lang="en-US" dirty="0"/>
          </a:p>
        </p:txBody>
      </p:sp>
    </p:spTree>
    <p:extLst>
      <p:ext uri="{BB962C8B-B14F-4D97-AF65-F5344CB8AC3E}">
        <p14:creationId xmlns:p14="http://schemas.microsoft.com/office/powerpoint/2010/main" val="330974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blank so schools can fill in their own</a:t>
            </a:r>
          </a:p>
        </p:txBody>
      </p:sp>
      <p:sp>
        <p:nvSpPr>
          <p:cNvPr id="4" name="Slide Number Placeholder 3"/>
          <p:cNvSpPr>
            <a:spLocks noGrp="1"/>
          </p:cNvSpPr>
          <p:nvPr>
            <p:ph type="sldNum" sz="quarter" idx="5"/>
          </p:nvPr>
        </p:nvSpPr>
        <p:spPr/>
        <p:txBody>
          <a:bodyPr/>
          <a:lstStyle/>
          <a:p>
            <a:fld id="{BCFAAAB6-A2C6-4A85-A3A1-98EFBA61C967}" type="slidenum">
              <a:rPr lang="en-US" smtClean="0"/>
              <a:t>15</a:t>
            </a:fld>
            <a:endParaRPr lang="en-US" dirty="0"/>
          </a:p>
        </p:txBody>
      </p:sp>
    </p:spTree>
    <p:extLst>
      <p:ext uri="{BB962C8B-B14F-4D97-AF65-F5344CB8AC3E}">
        <p14:creationId xmlns:p14="http://schemas.microsoft.com/office/powerpoint/2010/main" val="3121277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and families can find information and a number of resources here including on the topics above. </a:t>
            </a:r>
          </a:p>
        </p:txBody>
      </p:sp>
      <p:sp>
        <p:nvSpPr>
          <p:cNvPr id="4" name="Slide Number Placeholder 3"/>
          <p:cNvSpPr>
            <a:spLocks noGrp="1"/>
          </p:cNvSpPr>
          <p:nvPr>
            <p:ph type="sldNum" sz="quarter" idx="5"/>
          </p:nvPr>
        </p:nvSpPr>
        <p:spPr/>
        <p:txBody>
          <a:bodyPr/>
          <a:lstStyle/>
          <a:p>
            <a:fld id="{BCFAAAB6-A2C6-4A85-A3A1-98EFBA61C967}" type="slidenum">
              <a:rPr lang="en-US" smtClean="0"/>
              <a:t>16</a:t>
            </a:fld>
            <a:endParaRPr lang="en-US" dirty="0"/>
          </a:p>
        </p:txBody>
      </p:sp>
    </p:spTree>
    <p:extLst>
      <p:ext uri="{BB962C8B-B14F-4D97-AF65-F5344CB8AC3E}">
        <p14:creationId xmlns:p14="http://schemas.microsoft.com/office/powerpoint/2010/main" val="3326023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E4940-4881-4DEB-9AED-B92B36D200A5}" type="slidenum">
              <a:rPr lang="en-US" smtClean="0"/>
              <a:t>17</a:t>
            </a:fld>
            <a:endParaRPr lang="en-US"/>
          </a:p>
        </p:txBody>
      </p:sp>
    </p:spTree>
    <p:extLst>
      <p:ext uri="{BB962C8B-B14F-4D97-AF65-F5344CB8AC3E}">
        <p14:creationId xmlns:p14="http://schemas.microsoft.com/office/powerpoint/2010/main" val="11389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E4940-4881-4DEB-9AED-B92B36D200A5}" type="slidenum">
              <a:rPr lang="en-US" smtClean="0"/>
              <a:t>3</a:t>
            </a:fld>
            <a:endParaRPr lang="en-US"/>
          </a:p>
        </p:txBody>
      </p:sp>
    </p:spTree>
    <p:extLst>
      <p:ext uri="{BB962C8B-B14F-4D97-AF65-F5344CB8AC3E}">
        <p14:creationId xmlns:p14="http://schemas.microsoft.com/office/powerpoint/2010/main" val="345536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E4940-4881-4DEB-9AED-B92B36D200A5}" type="slidenum">
              <a:rPr lang="en-US" smtClean="0"/>
              <a:t>4</a:t>
            </a:fld>
            <a:endParaRPr lang="en-US"/>
          </a:p>
        </p:txBody>
      </p:sp>
    </p:spTree>
    <p:extLst>
      <p:ext uri="{BB962C8B-B14F-4D97-AF65-F5344CB8AC3E}">
        <p14:creationId xmlns:p14="http://schemas.microsoft.com/office/powerpoint/2010/main" val="107354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5</a:t>
            </a:fld>
            <a:endParaRPr lang="en-US" dirty="0"/>
          </a:p>
        </p:txBody>
      </p:sp>
    </p:spTree>
    <p:extLst>
      <p:ext uri="{BB962C8B-B14F-4D97-AF65-F5344CB8AC3E}">
        <p14:creationId xmlns:p14="http://schemas.microsoft.com/office/powerpoint/2010/main" val="181852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6</a:t>
            </a:fld>
            <a:endParaRPr lang="en-US" dirty="0"/>
          </a:p>
        </p:txBody>
      </p:sp>
    </p:spTree>
    <p:extLst>
      <p:ext uri="{BB962C8B-B14F-4D97-AF65-F5344CB8AC3E}">
        <p14:creationId xmlns:p14="http://schemas.microsoft.com/office/powerpoint/2010/main" val="320624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E4940-4881-4DEB-9AED-B92B36D200A5}" type="slidenum">
              <a:rPr lang="en-US" smtClean="0"/>
              <a:t>7</a:t>
            </a:fld>
            <a:endParaRPr lang="en-US"/>
          </a:p>
        </p:txBody>
      </p:sp>
    </p:spTree>
    <p:extLst>
      <p:ext uri="{BB962C8B-B14F-4D97-AF65-F5344CB8AC3E}">
        <p14:creationId xmlns:p14="http://schemas.microsoft.com/office/powerpoint/2010/main" val="1362874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8</a:t>
            </a:fld>
            <a:endParaRPr lang="en-US" dirty="0"/>
          </a:p>
        </p:txBody>
      </p:sp>
    </p:spTree>
    <p:extLst>
      <p:ext uri="{BB962C8B-B14F-4D97-AF65-F5344CB8AC3E}">
        <p14:creationId xmlns:p14="http://schemas.microsoft.com/office/powerpoint/2010/main" val="1063173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9</a:t>
            </a:fld>
            <a:endParaRPr lang="en-US" dirty="0"/>
          </a:p>
        </p:txBody>
      </p:sp>
    </p:spTree>
    <p:extLst>
      <p:ext uri="{BB962C8B-B14F-4D97-AF65-F5344CB8AC3E}">
        <p14:creationId xmlns:p14="http://schemas.microsoft.com/office/powerpoint/2010/main" val="359748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25000" dirty="0"/>
          </a:p>
        </p:txBody>
      </p:sp>
      <p:sp>
        <p:nvSpPr>
          <p:cNvPr id="4" name="Slide Number Placeholder 3"/>
          <p:cNvSpPr>
            <a:spLocks noGrp="1"/>
          </p:cNvSpPr>
          <p:nvPr>
            <p:ph type="sldNum" sz="quarter" idx="10"/>
          </p:nvPr>
        </p:nvSpPr>
        <p:spPr/>
        <p:txBody>
          <a:bodyPr/>
          <a:lstStyle/>
          <a:p>
            <a:fld id="{1B5206B6-5246-498B-AC8D-4748AEEB0F86}" type="slidenum">
              <a:rPr lang="en-US" smtClean="0"/>
              <a:t>10</a:t>
            </a:fld>
            <a:endParaRPr lang="en-US"/>
          </a:p>
        </p:txBody>
      </p:sp>
    </p:spTree>
    <p:extLst>
      <p:ext uri="{BB962C8B-B14F-4D97-AF65-F5344CB8AC3E}">
        <p14:creationId xmlns:p14="http://schemas.microsoft.com/office/powerpoint/2010/main" val="276590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8AFC-217A-D1A2-CE82-D71416B754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2FF9BD-A270-1A4E-9AA7-74F7A12B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142758-8A72-32EE-3CAC-3E0AEF41F4B4}"/>
              </a:ext>
            </a:extLst>
          </p:cNvPr>
          <p:cNvSpPr>
            <a:spLocks noGrp="1"/>
          </p:cNvSpPr>
          <p:nvPr>
            <p:ph type="dt" sz="half" idx="10"/>
          </p:nvPr>
        </p:nvSpPr>
        <p:spPr/>
        <p:txBody>
          <a:bodyPr/>
          <a:lstStyle/>
          <a:p>
            <a:fld id="{53905D8F-021F-47C7-843A-79F6C765D7BA}" type="datetimeFigureOut">
              <a:rPr lang="en-US" smtClean="0"/>
              <a:t>12/12/2024</a:t>
            </a:fld>
            <a:endParaRPr lang="en-US"/>
          </a:p>
        </p:txBody>
      </p:sp>
      <p:sp>
        <p:nvSpPr>
          <p:cNvPr id="5" name="Footer Placeholder 4">
            <a:extLst>
              <a:ext uri="{FF2B5EF4-FFF2-40B4-BE49-F238E27FC236}">
                <a16:creationId xmlns:a16="http://schemas.microsoft.com/office/drawing/2014/main" id="{5C2F5986-FF8A-4708-88F7-DD6A3593C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D838C-E33C-9295-3922-F286627FE611}"/>
              </a:ext>
            </a:extLst>
          </p:cNvPr>
          <p:cNvSpPr>
            <a:spLocks noGrp="1"/>
          </p:cNvSpPr>
          <p:nvPr>
            <p:ph type="sldNum" sz="quarter" idx="12"/>
          </p:nvPr>
        </p:nvSpPr>
        <p:spPr/>
        <p:txBody>
          <a:bodyPr/>
          <a:lstStyle/>
          <a:p>
            <a:fld id="{DF493E22-1126-429C-9E52-A0C152248AA8}"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2DDDE197-AA52-33A5-276C-D3A8701B875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6696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6EC0-7A3D-B7BC-02F1-D8DB6065AB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34F0E7-B236-3EDC-5CEE-6012474424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1C8B5-7D62-93B1-455E-095638A3E3FC}"/>
              </a:ext>
            </a:extLst>
          </p:cNvPr>
          <p:cNvSpPr>
            <a:spLocks noGrp="1"/>
          </p:cNvSpPr>
          <p:nvPr>
            <p:ph type="dt" sz="half" idx="10"/>
          </p:nvPr>
        </p:nvSpPr>
        <p:spPr/>
        <p:txBody>
          <a:bodyPr/>
          <a:lstStyle/>
          <a:p>
            <a:fld id="{53905D8F-021F-47C7-843A-79F6C765D7BA}" type="datetimeFigureOut">
              <a:rPr lang="en-US" smtClean="0"/>
              <a:t>12/12/2024</a:t>
            </a:fld>
            <a:endParaRPr lang="en-US"/>
          </a:p>
        </p:txBody>
      </p:sp>
      <p:sp>
        <p:nvSpPr>
          <p:cNvPr id="5" name="Footer Placeholder 4">
            <a:extLst>
              <a:ext uri="{FF2B5EF4-FFF2-40B4-BE49-F238E27FC236}">
                <a16:creationId xmlns:a16="http://schemas.microsoft.com/office/drawing/2014/main" id="{7EC88771-0FC2-7FF0-0B0E-F91DAE1898FB}"/>
              </a:ext>
            </a:extLst>
          </p:cNvPr>
          <p:cNvSpPr>
            <a:spLocks noGrp="1"/>
          </p:cNvSpPr>
          <p:nvPr>
            <p:ph type="ftr" sz="quarter" idx="11"/>
          </p:nvPr>
        </p:nvSpPr>
        <p:spPr/>
        <p:txBody>
          <a:bodyPr/>
          <a:lstStyle/>
          <a:p>
            <a:r>
              <a:rPr lang="en-US"/>
              <a:t>Washington Student Achievement Council</a:t>
            </a:r>
            <a:endParaRPr lang="en-US" dirty="0"/>
          </a:p>
        </p:txBody>
      </p:sp>
      <p:sp>
        <p:nvSpPr>
          <p:cNvPr id="6" name="Slide Number Placeholder 5">
            <a:extLst>
              <a:ext uri="{FF2B5EF4-FFF2-40B4-BE49-F238E27FC236}">
                <a16:creationId xmlns:a16="http://schemas.microsoft.com/office/drawing/2014/main" id="{6DB5FE60-4847-2A8A-0250-876A6E92EDC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496725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5E4B2-9504-4262-C271-A29E35B0B1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94F7B8-3F3C-45E5-6C19-29F0BB00B3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D205E-DB29-23F7-6654-63C209DF2759}"/>
              </a:ext>
            </a:extLst>
          </p:cNvPr>
          <p:cNvSpPr>
            <a:spLocks noGrp="1"/>
          </p:cNvSpPr>
          <p:nvPr>
            <p:ph type="dt" sz="half" idx="10"/>
          </p:nvPr>
        </p:nvSpPr>
        <p:spPr/>
        <p:txBody>
          <a:bodyPr/>
          <a:lstStyle/>
          <a:p>
            <a:fld id="{53905D8F-021F-47C7-843A-79F6C765D7BA}" type="datetimeFigureOut">
              <a:rPr lang="en-US" smtClean="0"/>
              <a:t>12/12/2024</a:t>
            </a:fld>
            <a:endParaRPr lang="en-US"/>
          </a:p>
        </p:txBody>
      </p:sp>
      <p:sp>
        <p:nvSpPr>
          <p:cNvPr id="5" name="Footer Placeholder 4">
            <a:extLst>
              <a:ext uri="{FF2B5EF4-FFF2-40B4-BE49-F238E27FC236}">
                <a16:creationId xmlns:a16="http://schemas.microsoft.com/office/drawing/2014/main" id="{A12554E2-5ECC-17BD-E74F-E7EB2A8545CC}"/>
              </a:ext>
            </a:extLst>
          </p:cNvPr>
          <p:cNvSpPr>
            <a:spLocks noGrp="1"/>
          </p:cNvSpPr>
          <p:nvPr>
            <p:ph type="ftr" sz="quarter" idx="11"/>
          </p:nvPr>
        </p:nvSpPr>
        <p:spPr/>
        <p:txBody>
          <a:bodyPr/>
          <a:lstStyle/>
          <a:p>
            <a:r>
              <a:rPr lang="en-US"/>
              <a:t>Washington Student Achievement Council</a:t>
            </a:r>
            <a:endParaRPr lang="en-US" dirty="0"/>
          </a:p>
        </p:txBody>
      </p:sp>
      <p:sp>
        <p:nvSpPr>
          <p:cNvPr id="6" name="Slide Number Placeholder 5">
            <a:extLst>
              <a:ext uri="{FF2B5EF4-FFF2-40B4-BE49-F238E27FC236}">
                <a16:creationId xmlns:a16="http://schemas.microsoft.com/office/drawing/2014/main" id="{63DEA3F3-9D12-8F58-1D0F-014AF5F3945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292617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normAutofit/>
          </a:bodyPr>
          <a:lstStyle>
            <a:lvl1pPr>
              <a:buNone/>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827919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a:lstStyle/>
          <a:p>
            <a:r>
              <a:rPr lang="en-US" dirty="0"/>
              <a:t>9/4/20XX</a:t>
            </a:r>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r>
              <a:rPr lang="en-US" dirty="0"/>
              <a:t>Presentation Title</a:t>
            </a:r>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A65A5C87-DF58-40C8-B092-1DE63DB4547E}" type="slidenum">
              <a:rPr lang="en-US" smtClean="0"/>
              <a:t>‹#›</a:t>
            </a:fld>
            <a:endParaRPr lang="en-US" dirty="0"/>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Tree>
    <p:extLst>
      <p:ext uri="{BB962C8B-B14F-4D97-AF65-F5344CB8AC3E}">
        <p14:creationId xmlns:p14="http://schemas.microsoft.com/office/powerpoint/2010/main" val="2853815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AF531CFA-938E-9E4E-F9BB-8922445CCB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3" name="Title 1">
            <a:extLst>
              <a:ext uri="{FF2B5EF4-FFF2-40B4-BE49-F238E27FC236}">
                <a16:creationId xmlns:a16="http://schemas.microsoft.com/office/drawing/2014/main" id="{0470FFEA-797E-4C89-9945-53EBCF717E73}"/>
              </a:ext>
            </a:extLst>
          </p:cNvPr>
          <p:cNvSpPr>
            <a:spLocks noGrp="1"/>
          </p:cNvSpPr>
          <p:nvPr>
            <p:ph type="ctrTitle"/>
          </p:nvPr>
        </p:nvSpPr>
        <p:spPr>
          <a:xfrm>
            <a:off x="764545" y="1497066"/>
            <a:ext cx="5651496" cy="2560320"/>
          </a:xfrm>
        </p:spPr>
        <p:txBody>
          <a:bodyPr anchor="b">
            <a:normAutofit/>
          </a:bodyPr>
          <a:lstStyle>
            <a:lvl1pPr algn="l">
              <a:defRPr sz="4800">
                <a:solidFill>
                  <a:schemeClr val="tx1"/>
                </a:solidFill>
                <a:latin typeface="+mj-lt"/>
              </a:defRPr>
            </a:lvl1pPr>
          </a:lstStyle>
          <a:p>
            <a:r>
              <a:rPr lang="en-US" dirty="0"/>
              <a:t>Click to edit Master title style</a:t>
            </a:r>
          </a:p>
        </p:txBody>
      </p:sp>
      <p:sp>
        <p:nvSpPr>
          <p:cNvPr id="24" name="Subtitle 2">
            <a:extLst>
              <a:ext uri="{FF2B5EF4-FFF2-40B4-BE49-F238E27FC236}">
                <a16:creationId xmlns:a16="http://schemas.microsoft.com/office/drawing/2014/main" id="{EA28CC5E-BEA6-4768-A19C-C49168EF7025}"/>
              </a:ext>
            </a:extLst>
          </p:cNvPr>
          <p:cNvSpPr>
            <a:spLocks noGrp="1"/>
          </p:cNvSpPr>
          <p:nvPr>
            <p:ph type="subTitle" idx="1"/>
          </p:nvPr>
        </p:nvSpPr>
        <p:spPr>
          <a:xfrm>
            <a:off x="764545" y="4132729"/>
            <a:ext cx="5651496" cy="1021977"/>
          </a:xfrm>
        </p:spPr>
        <p:txBody>
          <a:bodyPr>
            <a:normAutofit/>
          </a:bodyPr>
          <a:lstStyle>
            <a:lvl1pPr marL="0" indent="0" algn="l">
              <a:buNone/>
              <a:defRPr sz="2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84350"/>
            <a:ext cx="10058400" cy="4572000"/>
          </a:xfrm>
          <a:prstGeom prst="rect">
            <a:avLst/>
          </a:prstGeom>
        </p:spPr>
        <p:txBody>
          <a:bodyPr/>
          <a:lstStyle>
            <a:lvl1pPr marL="223838" indent="-223838">
              <a:lnSpc>
                <a:spcPct val="100000"/>
              </a:lnSpc>
              <a:buFont typeface="Arial" panose="020B0604020202020204" pitchFamily="34" charset="0"/>
              <a:buChar char="•"/>
              <a:defRPr sz="2800"/>
            </a:lvl1pPr>
            <a:lvl2pPr marL="457200" indent="-228600">
              <a:lnSpc>
                <a:spcPct val="100000"/>
              </a:lnSpc>
              <a:spcBef>
                <a:spcPts val="0"/>
              </a:spcBef>
              <a:spcAft>
                <a:spcPts val="0"/>
              </a:spcAft>
              <a:buFont typeface="Wingdings" panose="05000000000000000000" pitchFamily="2" charset="2"/>
              <a:buChar char="§"/>
              <a:defRPr sz="2400"/>
            </a:lvl2pPr>
            <a:lvl3pPr marL="690563" indent="-223838">
              <a:lnSpc>
                <a:spcPct val="100000"/>
              </a:lnSpc>
              <a:spcBef>
                <a:spcPts val="0"/>
              </a:spcBef>
              <a:spcAft>
                <a:spcPts val="0"/>
              </a:spcAft>
              <a:buFont typeface="Tw Cen MT" panose="020B0602020104020603" pitchFamily="34" charset="0"/>
              <a:buChar char="–"/>
              <a:defRPr sz="2200"/>
            </a:lvl3pPr>
            <a:lvl4pPr marL="914400" indent="-223838">
              <a:lnSpc>
                <a:spcPct val="100000"/>
              </a:lnSpc>
              <a:spcBef>
                <a:spcPts val="0"/>
              </a:spcBef>
              <a:spcAft>
                <a:spcPts val="0"/>
              </a:spcAft>
              <a:buFont typeface="Arial" panose="020B0604020202020204" pitchFamily="34" charset="0"/>
              <a:buChar char="•"/>
              <a:defRPr sz="2000"/>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a:xfrm>
            <a:off x="16935" y="6356350"/>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itle Placeholder 1">
            <a:extLst>
              <a:ext uri="{FF2B5EF4-FFF2-40B4-BE49-F238E27FC236}">
                <a16:creationId xmlns:a16="http://schemas.microsoft.com/office/drawing/2014/main" id="{004807C9-D95F-474E-8B5A-DCE698D0C37A}"/>
              </a:ext>
            </a:extLst>
          </p:cNvPr>
          <p:cNvSpPr>
            <a:spLocks noGrp="1"/>
          </p:cNvSpPr>
          <p:nvPr>
            <p:ph type="title"/>
          </p:nvPr>
        </p:nvSpPr>
        <p:spPr>
          <a:xfrm>
            <a:off x="1066800" y="255134"/>
            <a:ext cx="10058400" cy="1036850"/>
          </a:xfrm>
          <a:prstGeom prst="rect">
            <a:avLst/>
          </a:prstGeom>
        </p:spPr>
        <p:txBody>
          <a:bodyPr vert="horz" lIns="91440" tIns="45720" rIns="91440" bIns="45720" rtlCol="0" anchor="b">
            <a:normAutofit/>
          </a:bodyPr>
          <a:lstStyle/>
          <a:p>
            <a:r>
              <a:rPr lang="en-US" dirty="0"/>
              <a:t>Click to edit Master title style</a:t>
            </a:r>
          </a:p>
        </p:txBody>
      </p:sp>
      <p:pic>
        <p:nvPicPr>
          <p:cNvPr id="8" name="Picture 7">
            <a:extLst>
              <a:ext uri="{FF2B5EF4-FFF2-40B4-BE49-F238E27FC236}">
                <a16:creationId xmlns:a16="http://schemas.microsoft.com/office/drawing/2014/main" id="{D993548D-A883-4126-8E3C-A408F50311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36926" y="1751162"/>
            <a:ext cx="4572000" cy="4572000"/>
          </a:xfrm>
          <a:prstGeom prst="rect">
            <a:avLst/>
          </a:prstGeom>
        </p:spPr>
        <p:txBody>
          <a:bodyPr>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83076" y="1751162"/>
            <a:ext cx="4572000" cy="4572000"/>
          </a:xfrm>
          <a:prstGeom prst="rect">
            <a:avLst/>
          </a:prstGeom>
        </p:spPr>
        <p:txBody>
          <a:bodyPr>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1"/>
          </p:nvPr>
        </p:nvSpPr>
        <p:spPr>
          <a:xfrm>
            <a:off x="16935" y="6356350"/>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itle Placeholder 1">
            <a:extLst>
              <a:ext uri="{FF2B5EF4-FFF2-40B4-BE49-F238E27FC236}">
                <a16:creationId xmlns:a16="http://schemas.microsoft.com/office/drawing/2014/main" id="{F2982C2C-FB41-4019-9D1A-FA0975268821}"/>
              </a:ext>
            </a:extLst>
          </p:cNvPr>
          <p:cNvSpPr>
            <a:spLocks noGrp="1"/>
          </p:cNvSpPr>
          <p:nvPr>
            <p:ph type="title"/>
          </p:nvPr>
        </p:nvSpPr>
        <p:spPr>
          <a:xfrm>
            <a:off x="1066800" y="255134"/>
            <a:ext cx="10058400" cy="1036850"/>
          </a:xfrm>
          <a:prstGeom prst="rect">
            <a:avLst/>
          </a:prstGeom>
        </p:spPr>
        <p:txBody>
          <a:bodyPr vert="horz" lIns="91440" tIns="45720" rIns="91440" bIns="45720" rtlCol="0" anchor="b">
            <a:normAutofit/>
          </a:bodyPr>
          <a:lstStyle/>
          <a:p>
            <a:r>
              <a:rPr lang="en-US" dirty="0"/>
              <a:t>Click to edit Master title style</a:t>
            </a:r>
          </a:p>
        </p:txBody>
      </p:sp>
      <p:pic>
        <p:nvPicPr>
          <p:cNvPr id="8" name="Picture 7">
            <a:extLst>
              <a:ext uri="{FF2B5EF4-FFF2-40B4-BE49-F238E27FC236}">
                <a16:creationId xmlns:a16="http://schemas.microsoft.com/office/drawing/2014/main" id="{A845010D-BE01-429F-BADA-978C8789BB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31D88A2A-B658-450C-B0A0-2269AC5A75CB}"/>
              </a:ext>
            </a:extLst>
          </p:cNvPr>
          <p:cNvSpPr>
            <a:spLocks noGrp="1"/>
          </p:cNvSpPr>
          <p:nvPr>
            <p:ph sz="half" idx="2"/>
          </p:nvPr>
        </p:nvSpPr>
        <p:spPr>
          <a:xfrm>
            <a:off x="1066799" y="3362198"/>
            <a:ext cx="4572000" cy="2743200"/>
          </a:xfrm>
          <a:prstGeom prst="rect">
            <a:avLst/>
          </a:prstGeom>
        </p:spPr>
        <p:txBody>
          <a:bodyPr anchor="t">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37D5EE46-BC8D-4E26-9C0A-0ADFD5F545D4}"/>
              </a:ext>
            </a:extLst>
          </p:cNvPr>
          <p:cNvSpPr>
            <a:spLocks noGrp="1"/>
          </p:cNvSpPr>
          <p:nvPr>
            <p:ph sz="quarter" idx="4"/>
          </p:nvPr>
        </p:nvSpPr>
        <p:spPr>
          <a:xfrm>
            <a:off x="6537845" y="3362198"/>
            <a:ext cx="4572000" cy="2743200"/>
          </a:xfrm>
          <a:prstGeom prst="rect">
            <a:avLst/>
          </a:prstGeom>
        </p:spPr>
        <p:txBody>
          <a:bodyPr anchor="t">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10">
            <a:extLst>
              <a:ext uri="{FF2B5EF4-FFF2-40B4-BE49-F238E27FC236}">
                <a16:creationId xmlns:a16="http://schemas.microsoft.com/office/drawing/2014/main" id="{7BC8F431-7138-41E0-92FB-F098C54968D8}"/>
              </a:ext>
            </a:extLst>
          </p:cNvPr>
          <p:cNvSpPr>
            <a:spLocks noGrp="1"/>
          </p:cNvSpPr>
          <p:nvPr>
            <p:ph type="ftr" sz="quarter" idx="11"/>
          </p:nvPr>
        </p:nvSpPr>
        <p:spPr>
          <a:xfrm>
            <a:off x="16935" y="6356350"/>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22" name="Slide Number Placeholder 11">
            <a:extLst>
              <a:ext uri="{FF2B5EF4-FFF2-40B4-BE49-F238E27FC236}">
                <a16:creationId xmlns:a16="http://schemas.microsoft.com/office/drawing/2014/main" id="{BBD5EA75-4BCC-478E-A013-404061A52360}"/>
              </a:ext>
            </a:extLst>
          </p:cNvPr>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pic>
        <p:nvPicPr>
          <p:cNvPr id="24" name="Picture 23">
            <a:extLst>
              <a:ext uri="{FF2B5EF4-FFF2-40B4-BE49-F238E27FC236}">
                <a16:creationId xmlns:a16="http://schemas.microsoft.com/office/drawing/2014/main" id="{2EF8C928-DFE4-4BD1-B2F9-84867ACD11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
        <p:nvSpPr>
          <p:cNvPr id="26" name="Text Placeholder 3">
            <a:extLst>
              <a:ext uri="{FF2B5EF4-FFF2-40B4-BE49-F238E27FC236}">
                <a16:creationId xmlns:a16="http://schemas.microsoft.com/office/drawing/2014/main" id="{E5B7CB6B-0F6B-4A6F-8A21-8E18B28D116C}"/>
              </a:ext>
            </a:extLst>
          </p:cNvPr>
          <p:cNvSpPr>
            <a:spLocks noGrp="1"/>
          </p:cNvSpPr>
          <p:nvPr>
            <p:ph type="body" sz="half" idx="13"/>
          </p:nvPr>
        </p:nvSpPr>
        <p:spPr>
          <a:xfrm>
            <a:off x="1066799" y="1739647"/>
            <a:ext cx="10058399" cy="1371600"/>
          </a:xfrm>
          <a:prstGeom prst="rect">
            <a:avLst/>
          </a:prstGeom>
        </p:spPr>
        <p:txBody>
          <a:bodyPr anchor="t">
            <a:normAutofit/>
          </a:bodyPr>
          <a:lstStyle>
            <a:lvl1pPr marL="0" indent="0">
              <a:lnSpc>
                <a:spcPct val="100000"/>
              </a:lnSpc>
              <a:buNone/>
              <a:defRPr sz="2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7" name="Title Placeholder 1">
            <a:extLst>
              <a:ext uri="{FF2B5EF4-FFF2-40B4-BE49-F238E27FC236}">
                <a16:creationId xmlns:a16="http://schemas.microsoft.com/office/drawing/2014/main" id="{55BDB6D9-FD08-4F7A-AB44-2F410873CAE0}"/>
              </a:ext>
            </a:extLst>
          </p:cNvPr>
          <p:cNvSpPr>
            <a:spLocks noGrp="1"/>
          </p:cNvSpPr>
          <p:nvPr>
            <p:ph type="title"/>
          </p:nvPr>
        </p:nvSpPr>
        <p:spPr>
          <a:xfrm>
            <a:off x="1066800" y="255134"/>
            <a:ext cx="10058400" cy="1036850"/>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4269560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3272" y="1693046"/>
            <a:ext cx="4572000" cy="807720"/>
          </a:xfrm>
          <a:prstGeom prst="rect">
            <a:avLst/>
          </a:prstGeom>
        </p:spPr>
        <p:txBody>
          <a:bodyPr anchor="b">
            <a:no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33272" y="2599758"/>
            <a:ext cx="4572000" cy="3657600"/>
          </a:xfrm>
          <a:prstGeom prst="rect">
            <a:avLst/>
          </a:prstGeom>
        </p:spPr>
        <p:txBody>
          <a:bodyPr anchor="t">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86728" y="1693046"/>
            <a:ext cx="4572000" cy="813171"/>
          </a:xfrm>
          <a:prstGeom prst="rect">
            <a:avLst/>
          </a:prstGeom>
        </p:spPr>
        <p:txBody>
          <a:bodyPr anchor="b">
            <a:no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86730" y="2599758"/>
            <a:ext cx="4572000" cy="3657600"/>
          </a:xfrm>
          <a:prstGeom prst="rect">
            <a:avLst/>
          </a:prstGeom>
        </p:spPr>
        <p:txBody>
          <a:bodyPr anchor="t">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1"/>
          </p:nvPr>
        </p:nvSpPr>
        <p:spPr>
          <a:xfrm>
            <a:off x="16935" y="6356350"/>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sp>
        <p:nvSpPr>
          <p:cNvPr id="9" name="Title Placeholder 1">
            <a:extLst>
              <a:ext uri="{FF2B5EF4-FFF2-40B4-BE49-F238E27FC236}">
                <a16:creationId xmlns:a16="http://schemas.microsoft.com/office/drawing/2014/main" id="{8899ABF3-EDA1-45CA-9F7F-EBCD88852AA3}"/>
              </a:ext>
            </a:extLst>
          </p:cNvPr>
          <p:cNvSpPr txBox="1">
            <a:spLocks/>
          </p:cNvSpPr>
          <p:nvPr userDrawn="1"/>
        </p:nvSpPr>
        <p:spPr>
          <a:xfrm>
            <a:off x="1066800" y="255134"/>
            <a:ext cx="10058400"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chemeClr val="bg1"/>
                </a:solidFill>
                <a:latin typeface="+mj-lt"/>
                <a:ea typeface="+mj-ea"/>
                <a:cs typeface="+mj-cs"/>
              </a:defRPr>
            </a:lvl1pPr>
          </a:lstStyle>
          <a:p>
            <a:r>
              <a:rPr lang="en-US" dirty="0"/>
              <a:t>Click to edit Master title style</a:t>
            </a:r>
          </a:p>
        </p:txBody>
      </p:sp>
      <p:pic>
        <p:nvPicPr>
          <p:cNvPr id="13" name="Picture 12">
            <a:extLst>
              <a:ext uri="{FF2B5EF4-FFF2-40B4-BE49-F238E27FC236}">
                <a16:creationId xmlns:a16="http://schemas.microsoft.com/office/drawing/2014/main" id="{770B868D-0842-452E-AADB-98E78BECCC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16935" y="6356350"/>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sp>
        <p:nvSpPr>
          <p:cNvPr id="5" name="Title Placeholder 1">
            <a:extLst>
              <a:ext uri="{FF2B5EF4-FFF2-40B4-BE49-F238E27FC236}">
                <a16:creationId xmlns:a16="http://schemas.microsoft.com/office/drawing/2014/main" id="{AB36A1B2-98A6-4AAE-A11F-2247A89CEF39}"/>
              </a:ext>
            </a:extLst>
          </p:cNvPr>
          <p:cNvSpPr txBox="1">
            <a:spLocks/>
          </p:cNvSpPr>
          <p:nvPr userDrawn="1"/>
        </p:nvSpPr>
        <p:spPr>
          <a:xfrm>
            <a:off x="1066800" y="255134"/>
            <a:ext cx="10058400"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chemeClr val="bg1"/>
                </a:solidFill>
                <a:latin typeface="+mj-lt"/>
                <a:ea typeface="+mj-ea"/>
                <a:cs typeface="+mj-cs"/>
              </a:defRPr>
            </a:lvl1pPr>
          </a:lstStyle>
          <a:p>
            <a:r>
              <a:rPr lang="en-US" dirty="0"/>
              <a:t>Click to edit Master title style</a:t>
            </a:r>
          </a:p>
        </p:txBody>
      </p:sp>
      <p:pic>
        <p:nvPicPr>
          <p:cNvPr id="9" name="Picture 8">
            <a:extLst>
              <a:ext uri="{FF2B5EF4-FFF2-40B4-BE49-F238E27FC236}">
                <a16:creationId xmlns:a16="http://schemas.microsoft.com/office/drawing/2014/main" id="{935A8A00-125C-42B1-BBB6-3629F0F1F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A9CD-4942-3E46-9DDB-1D60DA7DEF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D5798A-53AE-F4EC-F6B9-DAECD430C5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CF45C-AC29-CB5C-A3EE-3FB317C89CC3}"/>
              </a:ext>
            </a:extLst>
          </p:cNvPr>
          <p:cNvSpPr>
            <a:spLocks noGrp="1"/>
          </p:cNvSpPr>
          <p:nvPr>
            <p:ph type="dt" sz="half" idx="10"/>
          </p:nvPr>
        </p:nvSpPr>
        <p:spPr/>
        <p:txBody>
          <a:bodyPr/>
          <a:lstStyle/>
          <a:p>
            <a:fld id="{53905D8F-021F-47C7-843A-79F6C765D7BA}" type="datetimeFigureOut">
              <a:rPr lang="en-US" smtClean="0"/>
              <a:t>12/12/2024</a:t>
            </a:fld>
            <a:endParaRPr lang="en-US"/>
          </a:p>
        </p:txBody>
      </p:sp>
      <p:sp>
        <p:nvSpPr>
          <p:cNvPr id="5" name="Footer Placeholder 4">
            <a:extLst>
              <a:ext uri="{FF2B5EF4-FFF2-40B4-BE49-F238E27FC236}">
                <a16:creationId xmlns:a16="http://schemas.microsoft.com/office/drawing/2014/main" id="{3B15D51C-BCE0-8CCE-670B-06CDB1973AC6}"/>
              </a:ext>
            </a:extLst>
          </p:cNvPr>
          <p:cNvSpPr>
            <a:spLocks noGrp="1"/>
          </p:cNvSpPr>
          <p:nvPr>
            <p:ph type="ftr" sz="quarter" idx="11"/>
          </p:nvPr>
        </p:nvSpPr>
        <p:spPr/>
        <p:txBody>
          <a:bodyPr/>
          <a:lstStyle/>
          <a:p>
            <a:r>
              <a:rPr lang="en-US"/>
              <a:t>Washington Student Achievement Council</a:t>
            </a:r>
            <a:endParaRPr lang="en-US" dirty="0"/>
          </a:p>
        </p:txBody>
      </p:sp>
      <p:sp>
        <p:nvSpPr>
          <p:cNvPr id="6" name="Slide Number Placeholder 5">
            <a:extLst>
              <a:ext uri="{FF2B5EF4-FFF2-40B4-BE49-F238E27FC236}">
                <a16:creationId xmlns:a16="http://schemas.microsoft.com/office/drawing/2014/main" id="{83E59904-EFBF-A8E5-4190-E502A663FC35}"/>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a:extLst>
              <a:ext uri="{FF2B5EF4-FFF2-40B4-BE49-F238E27FC236}">
                <a16:creationId xmlns:a16="http://schemas.microsoft.com/office/drawing/2014/main" id="{A3297C39-9B59-C848-19DE-B17848D7DC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1636230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332285"/>
            <a:ext cx="10058400" cy="2743200"/>
          </a:xfrm>
          <a:prstGeom prst="rect">
            <a:avLst/>
          </a:prstGeom>
        </p:spPr>
        <p:txBody>
          <a:bodyPr>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66799" y="1739647"/>
            <a:ext cx="10058399" cy="1371600"/>
          </a:xfrm>
          <a:prstGeom prst="rect">
            <a:avLst/>
          </a:prstGeom>
        </p:spPr>
        <p:txBody>
          <a:bodyPr anchor="t">
            <a:normAutofit/>
          </a:bodyPr>
          <a:lstStyle>
            <a:lvl1pPr marL="0" indent="0">
              <a:lnSpc>
                <a:spcPct val="100000"/>
              </a:lnSpc>
              <a:buNone/>
              <a:defRPr sz="2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Footer Placeholder 8"/>
          <p:cNvSpPr>
            <a:spLocks noGrp="1"/>
          </p:cNvSpPr>
          <p:nvPr>
            <p:ph type="ftr" sz="quarter" idx="11"/>
          </p:nvPr>
        </p:nvSpPr>
        <p:spPr>
          <a:xfrm>
            <a:off x="16935" y="6356350"/>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pic>
        <p:nvPicPr>
          <p:cNvPr id="8" name="Picture 7">
            <a:extLst>
              <a:ext uri="{FF2B5EF4-FFF2-40B4-BE49-F238E27FC236}">
                <a16:creationId xmlns:a16="http://schemas.microsoft.com/office/drawing/2014/main" id="{54860688-359F-477B-82B2-8043C4EEF1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
        <p:nvSpPr>
          <p:cNvPr id="11" name="Title Placeholder 1">
            <a:extLst>
              <a:ext uri="{FF2B5EF4-FFF2-40B4-BE49-F238E27FC236}">
                <a16:creationId xmlns:a16="http://schemas.microsoft.com/office/drawing/2014/main" id="{A0E88E59-FDD0-4C9A-A5CC-19F7877DCE3A}"/>
              </a:ext>
            </a:extLst>
          </p:cNvPr>
          <p:cNvSpPr>
            <a:spLocks noGrp="1"/>
          </p:cNvSpPr>
          <p:nvPr>
            <p:ph type="title"/>
          </p:nvPr>
        </p:nvSpPr>
        <p:spPr>
          <a:xfrm>
            <a:off x="1066800" y="255134"/>
            <a:ext cx="10058400" cy="1036850"/>
          </a:xfrm>
          <a:prstGeom prst="rect">
            <a:avLst/>
          </a:prstGeom>
        </p:spPr>
        <p:txBody>
          <a:bodyPr vert="horz" lIns="91440" tIns="45720" rIns="91440" bIns="45720" rtlCol="0" anchor="b">
            <a:normAutofit/>
          </a:body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066800" y="1775390"/>
            <a:ext cx="10058400" cy="4580959"/>
          </a:xfrm>
          <a:prstGeom prst="rect">
            <a:avLst/>
          </a:prstGeo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Footer Placeholder 8"/>
          <p:cNvSpPr>
            <a:spLocks noGrp="1"/>
          </p:cNvSpPr>
          <p:nvPr>
            <p:ph type="ftr" sz="quarter" idx="11"/>
          </p:nvPr>
        </p:nvSpPr>
        <p:spPr>
          <a:xfrm>
            <a:off x="19301" y="6356349"/>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itle Placeholder 1">
            <a:extLst>
              <a:ext uri="{FF2B5EF4-FFF2-40B4-BE49-F238E27FC236}">
                <a16:creationId xmlns:a16="http://schemas.microsoft.com/office/drawing/2014/main" id="{3F6205A4-8287-43E0-82E1-85BDC0ADC979}"/>
              </a:ext>
            </a:extLst>
          </p:cNvPr>
          <p:cNvSpPr txBox="1">
            <a:spLocks/>
          </p:cNvSpPr>
          <p:nvPr userDrawn="1"/>
        </p:nvSpPr>
        <p:spPr>
          <a:xfrm>
            <a:off x="1066800" y="255134"/>
            <a:ext cx="10058400"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chemeClr val="bg1"/>
                </a:solidFill>
                <a:latin typeface="+mj-lt"/>
                <a:ea typeface="+mj-ea"/>
                <a:cs typeface="+mj-cs"/>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B130526-6349-45ED-999D-7036332F77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8251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79FF-BBBD-087A-5AAC-18FFF5818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FD570C-B4D2-7483-B40F-AB486D104C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008F2A-005E-544C-6DE0-C31D04C6E910}"/>
              </a:ext>
            </a:extLst>
          </p:cNvPr>
          <p:cNvSpPr>
            <a:spLocks noGrp="1"/>
          </p:cNvSpPr>
          <p:nvPr>
            <p:ph type="dt" sz="half" idx="10"/>
          </p:nvPr>
        </p:nvSpPr>
        <p:spPr/>
        <p:txBody>
          <a:bodyPr/>
          <a:lstStyle/>
          <a:p>
            <a:fld id="{53905D8F-021F-47C7-843A-79F6C765D7BA}" type="datetimeFigureOut">
              <a:rPr lang="en-US" smtClean="0"/>
              <a:t>12/12/2024</a:t>
            </a:fld>
            <a:endParaRPr lang="en-US"/>
          </a:p>
        </p:txBody>
      </p:sp>
      <p:sp>
        <p:nvSpPr>
          <p:cNvPr id="5" name="Footer Placeholder 4">
            <a:extLst>
              <a:ext uri="{FF2B5EF4-FFF2-40B4-BE49-F238E27FC236}">
                <a16:creationId xmlns:a16="http://schemas.microsoft.com/office/drawing/2014/main" id="{5CA000F1-510F-5A52-2B8B-E77DD82FC6AC}"/>
              </a:ext>
            </a:extLst>
          </p:cNvPr>
          <p:cNvSpPr>
            <a:spLocks noGrp="1"/>
          </p:cNvSpPr>
          <p:nvPr>
            <p:ph type="ftr" sz="quarter" idx="11"/>
          </p:nvPr>
        </p:nvSpPr>
        <p:spPr/>
        <p:txBody>
          <a:bodyPr/>
          <a:lstStyle/>
          <a:p>
            <a:r>
              <a:rPr lang="en-US"/>
              <a:t>Washington Student Achievement Council</a:t>
            </a:r>
            <a:endParaRPr lang="en-US" dirty="0"/>
          </a:p>
        </p:txBody>
      </p:sp>
      <p:sp>
        <p:nvSpPr>
          <p:cNvPr id="6" name="Slide Number Placeholder 5">
            <a:extLst>
              <a:ext uri="{FF2B5EF4-FFF2-40B4-BE49-F238E27FC236}">
                <a16:creationId xmlns:a16="http://schemas.microsoft.com/office/drawing/2014/main" id="{795A4326-CD36-91FD-9FE4-7ABFBDF32151}"/>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a:extLst>
              <a:ext uri="{FF2B5EF4-FFF2-40B4-BE49-F238E27FC236}">
                <a16:creationId xmlns:a16="http://schemas.microsoft.com/office/drawing/2014/main" id="{C4CC0E32-8B5B-3CA6-A15F-FCF7CF7022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223808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BFF2-4D0A-8833-09CF-9F562D00D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814B1-E0F6-7B7C-5C84-836C7E08A6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C39CB-D58F-E60D-89F1-A133D376FE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46A31B-774C-ADFC-9AFF-0F2DF5D03A55}"/>
              </a:ext>
            </a:extLst>
          </p:cNvPr>
          <p:cNvSpPr>
            <a:spLocks noGrp="1"/>
          </p:cNvSpPr>
          <p:nvPr>
            <p:ph type="dt" sz="half" idx="10"/>
          </p:nvPr>
        </p:nvSpPr>
        <p:spPr/>
        <p:txBody>
          <a:bodyPr/>
          <a:lstStyle/>
          <a:p>
            <a:fld id="{53905D8F-021F-47C7-843A-79F6C765D7BA}" type="datetimeFigureOut">
              <a:rPr lang="en-US" smtClean="0"/>
              <a:t>12/12/2024</a:t>
            </a:fld>
            <a:endParaRPr lang="en-US"/>
          </a:p>
        </p:txBody>
      </p:sp>
      <p:sp>
        <p:nvSpPr>
          <p:cNvPr id="6" name="Footer Placeholder 5">
            <a:extLst>
              <a:ext uri="{FF2B5EF4-FFF2-40B4-BE49-F238E27FC236}">
                <a16:creationId xmlns:a16="http://schemas.microsoft.com/office/drawing/2014/main" id="{4FECB7AC-22E8-909F-32EB-C7205B48D19B}"/>
              </a:ext>
            </a:extLst>
          </p:cNvPr>
          <p:cNvSpPr>
            <a:spLocks noGrp="1"/>
          </p:cNvSpPr>
          <p:nvPr>
            <p:ph type="ftr" sz="quarter" idx="11"/>
          </p:nvPr>
        </p:nvSpPr>
        <p:spPr/>
        <p:txBody>
          <a:bodyPr/>
          <a:lstStyle/>
          <a:p>
            <a:r>
              <a:rPr lang="en-US"/>
              <a:t>Washington Student Achievement Council</a:t>
            </a:r>
            <a:endParaRPr lang="en-US" dirty="0"/>
          </a:p>
        </p:txBody>
      </p:sp>
      <p:sp>
        <p:nvSpPr>
          <p:cNvPr id="7" name="Slide Number Placeholder 6">
            <a:extLst>
              <a:ext uri="{FF2B5EF4-FFF2-40B4-BE49-F238E27FC236}">
                <a16:creationId xmlns:a16="http://schemas.microsoft.com/office/drawing/2014/main" id="{54335ED1-28CB-01A3-8242-C147ADAB064B}"/>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8" name="Picture 7">
            <a:extLst>
              <a:ext uri="{FF2B5EF4-FFF2-40B4-BE49-F238E27FC236}">
                <a16:creationId xmlns:a16="http://schemas.microsoft.com/office/drawing/2014/main" id="{B73D3A42-1A2C-F950-963C-A95DDBE8C0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41948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B1AF-F15D-B3D7-D600-F638049B9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AE2A16-8F27-B7B1-F68E-452DD2A521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51BC85-70EA-9561-1E2C-B54F066A2B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F1ED3C-F93C-0F08-E9CF-9093650552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101B7-3452-4F25-104E-83818BEB98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582739-CF49-7344-CAF2-77A59DEDE1E8}"/>
              </a:ext>
            </a:extLst>
          </p:cNvPr>
          <p:cNvSpPr>
            <a:spLocks noGrp="1"/>
          </p:cNvSpPr>
          <p:nvPr>
            <p:ph type="dt" sz="half" idx="10"/>
          </p:nvPr>
        </p:nvSpPr>
        <p:spPr/>
        <p:txBody>
          <a:bodyPr/>
          <a:lstStyle/>
          <a:p>
            <a:fld id="{53905D8F-021F-47C7-843A-79F6C765D7BA}" type="datetimeFigureOut">
              <a:rPr lang="en-US" smtClean="0"/>
              <a:t>12/12/2024</a:t>
            </a:fld>
            <a:endParaRPr lang="en-US"/>
          </a:p>
        </p:txBody>
      </p:sp>
      <p:sp>
        <p:nvSpPr>
          <p:cNvPr id="8" name="Footer Placeholder 7">
            <a:extLst>
              <a:ext uri="{FF2B5EF4-FFF2-40B4-BE49-F238E27FC236}">
                <a16:creationId xmlns:a16="http://schemas.microsoft.com/office/drawing/2014/main" id="{DFE8EC83-954C-E23A-8B78-7B5F6E1F7039}"/>
              </a:ext>
            </a:extLst>
          </p:cNvPr>
          <p:cNvSpPr>
            <a:spLocks noGrp="1"/>
          </p:cNvSpPr>
          <p:nvPr>
            <p:ph type="ftr" sz="quarter" idx="11"/>
          </p:nvPr>
        </p:nvSpPr>
        <p:spPr/>
        <p:txBody>
          <a:bodyPr/>
          <a:lstStyle/>
          <a:p>
            <a:r>
              <a:rPr lang="en-US"/>
              <a:t>Washington Student Achievement Council</a:t>
            </a:r>
            <a:endParaRPr lang="en-US" dirty="0"/>
          </a:p>
        </p:txBody>
      </p:sp>
      <p:sp>
        <p:nvSpPr>
          <p:cNvPr id="9" name="Slide Number Placeholder 8">
            <a:extLst>
              <a:ext uri="{FF2B5EF4-FFF2-40B4-BE49-F238E27FC236}">
                <a16:creationId xmlns:a16="http://schemas.microsoft.com/office/drawing/2014/main" id="{52DDE475-EDE7-5E8E-5ACD-9B5454E9747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657656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DCC9-95CB-6056-A604-14918C8583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9FCC12-E1CF-2DE6-045F-2071A9F04C09}"/>
              </a:ext>
            </a:extLst>
          </p:cNvPr>
          <p:cNvSpPr>
            <a:spLocks noGrp="1"/>
          </p:cNvSpPr>
          <p:nvPr>
            <p:ph type="dt" sz="half" idx="10"/>
          </p:nvPr>
        </p:nvSpPr>
        <p:spPr/>
        <p:txBody>
          <a:bodyPr/>
          <a:lstStyle/>
          <a:p>
            <a:fld id="{53905D8F-021F-47C7-843A-79F6C765D7BA}" type="datetimeFigureOut">
              <a:rPr lang="en-US" smtClean="0"/>
              <a:t>12/12/2024</a:t>
            </a:fld>
            <a:endParaRPr lang="en-US"/>
          </a:p>
        </p:txBody>
      </p:sp>
      <p:sp>
        <p:nvSpPr>
          <p:cNvPr id="4" name="Footer Placeholder 3">
            <a:extLst>
              <a:ext uri="{FF2B5EF4-FFF2-40B4-BE49-F238E27FC236}">
                <a16:creationId xmlns:a16="http://schemas.microsoft.com/office/drawing/2014/main" id="{065D76BD-8E83-D0D6-30C3-352E0D659078}"/>
              </a:ext>
            </a:extLst>
          </p:cNvPr>
          <p:cNvSpPr>
            <a:spLocks noGrp="1"/>
          </p:cNvSpPr>
          <p:nvPr>
            <p:ph type="ftr" sz="quarter" idx="11"/>
          </p:nvPr>
        </p:nvSpPr>
        <p:spPr/>
        <p:txBody>
          <a:bodyPr/>
          <a:lstStyle/>
          <a:p>
            <a:r>
              <a:rPr lang="en-US"/>
              <a:t>Washington Student Achievement Council</a:t>
            </a:r>
            <a:endParaRPr lang="en-US" dirty="0"/>
          </a:p>
        </p:txBody>
      </p:sp>
      <p:sp>
        <p:nvSpPr>
          <p:cNvPr id="5" name="Slide Number Placeholder 4">
            <a:extLst>
              <a:ext uri="{FF2B5EF4-FFF2-40B4-BE49-F238E27FC236}">
                <a16:creationId xmlns:a16="http://schemas.microsoft.com/office/drawing/2014/main" id="{47B5191B-E709-C5C6-833E-36EA7C2CA54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42059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45865-0046-6E4F-DDFE-9C1CCC9C7665}"/>
              </a:ext>
            </a:extLst>
          </p:cNvPr>
          <p:cNvSpPr>
            <a:spLocks noGrp="1"/>
          </p:cNvSpPr>
          <p:nvPr>
            <p:ph type="dt" sz="half" idx="10"/>
          </p:nvPr>
        </p:nvSpPr>
        <p:spPr/>
        <p:txBody>
          <a:bodyPr/>
          <a:lstStyle/>
          <a:p>
            <a:fld id="{53905D8F-021F-47C7-843A-79F6C765D7BA}" type="datetimeFigureOut">
              <a:rPr lang="en-US" smtClean="0"/>
              <a:t>12/12/2024</a:t>
            </a:fld>
            <a:endParaRPr lang="en-US"/>
          </a:p>
        </p:txBody>
      </p:sp>
      <p:sp>
        <p:nvSpPr>
          <p:cNvPr id="3" name="Footer Placeholder 2">
            <a:extLst>
              <a:ext uri="{FF2B5EF4-FFF2-40B4-BE49-F238E27FC236}">
                <a16:creationId xmlns:a16="http://schemas.microsoft.com/office/drawing/2014/main" id="{87A54C13-399C-00A7-7A48-795DF5252693}"/>
              </a:ext>
            </a:extLst>
          </p:cNvPr>
          <p:cNvSpPr>
            <a:spLocks noGrp="1"/>
          </p:cNvSpPr>
          <p:nvPr>
            <p:ph type="ftr" sz="quarter" idx="11"/>
          </p:nvPr>
        </p:nvSpPr>
        <p:spPr/>
        <p:txBody>
          <a:bodyPr/>
          <a:lstStyle/>
          <a:p>
            <a:r>
              <a:rPr lang="en-US"/>
              <a:t>Washington Student Achievement Council</a:t>
            </a:r>
            <a:endParaRPr lang="en-US" dirty="0"/>
          </a:p>
        </p:txBody>
      </p:sp>
      <p:sp>
        <p:nvSpPr>
          <p:cNvPr id="4" name="Slide Number Placeholder 3">
            <a:extLst>
              <a:ext uri="{FF2B5EF4-FFF2-40B4-BE49-F238E27FC236}">
                <a16:creationId xmlns:a16="http://schemas.microsoft.com/office/drawing/2014/main" id="{6149166C-FD1E-98BC-C106-BFE0DAFF2C0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460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9F46-E816-E9AD-B3EE-4A172EB33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853327-CDC7-6A29-41AA-246B485507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D6446-45AA-5292-863F-4EA944ADB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B051E-7C27-B789-117B-977439F6223F}"/>
              </a:ext>
            </a:extLst>
          </p:cNvPr>
          <p:cNvSpPr>
            <a:spLocks noGrp="1"/>
          </p:cNvSpPr>
          <p:nvPr>
            <p:ph type="dt" sz="half" idx="10"/>
          </p:nvPr>
        </p:nvSpPr>
        <p:spPr/>
        <p:txBody>
          <a:bodyPr/>
          <a:lstStyle/>
          <a:p>
            <a:fld id="{53905D8F-021F-47C7-843A-79F6C765D7BA}" type="datetimeFigureOut">
              <a:rPr lang="en-US" smtClean="0"/>
              <a:t>12/12/2024</a:t>
            </a:fld>
            <a:endParaRPr lang="en-US"/>
          </a:p>
        </p:txBody>
      </p:sp>
      <p:sp>
        <p:nvSpPr>
          <p:cNvPr id="6" name="Footer Placeholder 5">
            <a:extLst>
              <a:ext uri="{FF2B5EF4-FFF2-40B4-BE49-F238E27FC236}">
                <a16:creationId xmlns:a16="http://schemas.microsoft.com/office/drawing/2014/main" id="{75E97D31-412F-EC0C-89B7-1A3600EC07CD}"/>
              </a:ext>
            </a:extLst>
          </p:cNvPr>
          <p:cNvSpPr>
            <a:spLocks noGrp="1"/>
          </p:cNvSpPr>
          <p:nvPr>
            <p:ph type="ftr" sz="quarter" idx="11"/>
          </p:nvPr>
        </p:nvSpPr>
        <p:spPr/>
        <p:txBody>
          <a:bodyPr/>
          <a:lstStyle/>
          <a:p>
            <a:r>
              <a:rPr lang="en-US"/>
              <a:t>Washington Student Achievement Council</a:t>
            </a:r>
            <a:endParaRPr lang="en-US" dirty="0"/>
          </a:p>
        </p:txBody>
      </p:sp>
      <p:sp>
        <p:nvSpPr>
          <p:cNvPr id="7" name="Slide Number Placeholder 6">
            <a:extLst>
              <a:ext uri="{FF2B5EF4-FFF2-40B4-BE49-F238E27FC236}">
                <a16:creationId xmlns:a16="http://schemas.microsoft.com/office/drawing/2014/main" id="{3A82DAEC-7469-9953-0D59-BD847539EA52}"/>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8" name="Picture 7">
            <a:extLst>
              <a:ext uri="{FF2B5EF4-FFF2-40B4-BE49-F238E27FC236}">
                <a16:creationId xmlns:a16="http://schemas.microsoft.com/office/drawing/2014/main" id="{4A7A7E7A-1925-8478-4CD1-7FBF7D8E81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45377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339A-2EF2-DDF0-B5BD-B45578D2D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655BF2-B296-031F-5206-A4B80D4236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C966F4-F444-C4BF-2A18-328D42E92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3090D7-5AEF-2D1A-7028-F596BB9A0701}"/>
              </a:ext>
            </a:extLst>
          </p:cNvPr>
          <p:cNvSpPr>
            <a:spLocks noGrp="1"/>
          </p:cNvSpPr>
          <p:nvPr>
            <p:ph type="dt" sz="half" idx="10"/>
          </p:nvPr>
        </p:nvSpPr>
        <p:spPr/>
        <p:txBody>
          <a:bodyPr/>
          <a:lstStyle/>
          <a:p>
            <a:fld id="{53905D8F-021F-47C7-843A-79F6C765D7BA}" type="datetimeFigureOut">
              <a:rPr lang="en-US" smtClean="0"/>
              <a:t>12/12/2024</a:t>
            </a:fld>
            <a:endParaRPr lang="en-US"/>
          </a:p>
        </p:txBody>
      </p:sp>
      <p:sp>
        <p:nvSpPr>
          <p:cNvPr id="6" name="Footer Placeholder 5">
            <a:extLst>
              <a:ext uri="{FF2B5EF4-FFF2-40B4-BE49-F238E27FC236}">
                <a16:creationId xmlns:a16="http://schemas.microsoft.com/office/drawing/2014/main" id="{9327B009-94A3-7061-9881-4FC9B27F38F6}"/>
              </a:ext>
            </a:extLst>
          </p:cNvPr>
          <p:cNvSpPr>
            <a:spLocks noGrp="1"/>
          </p:cNvSpPr>
          <p:nvPr>
            <p:ph type="ftr" sz="quarter" idx="11"/>
          </p:nvPr>
        </p:nvSpPr>
        <p:spPr/>
        <p:txBody>
          <a:bodyPr/>
          <a:lstStyle/>
          <a:p>
            <a:r>
              <a:rPr lang="en-US"/>
              <a:t>Washington Student Achievement Council</a:t>
            </a:r>
            <a:endParaRPr lang="en-US" dirty="0"/>
          </a:p>
        </p:txBody>
      </p:sp>
      <p:sp>
        <p:nvSpPr>
          <p:cNvPr id="7" name="Slide Number Placeholder 6">
            <a:extLst>
              <a:ext uri="{FF2B5EF4-FFF2-40B4-BE49-F238E27FC236}">
                <a16:creationId xmlns:a16="http://schemas.microsoft.com/office/drawing/2014/main" id="{F0C63FB5-2350-E228-2452-590F910A904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513235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58130-EEB1-D052-815C-D5C062FED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C4F9FE-1C65-43BE-DD22-058CC857D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F036F-D3DE-6744-82B5-FC03D88A1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05D8F-021F-47C7-843A-79F6C765D7BA}" type="datetimeFigureOut">
              <a:rPr lang="en-US" smtClean="0"/>
              <a:t>12/12/2024</a:t>
            </a:fld>
            <a:endParaRPr lang="en-US"/>
          </a:p>
        </p:txBody>
      </p:sp>
      <p:sp>
        <p:nvSpPr>
          <p:cNvPr id="5" name="Footer Placeholder 4">
            <a:extLst>
              <a:ext uri="{FF2B5EF4-FFF2-40B4-BE49-F238E27FC236}">
                <a16:creationId xmlns:a16="http://schemas.microsoft.com/office/drawing/2014/main" id="{ADCBF21F-2546-8826-BE03-E54CB7CC3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Washington Student Achievement Council</a:t>
            </a:r>
            <a:endParaRPr lang="en-US" dirty="0"/>
          </a:p>
        </p:txBody>
      </p:sp>
      <p:sp>
        <p:nvSpPr>
          <p:cNvPr id="6" name="Slide Number Placeholder 5">
            <a:extLst>
              <a:ext uri="{FF2B5EF4-FFF2-40B4-BE49-F238E27FC236}">
                <a16:creationId xmlns:a16="http://schemas.microsoft.com/office/drawing/2014/main" id="{0D16645C-6445-0F8E-1379-55F9ED4E7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090D7A74-3F57-DE9B-296C-7B481B437783}"/>
              </a:ext>
            </a:extLst>
          </p:cNvPr>
          <p:cNvPicPr>
            <a:picLocks noChangeAspect="1"/>
          </p:cNvPicPr>
          <p:nvPr userDrawn="1"/>
        </p:nvPicPr>
        <p:blipFill>
          <a:blip r:embed="rId24"/>
          <a:stretch>
            <a:fillRect/>
          </a:stretch>
        </p:blipFill>
        <p:spPr>
          <a:xfrm>
            <a:off x="0" y="0"/>
            <a:ext cx="12192000" cy="6858000"/>
          </a:xfrm>
          <a:prstGeom prst="rect">
            <a:avLst/>
          </a:prstGeom>
        </p:spPr>
      </p:pic>
    </p:spTree>
    <p:extLst>
      <p:ext uri="{BB962C8B-B14F-4D97-AF65-F5344CB8AC3E}">
        <p14:creationId xmlns:p14="http://schemas.microsoft.com/office/powerpoint/2010/main" val="208221774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41" r:id="rId14"/>
    <p:sldLayoutId id="2147483842" r:id="rId15"/>
    <p:sldLayoutId id="2147483844" r:id="rId16"/>
    <p:sldLayoutId id="2147483850" r:id="rId17"/>
    <p:sldLayoutId id="2147483845" r:id="rId18"/>
    <p:sldLayoutId id="2147483846" r:id="rId19"/>
    <p:sldLayoutId id="2147483848" r:id="rId20"/>
    <p:sldLayoutId id="2147483849" r:id="rId21"/>
    <p:sldLayoutId id="2147483867" r:id="rId2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gearup.wa.gov/" TargetMode="External"/><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OyQXpaEs4w4?feature=oembed"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D9D20-B4BB-42AA-8DDD-68CC9F1D95DB}"/>
              </a:ext>
            </a:extLst>
          </p:cNvPr>
          <p:cNvSpPr>
            <a:spLocks noGrp="1"/>
          </p:cNvSpPr>
          <p:nvPr>
            <p:ph type="ctrTitle"/>
          </p:nvPr>
        </p:nvSpPr>
        <p:spPr>
          <a:xfrm>
            <a:off x="699714" y="5490971"/>
            <a:ext cx="6962072" cy="1159200"/>
          </a:xfrm>
        </p:spPr>
        <p:txBody>
          <a:bodyPr anchor="ctr">
            <a:normAutofit/>
          </a:bodyPr>
          <a:lstStyle/>
          <a:p>
            <a:pPr algn="l"/>
            <a:r>
              <a:rPr lang="en-US" sz="4000">
                <a:solidFill>
                  <a:srgbClr val="FFFFFF"/>
                </a:solidFill>
              </a:rPr>
              <a:t>Student and Family Orientation</a:t>
            </a:r>
          </a:p>
        </p:txBody>
      </p:sp>
      <p:sp>
        <p:nvSpPr>
          <p:cNvPr id="3" name="Subtitle 2">
            <a:extLst>
              <a:ext uri="{FF2B5EF4-FFF2-40B4-BE49-F238E27FC236}">
                <a16:creationId xmlns:a16="http://schemas.microsoft.com/office/drawing/2014/main" id="{ED9E8FDB-60EE-45AE-BB89-9A561A61C2AC}"/>
              </a:ext>
            </a:extLst>
          </p:cNvPr>
          <p:cNvSpPr>
            <a:spLocks noGrp="1"/>
          </p:cNvSpPr>
          <p:nvPr>
            <p:ph type="subTitle" idx="1"/>
          </p:nvPr>
        </p:nvSpPr>
        <p:spPr>
          <a:xfrm>
            <a:off x="8456522" y="5633765"/>
            <a:ext cx="3408555" cy="873612"/>
          </a:xfrm>
        </p:spPr>
        <p:txBody>
          <a:bodyPr anchor="ctr">
            <a:normAutofit/>
          </a:bodyPr>
          <a:lstStyle/>
          <a:p>
            <a:pPr algn="l"/>
            <a:r>
              <a:rPr lang="en-US" sz="3200" dirty="0">
                <a:solidFill>
                  <a:srgbClr val="FFFFFF"/>
                </a:solidFill>
              </a:rPr>
              <a:t>Welcome</a:t>
            </a:r>
          </a:p>
        </p:txBody>
      </p:sp>
      <p:pic>
        <p:nvPicPr>
          <p:cNvPr id="5" name="Picture 4" descr="Text, logo&#10;&#10;Description automatically generated">
            <a:extLst>
              <a:ext uri="{FF2B5EF4-FFF2-40B4-BE49-F238E27FC236}">
                <a16:creationId xmlns:a16="http://schemas.microsoft.com/office/drawing/2014/main" id="{CE0FFA69-795D-E190-D8F1-90E39D52265E}"/>
              </a:ext>
            </a:extLst>
          </p:cNvPr>
          <p:cNvPicPr>
            <a:picLocks noChangeAspect="1"/>
          </p:cNvPicPr>
          <p:nvPr/>
        </p:nvPicPr>
        <p:blipFill>
          <a:blip r:embed="rId3"/>
          <a:stretch>
            <a:fillRect/>
          </a:stretch>
        </p:blipFill>
        <p:spPr>
          <a:xfrm>
            <a:off x="977609" y="390832"/>
            <a:ext cx="10329401" cy="4519114"/>
          </a:xfrm>
          <a:prstGeom prst="rect">
            <a:avLst/>
          </a:prstGeom>
        </p:spPr>
      </p:pic>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86834" y="1153572"/>
            <a:ext cx="3200400" cy="4461163"/>
          </a:xfrm>
        </p:spPr>
        <p:txBody>
          <a:bodyPr vert="horz" lIns="91440" tIns="45720" rIns="91440" bIns="45720" rtlCol="0" anchor="ctr">
            <a:normAutofit/>
          </a:bodyPr>
          <a:lstStyle/>
          <a:p>
            <a:pPr algn="ctr"/>
            <a:r>
              <a:rPr lang="en-US" sz="4400" kern="1200" dirty="0">
                <a:solidFill>
                  <a:srgbClr val="FFFFFF"/>
                </a:solidFill>
                <a:latin typeface="+mj-lt"/>
                <a:ea typeface="+mj-ea"/>
                <a:cs typeface="+mj-cs"/>
              </a:rPr>
              <a:t>Washington State </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GEAR UP</a:t>
            </a:r>
          </a:p>
        </p:txBody>
      </p:sp>
      <p:sp>
        <p:nvSpPr>
          <p:cNvPr id="46" name="Arc 4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Content Placeholder 9">
            <a:extLst>
              <a:ext uri="{FF2B5EF4-FFF2-40B4-BE49-F238E27FC236}">
                <a16:creationId xmlns:a16="http://schemas.microsoft.com/office/drawing/2014/main" id="{A36DF637-3008-4A61-BB64-DA06344803F2}"/>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pPr>
              <a:buFont typeface="Arial" panose="020B0604020202020204" pitchFamily="34" charset="0"/>
              <a:buChar char="•"/>
            </a:pPr>
            <a:r>
              <a:rPr lang="en-US" sz="2800" dirty="0"/>
              <a:t>13 high-poverty rural </a:t>
            </a:r>
            <a:r>
              <a:rPr lang="en-US" sz="2800"/>
              <a:t>school districts.</a:t>
            </a:r>
            <a:endParaRPr lang="en-US" sz="2800" dirty="0"/>
          </a:p>
          <a:p>
            <a:pPr>
              <a:buFont typeface="Arial" panose="020B0604020202020204" pitchFamily="34" charset="0"/>
              <a:buChar char="•"/>
            </a:pPr>
            <a:r>
              <a:rPr lang="en-US" sz="2800" dirty="0"/>
              <a:t>Over 6,500 students and their families are served annually, in the 7th grade through the end of their first year after </a:t>
            </a:r>
            <a:r>
              <a:rPr lang="en-US" sz="2800"/>
              <a:t>high school. </a:t>
            </a:r>
            <a:endParaRPr lang="en-US" sz="2800" dirty="0"/>
          </a:p>
          <a:p>
            <a:pPr>
              <a:buFont typeface="Arial" panose="020B0604020202020204" pitchFamily="34" charset="0"/>
              <a:buChar char="•"/>
            </a:pPr>
            <a:r>
              <a:rPr lang="en-US" sz="2800" dirty="0"/>
              <a:t>GEAR UP staff build personalized relationships with students and families to build and support student aspirations </a:t>
            </a:r>
            <a:r>
              <a:rPr lang="en-US" sz="2800"/>
              <a:t>for college. </a:t>
            </a:r>
            <a:endParaRPr lang="en-US" sz="2800" dirty="0"/>
          </a:p>
          <a:p>
            <a:pPr>
              <a:buFont typeface="Arial" panose="020B0604020202020204" pitchFamily="34" charset="0"/>
              <a:buChar char="•"/>
            </a:pPr>
            <a:r>
              <a:rPr lang="en-US" sz="2800" dirty="0"/>
              <a:t>Prepare students for a career with high labor market value that aligns with </a:t>
            </a:r>
            <a:r>
              <a:rPr lang="en-US" sz="2800"/>
              <a:t>their aspirations.</a:t>
            </a:r>
            <a:endParaRPr lang="en-US" sz="2800" dirty="0"/>
          </a:p>
          <a:p>
            <a:pPr>
              <a:buFont typeface="Arial" panose="020B0604020202020204" pitchFamily="34" charset="0"/>
              <a:buChar char="•"/>
            </a:pPr>
            <a:r>
              <a:rPr lang="en-US" sz="2800" dirty="0"/>
              <a:t>Postsecondary education &amp; training options and financial aid resources to support </a:t>
            </a:r>
            <a:r>
              <a:rPr lang="en-US" sz="2800"/>
              <a:t>their aspirations. </a:t>
            </a:r>
            <a:endParaRPr lang="en-US" sz="2800" dirty="0"/>
          </a:p>
        </p:txBody>
      </p:sp>
    </p:spTree>
    <p:extLst>
      <p:ext uri="{BB962C8B-B14F-4D97-AF65-F5344CB8AC3E}">
        <p14:creationId xmlns:p14="http://schemas.microsoft.com/office/powerpoint/2010/main" val="9731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55119-BE4F-897C-BE29-CB043ABB8EA2}"/>
              </a:ext>
            </a:extLst>
          </p:cNvPr>
          <p:cNvSpPr>
            <a:spLocks noGrp="1"/>
          </p:cNvSpPr>
          <p:nvPr>
            <p:ph type="title"/>
          </p:nvPr>
        </p:nvSpPr>
        <p:spPr>
          <a:xfrm>
            <a:off x="1045028" y="1336329"/>
            <a:ext cx="3892732" cy="4382588"/>
          </a:xfrm>
        </p:spPr>
        <p:txBody>
          <a:bodyPr anchor="ctr">
            <a:normAutofit/>
          </a:bodyPr>
          <a:lstStyle/>
          <a:p>
            <a:r>
              <a:rPr lang="en-US" sz="5400"/>
              <a:t>Our Services</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115FAF-CDCB-9A80-2341-C119C9168E6E}"/>
              </a:ext>
            </a:extLst>
          </p:cNvPr>
          <p:cNvSpPr>
            <a:spLocks noGrp="1"/>
          </p:cNvSpPr>
          <p:nvPr>
            <p:ph idx="1"/>
          </p:nvPr>
        </p:nvSpPr>
        <p:spPr>
          <a:xfrm>
            <a:off x="6096001" y="1336329"/>
            <a:ext cx="5260848" cy="4382588"/>
          </a:xfrm>
        </p:spPr>
        <p:txBody>
          <a:bodyPr anchor="ctr">
            <a:normAutofit fontScale="85000" lnSpcReduction="20000"/>
          </a:bodyPr>
          <a:lstStyle/>
          <a:p>
            <a:r>
              <a:rPr lang="en-US" sz="3000" dirty="0"/>
              <a:t>Academic support.</a:t>
            </a:r>
          </a:p>
          <a:p>
            <a:r>
              <a:rPr lang="en-US" sz="3000" dirty="0"/>
              <a:t>College visits.</a:t>
            </a:r>
          </a:p>
          <a:p>
            <a:r>
              <a:rPr lang="en-US" sz="3000" dirty="0"/>
              <a:t>Family engagement.</a:t>
            </a:r>
          </a:p>
          <a:p>
            <a:r>
              <a:rPr lang="en-US" sz="3000" dirty="0"/>
              <a:t>Test Prep.</a:t>
            </a:r>
          </a:p>
          <a:p>
            <a:r>
              <a:rPr lang="en-US" sz="3000" dirty="0"/>
              <a:t>Financial aid &amp; scholarships.</a:t>
            </a:r>
          </a:p>
          <a:p>
            <a:r>
              <a:rPr lang="en-US" sz="3000" dirty="0"/>
              <a:t>Career and college research and exploration.</a:t>
            </a:r>
          </a:p>
          <a:p>
            <a:r>
              <a:rPr lang="en-US" sz="3000" dirty="0"/>
              <a:t>Job site visits, internships, job shadows.  </a:t>
            </a:r>
          </a:p>
          <a:p>
            <a:r>
              <a:rPr lang="en-US" sz="3000" dirty="0"/>
              <a:t>Dual enrollment.</a:t>
            </a:r>
          </a:p>
          <a:p>
            <a:r>
              <a:rPr lang="en-US" sz="3000" dirty="0"/>
              <a:t>Mentoring.</a:t>
            </a:r>
          </a:p>
          <a:p>
            <a:endParaRPr lang="en-US" sz="2000" dirty="0"/>
          </a:p>
        </p:txBody>
      </p:sp>
      <p:sp>
        <p:nvSpPr>
          <p:cNvPr id="4" name="Footer Placeholder 3">
            <a:extLst>
              <a:ext uri="{FF2B5EF4-FFF2-40B4-BE49-F238E27FC236}">
                <a16:creationId xmlns:a16="http://schemas.microsoft.com/office/drawing/2014/main" id="{DDE02F37-D5A9-2C5C-E383-DAEDA41FEA5C}"/>
              </a:ext>
            </a:extLst>
          </p:cNvPr>
          <p:cNvSpPr>
            <a:spLocks noGrp="1"/>
          </p:cNvSpPr>
          <p:nvPr>
            <p:ph type="ftr" sz="quarter" idx="11"/>
          </p:nvPr>
        </p:nvSpPr>
        <p:spPr>
          <a:xfrm>
            <a:off x="5685810" y="6492240"/>
            <a:ext cx="3508876" cy="365125"/>
          </a:xfrm>
        </p:spPr>
        <p:txBody>
          <a:bodyPr>
            <a:normAutofit/>
          </a:bodyPr>
          <a:lstStyle/>
          <a:p>
            <a:pPr algn="l">
              <a:spcAft>
                <a:spcPts val="600"/>
              </a:spcAft>
            </a:pPr>
            <a:r>
              <a:rPr lang="en-US"/>
              <a:t>Washington Student Achievement Council</a:t>
            </a:r>
          </a:p>
        </p:txBody>
      </p:sp>
      <p:sp>
        <p:nvSpPr>
          <p:cNvPr id="5" name="Slide Number Placeholder 4">
            <a:extLst>
              <a:ext uri="{FF2B5EF4-FFF2-40B4-BE49-F238E27FC236}">
                <a16:creationId xmlns:a16="http://schemas.microsoft.com/office/drawing/2014/main" id="{1F72A979-B422-B015-FB2A-ABCE272EC763}"/>
              </a:ext>
            </a:extLst>
          </p:cNvPr>
          <p:cNvSpPr>
            <a:spLocks noGrp="1"/>
          </p:cNvSpPr>
          <p:nvPr>
            <p:ph type="sldNum" sz="quarter" idx="12"/>
          </p:nvPr>
        </p:nvSpPr>
        <p:spPr>
          <a:xfrm>
            <a:off x="9481741" y="6492240"/>
            <a:ext cx="1003377" cy="365125"/>
          </a:xfrm>
        </p:spPr>
        <p:txBody>
          <a:bodyPr>
            <a:normAutofit/>
          </a:bodyPr>
          <a:lstStyle/>
          <a:p>
            <a:pPr>
              <a:spcAft>
                <a:spcPts val="600"/>
              </a:spcAft>
            </a:pPr>
            <a:fld id="{4FAB73BC-B049-4115-A692-8D63A059BFB8}" type="slidenum">
              <a:rPr lang="en-US" smtClean="0"/>
              <a:pPr>
                <a:spcAft>
                  <a:spcPts val="600"/>
                </a:spcAft>
              </a:pPr>
              <a:t>11</a:t>
            </a:fld>
            <a:endParaRPr lang="en-US"/>
          </a:p>
        </p:txBody>
      </p:sp>
    </p:spTree>
    <p:extLst>
      <p:ext uri="{BB962C8B-B14F-4D97-AF65-F5344CB8AC3E}">
        <p14:creationId xmlns:p14="http://schemas.microsoft.com/office/powerpoint/2010/main" val="383491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1412489"/>
            <a:ext cx="2871095" cy="2156621"/>
          </a:xfrm>
        </p:spPr>
        <p:txBody>
          <a:bodyPr anchor="t">
            <a:normAutofit/>
          </a:bodyPr>
          <a:lstStyle/>
          <a:p>
            <a:r>
              <a:rPr lang="en-US" sz="3600">
                <a:solidFill>
                  <a:srgbClr val="FFFFFF"/>
                </a:solidFill>
              </a:rPr>
              <a:t>GEAR UP In Our School</a:t>
            </a:r>
          </a:p>
        </p:txBody>
      </p:sp>
      <p:sp>
        <p:nvSpPr>
          <p:cNvPr id="6" name="Content Placeholder 5">
            <a:extLst>
              <a:ext uri="{FF2B5EF4-FFF2-40B4-BE49-F238E27FC236}">
                <a16:creationId xmlns:a16="http://schemas.microsoft.com/office/drawing/2014/main" id="{B51279D0-ED43-6C0A-156E-E70E9B8E7ED2}"/>
              </a:ext>
            </a:extLst>
          </p:cNvPr>
          <p:cNvSpPr>
            <a:spLocks noGrp="1"/>
          </p:cNvSpPr>
          <p:nvPr>
            <p:ph sz="half" idx="1"/>
          </p:nvPr>
        </p:nvSpPr>
        <p:spPr>
          <a:xfrm>
            <a:off x="5198993" y="1412489"/>
            <a:ext cx="2926080" cy="4363844"/>
          </a:xfrm>
        </p:spPr>
        <p:txBody>
          <a:bodyPr>
            <a:normAutofit/>
          </a:bodyPr>
          <a:lstStyle/>
          <a:p>
            <a:endParaRPr lang="en-US" sz="2000"/>
          </a:p>
        </p:txBody>
      </p:sp>
      <p:sp>
        <p:nvSpPr>
          <p:cNvPr id="7" name="Content Placeholder 6">
            <a:extLst>
              <a:ext uri="{FF2B5EF4-FFF2-40B4-BE49-F238E27FC236}">
                <a16:creationId xmlns:a16="http://schemas.microsoft.com/office/drawing/2014/main" id="{DC6183ED-E1D7-437F-8F8B-A8C3510A493C}"/>
              </a:ext>
            </a:extLst>
          </p:cNvPr>
          <p:cNvSpPr>
            <a:spLocks noGrp="1"/>
          </p:cNvSpPr>
          <p:nvPr>
            <p:ph sz="half" idx="2"/>
          </p:nvPr>
        </p:nvSpPr>
        <p:spPr>
          <a:xfrm>
            <a:off x="8451604" y="1412489"/>
            <a:ext cx="2926080" cy="4363844"/>
          </a:xfrm>
        </p:spPr>
        <p:txBody>
          <a:bodyPr>
            <a:normAutofit/>
          </a:bodyPr>
          <a:lstStyle/>
          <a:p>
            <a:endParaRPr lang="en-US" sz="2000"/>
          </a:p>
          <a:p>
            <a:endParaRPr lang="en-US" sz="2000"/>
          </a:p>
        </p:txBody>
      </p:sp>
    </p:spTree>
    <p:extLst>
      <p:ext uri="{BB962C8B-B14F-4D97-AF65-F5344CB8AC3E}">
        <p14:creationId xmlns:p14="http://schemas.microsoft.com/office/powerpoint/2010/main" val="76270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0000" y="447188"/>
            <a:ext cx="10571998" cy="970450"/>
          </a:xfrm>
        </p:spPr>
        <p:txBody>
          <a:bodyPr>
            <a:normAutofit/>
          </a:bodyPr>
          <a:lstStyle/>
          <a:p>
            <a:r>
              <a:rPr lang="en-US" dirty="0"/>
              <a:t>Student Activities</a:t>
            </a:r>
          </a:p>
        </p:txBody>
      </p:sp>
      <p:graphicFrame>
        <p:nvGraphicFramePr>
          <p:cNvPr id="12" name="Content Placeholder 2">
            <a:extLst>
              <a:ext uri="{FF2B5EF4-FFF2-40B4-BE49-F238E27FC236}">
                <a16:creationId xmlns:a16="http://schemas.microsoft.com/office/drawing/2014/main" id="{7674121D-E13B-4372-94BD-0C3C11F5C969}"/>
              </a:ext>
            </a:extLst>
          </p:cNvPr>
          <p:cNvGraphicFramePr>
            <a:graphicFrameLocks noGrp="1"/>
          </p:cNvGraphicFramePr>
          <p:nvPr>
            <p:ph sz="quarter" idx="13"/>
            <p:extLst>
              <p:ext uri="{D42A27DB-BD31-4B8C-83A1-F6EECF244321}">
                <p14:modId xmlns:p14="http://schemas.microsoft.com/office/powerpoint/2010/main" val="1018191645"/>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253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51560" y="4444332"/>
            <a:ext cx="3558466" cy="1645920"/>
          </a:xfrm>
        </p:spPr>
        <p:txBody>
          <a:bodyPr>
            <a:normAutofit/>
          </a:bodyPr>
          <a:lstStyle/>
          <a:p>
            <a:r>
              <a:rPr lang="en-US" sz="3200" dirty="0"/>
              <a:t>Activities Examples</a:t>
            </a:r>
          </a:p>
        </p:txBody>
      </p:sp>
      <p:pic>
        <p:nvPicPr>
          <p:cNvPr id="21" name="Content Placeholder 20" descr="A picture containing text&#10;&#10;Description automatically generated">
            <a:extLst>
              <a:ext uri="{FF2B5EF4-FFF2-40B4-BE49-F238E27FC236}">
                <a16:creationId xmlns:a16="http://schemas.microsoft.com/office/drawing/2014/main" id="{38E7FC54-C483-212F-49F0-8853EE1FC84E}"/>
              </a:ext>
            </a:extLst>
          </p:cNvPr>
          <p:cNvPicPr>
            <a:picLocks noChangeAspect="1"/>
          </p:cNvPicPr>
          <p:nvPr/>
        </p:nvPicPr>
        <p:blipFill>
          <a:blip r:embed="rId3"/>
          <a:stretch>
            <a:fillRect/>
          </a:stretch>
        </p:blipFill>
        <p:spPr>
          <a:xfrm>
            <a:off x="557784" y="700397"/>
            <a:ext cx="11164824" cy="2958677"/>
          </a:xfrm>
          <a:prstGeom prst="rect">
            <a:avLst/>
          </a:prstGeom>
        </p:spPr>
      </p:pic>
      <p:sp>
        <p:nvSpPr>
          <p:cNvPr id="32" name="Rectangle 31">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4" name="Rectangle 33">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Content Placeholder 24">
            <a:extLst>
              <a:ext uri="{FF2B5EF4-FFF2-40B4-BE49-F238E27FC236}">
                <a16:creationId xmlns:a16="http://schemas.microsoft.com/office/drawing/2014/main" id="{7B0BFB72-E9EE-9EC8-C2E7-2B565BCA4FE0}"/>
              </a:ext>
            </a:extLst>
          </p:cNvPr>
          <p:cNvSpPr>
            <a:spLocks noGrp="1"/>
          </p:cNvSpPr>
          <p:nvPr>
            <p:ph idx="1"/>
          </p:nvPr>
        </p:nvSpPr>
        <p:spPr>
          <a:xfrm>
            <a:off x="5349240" y="4440602"/>
            <a:ext cx="6007608" cy="1645920"/>
          </a:xfrm>
        </p:spPr>
        <p:txBody>
          <a:bodyPr anchor="ctr">
            <a:normAutofit/>
          </a:bodyPr>
          <a:lstStyle/>
          <a:p>
            <a:endParaRPr lang="en-US" sz="1800"/>
          </a:p>
        </p:txBody>
      </p:sp>
      <p:sp>
        <p:nvSpPr>
          <p:cNvPr id="4" name="Content Placeholder 3"/>
          <p:cNvSpPr txBox="1">
            <a:spLocks/>
          </p:cNvSpPr>
          <p:nvPr/>
        </p:nvSpPr>
        <p:spPr>
          <a:xfrm>
            <a:off x="676706" y="1154108"/>
            <a:ext cx="11322872" cy="3839775"/>
          </a:xfrm>
          <a:prstGeom prst="rect">
            <a:avLst/>
          </a:prstGeom>
        </p:spPr>
        <p:txBody>
          <a:bodyPr>
            <a:no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320040" lvl="1" indent="0">
              <a:buNone/>
            </a:pPr>
            <a:endParaRPr lang="en-US" sz="2200" dirty="0">
              <a:latin typeface="Tw Cen MT" panose="020B0602020104020603" pitchFamily="34" charset="0"/>
            </a:endParaRPr>
          </a:p>
        </p:txBody>
      </p:sp>
    </p:spTree>
    <p:extLst>
      <p:ext uri="{BB962C8B-B14F-4D97-AF65-F5344CB8AC3E}">
        <p14:creationId xmlns:p14="http://schemas.microsoft.com/office/powerpoint/2010/main" val="91780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US" sz="5200"/>
              <a:t>Family Events &amp; Resources</a:t>
            </a:r>
          </a:p>
        </p:txBody>
      </p:sp>
      <p:graphicFrame>
        <p:nvGraphicFramePr>
          <p:cNvPr id="12" name="Content Placeholder 2">
            <a:extLst>
              <a:ext uri="{FF2B5EF4-FFF2-40B4-BE49-F238E27FC236}">
                <a16:creationId xmlns:a16="http://schemas.microsoft.com/office/drawing/2014/main" id="{7674121D-E13B-4372-94BD-0C3C11F5C969}"/>
              </a:ext>
            </a:extLst>
          </p:cNvPr>
          <p:cNvGraphicFramePr>
            <a:graphicFrameLocks noGrp="1"/>
          </p:cNvGraphicFramePr>
          <p:nvPr>
            <p:ph sz="quarter" idx="13"/>
            <p:extLst>
              <p:ext uri="{D42A27DB-BD31-4B8C-83A1-F6EECF244321}">
                <p14:modId xmlns:p14="http://schemas.microsoft.com/office/powerpoint/2010/main" val="307833686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1706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6995"/>
            <a:ext cx="10515600" cy="1133693"/>
          </a:xfrm>
        </p:spPr>
        <p:txBody>
          <a:bodyPr>
            <a:normAutofit/>
          </a:bodyPr>
          <a:lstStyle/>
          <a:p>
            <a:pPr algn="ctr"/>
            <a:r>
              <a:rPr lang="en-US" sz="4800" dirty="0">
                <a:hlinkClick r:id="rId3"/>
              </a:rPr>
              <a:t>gearup.wa.gov</a:t>
            </a:r>
            <a:endParaRPr lang="en-US" sz="4800" dirty="0"/>
          </a:p>
        </p:txBody>
      </p:sp>
      <p:graphicFrame>
        <p:nvGraphicFramePr>
          <p:cNvPr id="12" name="Content Placeholder 2">
            <a:extLst>
              <a:ext uri="{FF2B5EF4-FFF2-40B4-BE49-F238E27FC236}">
                <a16:creationId xmlns:a16="http://schemas.microsoft.com/office/drawing/2014/main" id="{7674121D-E13B-4372-94BD-0C3C11F5C969}"/>
              </a:ext>
            </a:extLst>
          </p:cNvPr>
          <p:cNvGraphicFramePr>
            <a:graphicFrameLocks noGrp="1"/>
          </p:cNvGraphicFramePr>
          <p:nvPr>
            <p:ph sz="quarter" idx="13"/>
            <p:extLst>
              <p:ext uri="{D42A27DB-BD31-4B8C-83A1-F6EECF244321}">
                <p14:modId xmlns:p14="http://schemas.microsoft.com/office/powerpoint/2010/main" val="14246761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7893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FA9A78F-7B93-87FF-EFF6-631DE2B0887D}"/>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Questions?</a:t>
            </a:r>
          </a:p>
        </p:txBody>
      </p:sp>
      <p:sp>
        <p:nvSpPr>
          <p:cNvPr id="7" name="Text Placeholder 6">
            <a:extLst>
              <a:ext uri="{FF2B5EF4-FFF2-40B4-BE49-F238E27FC236}">
                <a16:creationId xmlns:a16="http://schemas.microsoft.com/office/drawing/2014/main" id="{5D309191-E43E-9A78-7C35-49BD0258A3C2}"/>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23" name="Straight Connector 2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A183D4D-5D3B-A7B0-84DF-C2AEEE523BDD}"/>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sp>
        <p:nvSpPr>
          <p:cNvPr id="5" name="Slide Number Placeholder 4">
            <a:extLst>
              <a:ext uri="{FF2B5EF4-FFF2-40B4-BE49-F238E27FC236}">
                <a16:creationId xmlns:a16="http://schemas.microsoft.com/office/drawing/2014/main" id="{9452AB94-C7CA-7671-0A4C-8742E2970D8F}"/>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6D22F896-40B5-4ADD-8801-0D06FADFA095}" type="slidenum">
              <a:rPr lang="en-US" smtClean="0"/>
              <a:pPr>
                <a:spcAft>
                  <a:spcPts val="600"/>
                </a:spcAft>
              </a:pPr>
              <a:t>17</a:t>
            </a:fld>
            <a:endParaRPr lang="en-US"/>
          </a:p>
        </p:txBody>
      </p:sp>
    </p:spTree>
    <p:extLst>
      <p:ext uri="{BB962C8B-B14F-4D97-AF65-F5344CB8AC3E}">
        <p14:creationId xmlns:p14="http://schemas.microsoft.com/office/powerpoint/2010/main" val="33720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7BD2EF1-D750-45D6-BB78-17AEA8B49E52}"/>
              </a:ext>
            </a:extLst>
          </p:cNvPr>
          <p:cNvSpPr>
            <a:spLocks noGrp="1"/>
          </p:cNvSpPr>
          <p:nvPr>
            <p:ph type="ctrTitle"/>
          </p:nvPr>
        </p:nvSpPr>
        <p:spPr>
          <a:xfrm>
            <a:off x="3315031" y="1380754"/>
            <a:ext cx="5561938" cy="2513516"/>
          </a:xfrm>
        </p:spPr>
        <p:txBody>
          <a:bodyPr>
            <a:normAutofit/>
          </a:bodyPr>
          <a:lstStyle/>
          <a:p>
            <a:r>
              <a:rPr lang="en-US"/>
              <a:t>Thank You!!!</a:t>
            </a:r>
          </a:p>
        </p:txBody>
      </p:sp>
      <p:sp>
        <p:nvSpPr>
          <p:cNvPr id="5" name="Subtitle 4">
            <a:extLst>
              <a:ext uri="{FF2B5EF4-FFF2-40B4-BE49-F238E27FC236}">
                <a16:creationId xmlns:a16="http://schemas.microsoft.com/office/drawing/2014/main" id="{A7863BB0-DDBA-432B-94F0-16D1944F98B6}"/>
              </a:ext>
            </a:extLst>
          </p:cNvPr>
          <p:cNvSpPr>
            <a:spLocks noGrp="1"/>
          </p:cNvSpPr>
          <p:nvPr>
            <p:ph type="subTitle" idx="1"/>
          </p:nvPr>
        </p:nvSpPr>
        <p:spPr>
          <a:xfrm>
            <a:off x="3315031" y="4076802"/>
            <a:ext cx="5561938" cy="1534587"/>
          </a:xfrm>
        </p:spPr>
        <p:txBody>
          <a:bodyPr>
            <a:normAutofit/>
          </a:bodyPr>
          <a:lstStyle/>
          <a:p>
            <a:endParaRPr lang="en-US"/>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05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a:srcRect r="-1" b="18061"/>
          <a:stretch/>
        </p:blipFill>
        <p:spPr>
          <a:xfrm>
            <a:off x="6103027" y="10"/>
            <a:ext cx="6088971" cy="6857990"/>
          </a:xfrm>
          <a:prstGeom prst="rect">
            <a:avLst/>
          </a:prstGeom>
        </p:spPr>
      </p:pic>
      <p:sp useBgFill="1">
        <p:nvSpPr>
          <p:cNvPr id="39" name="Rectangle 38">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a:xfrm>
            <a:off x="761801" y="328512"/>
            <a:ext cx="4778387" cy="1628970"/>
          </a:xfrm>
        </p:spPr>
        <p:txBody>
          <a:bodyPr vert="horz" lIns="91440" tIns="45720" rIns="91440" bIns="45720" rtlCol="0" anchor="ctr">
            <a:normAutofit/>
          </a:bodyPr>
          <a:lstStyle/>
          <a:p>
            <a:r>
              <a:rPr lang="en-US" sz="4000"/>
              <a:t>Agenda</a:t>
            </a:r>
          </a:p>
        </p:txBody>
      </p:sp>
      <p:sp>
        <p:nvSpPr>
          <p:cNvPr id="40" name="Content Placeholder 2">
            <a:extLst>
              <a:ext uri="{FF2B5EF4-FFF2-40B4-BE49-F238E27FC236}">
                <a16:creationId xmlns:a16="http://schemas.microsoft.com/office/drawing/2014/main" id="{E32AB0EB-0819-41F4-99E9-C02FA0DAF66D}"/>
              </a:ext>
            </a:extLst>
          </p:cNvPr>
          <p:cNvSpPr>
            <a:spLocks noGrp="1"/>
          </p:cNvSpPr>
          <p:nvPr>
            <p:ph idx="1"/>
          </p:nvPr>
        </p:nvSpPr>
        <p:spPr>
          <a:xfrm>
            <a:off x="761801" y="2884929"/>
            <a:ext cx="4659756" cy="3374137"/>
          </a:xfrm>
        </p:spPr>
        <p:txBody>
          <a:bodyPr vert="horz" lIns="91440" tIns="45720" rIns="91440" bIns="45720" rtlCol="0" anchor="ctr">
            <a:normAutofit/>
          </a:bodyPr>
          <a:lstStyle/>
          <a:p>
            <a:pPr marL="342900">
              <a:buFont typeface="Arial" panose="020B0604020202020204" pitchFamily="34" charset="0"/>
              <a:buChar char="•"/>
            </a:pPr>
            <a:r>
              <a:rPr lang="en-US" sz="2800" dirty="0"/>
              <a:t>What is GEAR UP?</a:t>
            </a:r>
          </a:p>
          <a:p>
            <a:pPr marL="342900">
              <a:buFont typeface="Arial" panose="020B0604020202020204" pitchFamily="34" charset="0"/>
              <a:buChar char="•"/>
            </a:pPr>
            <a:r>
              <a:rPr lang="en-US" sz="2800" dirty="0"/>
              <a:t>How Can GEAR UP Help You and Your Student? </a:t>
            </a:r>
          </a:p>
          <a:p>
            <a:pPr marL="342900">
              <a:buFont typeface="Arial" panose="020B0604020202020204" pitchFamily="34" charset="0"/>
              <a:buChar char="•"/>
            </a:pPr>
            <a:r>
              <a:rPr lang="en-US" sz="2800" dirty="0"/>
              <a:t>Where Can You Find Resources?</a:t>
            </a:r>
          </a:p>
          <a:p>
            <a:pPr marL="342900">
              <a:buFont typeface="Arial" panose="020B0604020202020204" pitchFamily="34" charset="0"/>
              <a:buChar char="•"/>
            </a:pPr>
            <a:r>
              <a:rPr lang="en-US" sz="2800" dirty="0"/>
              <a:t>School Specific Content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167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5B2767-89D4-0F55-E30A-D32C8A62199C}"/>
              </a:ext>
            </a:extLst>
          </p:cNvPr>
          <p:cNvSpPr>
            <a:spLocks noGrp="1"/>
          </p:cNvSpPr>
          <p:nvPr>
            <p:ph type="title"/>
          </p:nvPr>
        </p:nvSpPr>
        <p:spPr/>
        <p:txBody>
          <a:bodyPr/>
          <a:lstStyle/>
          <a:p>
            <a:r>
              <a:rPr lang="en-US" dirty="0"/>
              <a:t>About</a:t>
            </a:r>
          </a:p>
        </p:txBody>
      </p:sp>
      <p:pic>
        <p:nvPicPr>
          <p:cNvPr id="10" name="Online Media 9" title="WA State GEAR UP: Student 101">
            <a:hlinkClick r:id="" action="ppaction://media"/>
            <a:extLst>
              <a:ext uri="{FF2B5EF4-FFF2-40B4-BE49-F238E27FC236}">
                <a16:creationId xmlns:a16="http://schemas.microsoft.com/office/drawing/2014/main" id="{188E6348-08C6-43C7-87B1-0A28B85590EE}"/>
              </a:ext>
            </a:extLst>
          </p:cNvPr>
          <p:cNvPicPr>
            <a:picLocks noGrp="1" noRot="1" noChangeAspect="1"/>
          </p:cNvPicPr>
          <p:nvPr>
            <p:ph idx="1"/>
            <a:videoFile r:link="rId1"/>
          </p:nvPr>
        </p:nvPicPr>
        <p:blipFill>
          <a:blip r:embed="rId4"/>
          <a:stretch>
            <a:fillRect/>
          </a:stretch>
        </p:blipFill>
        <p:spPr>
          <a:xfrm>
            <a:off x="2238375" y="1825625"/>
            <a:ext cx="7713663" cy="4351338"/>
          </a:xfrm>
          <a:prstGeom prst="rect">
            <a:avLst/>
          </a:prstGeom>
        </p:spPr>
      </p:pic>
      <p:sp>
        <p:nvSpPr>
          <p:cNvPr id="5" name="Slide Number Placeholder 4">
            <a:extLst>
              <a:ext uri="{FF2B5EF4-FFF2-40B4-BE49-F238E27FC236}">
                <a16:creationId xmlns:a16="http://schemas.microsoft.com/office/drawing/2014/main" id="{39E55BC6-11A1-FBA7-8D66-FB014B246086}"/>
              </a:ext>
            </a:extLst>
          </p:cNvPr>
          <p:cNvSpPr>
            <a:spLocks noGrp="1"/>
          </p:cNvSpPr>
          <p:nvPr>
            <p:ph type="sldNum" sz="quarter" idx="12"/>
          </p:nvPr>
        </p:nvSpPr>
        <p:spPr>
          <a:xfrm>
            <a:off x="8610600" y="6356350"/>
            <a:ext cx="2743200" cy="365125"/>
          </a:xfrm>
        </p:spPr>
        <p:txBody>
          <a:bodyPr/>
          <a:lstStyle/>
          <a:p>
            <a:fld id="{A65A5C87-DF58-40C8-B092-1DE63DB4547E}" type="slidenum">
              <a:rPr lang="en-US" smtClean="0"/>
              <a:pPr/>
              <a:t>3</a:t>
            </a:fld>
            <a:endParaRPr lang="en-US" dirty="0"/>
          </a:p>
        </p:txBody>
      </p:sp>
    </p:spTree>
    <p:extLst>
      <p:ext uri="{BB962C8B-B14F-4D97-AF65-F5344CB8AC3E}">
        <p14:creationId xmlns:p14="http://schemas.microsoft.com/office/powerpoint/2010/main" val="8703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p:cNvSpPr>
            <a:spLocks noGrp="1"/>
          </p:cNvSpPr>
          <p:nvPr>
            <p:ph type="title"/>
          </p:nvPr>
        </p:nvSpPr>
        <p:spPr>
          <a:xfrm>
            <a:off x="1314824" y="735106"/>
            <a:ext cx="10053763" cy="2928470"/>
          </a:xfrm>
        </p:spPr>
        <p:txBody>
          <a:bodyPr vert="horz" lIns="91440" tIns="45720" rIns="91440" bIns="45720" rtlCol="0" anchor="b">
            <a:normAutofit/>
          </a:bodyPr>
          <a:lstStyle/>
          <a:p>
            <a:r>
              <a:rPr lang="en-US" sz="4100" kern="1200" dirty="0">
                <a:solidFill>
                  <a:srgbClr val="FFFFFF"/>
                </a:solidFill>
                <a:latin typeface="+mj-lt"/>
                <a:ea typeface="+mj-ea"/>
                <a:cs typeface="+mj-cs"/>
              </a:rPr>
              <a:t>GEAR UP’s vision is that all students are academically, socially, and financially prepared to enter and complete the postsecondary program or institution of </a:t>
            </a:r>
            <a:r>
              <a:rPr lang="en-US" sz="4100" kern="1200">
                <a:solidFill>
                  <a:srgbClr val="FFFFFF"/>
                </a:solidFill>
                <a:latin typeface="+mj-lt"/>
                <a:ea typeface="+mj-ea"/>
                <a:cs typeface="+mj-cs"/>
              </a:rPr>
              <a:t>their choice. </a:t>
            </a:r>
            <a:endParaRPr lang="en-US" sz="4100" kern="1200" dirty="0">
              <a:solidFill>
                <a:srgbClr val="FFFFFF"/>
              </a:solidFill>
              <a:latin typeface="+mj-lt"/>
              <a:ea typeface="+mj-ea"/>
              <a:cs typeface="+mj-cs"/>
            </a:endParaRPr>
          </a:p>
        </p:txBody>
      </p:sp>
      <p:sp>
        <p:nvSpPr>
          <p:cNvPr id="2" name="Text Placeholder 1"/>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sz="4000" kern="1200" dirty="0">
                <a:solidFill>
                  <a:schemeClr val="tx1"/>
                </a:solidFill>
                <a:latin typeface="+mn-lt"/>
                <a:ea typeface="+mn-ea"/>
                <a:cs typeface="+mn-cs"/>
              </a:rPr>
              <a:t>Our Vision	</a:t>
            </a:r>
          </a:p>
        </p:txBody>
      </p:sp>
    </p:spTree>
    <p:extLst>
      <p:ext uri="{BB962C8B-B14F-4D97-AF65-F5344CB8AC3E}">
        <p14:creationId xmlns:p14="http://schemas.microsoft.com/office/powerpoint/2010/main" val="274871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24000" y="828339"/>
            <a:ext cx="9144000" cy="3739591"/>
          </a:xfrm>
        </p:spPr>
        <p:txBody>
          <a:bodyPr vert="horz" lIns="91440" tIns="45720" rIns="91440" bIns="45720" rtlCol="0" anchor="ctr">
            <a:normAutofit/>
          </a:bodyPr>
          <a:lstStyle/>
          <a:p>
            <a:pPr algn="ctr"/>
            <a:r>
              <a:rPr lang="en-US" sz="2800" kern="1200" dirty="0">
                <a:solidFill>
                  <a:schemeClr val="tx1"/>
                </a:solidFill>
                <a:latin typeface="+mj-lt"/>
                <a:ea typeface="+mj-ea"/>
                <a:cs typeface="+mj-cs"/>
              </a:rPr>
              <a:t>We focus on underserved and historically excluded students when planning for post-high </a:t>
            </a:r>
            <a:r>
              <a:rPr lang="en-US" sz="2800" kern="1200">
                <a:solidFill>
                  <a:schemeClr val="tx1"/>
                </a:solidFill>
                <a:latin typeface="+mj-lt"/>
                <a:ea typeface="+mj-ea"/>
                <a:cs typeface="+mj-cs"/>
              </a:rPr>
              <a:t>school pathways.</a:t>
            </a: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Students who start early have a better chance of entering education beyond high school and completing </a:t>
            </a:r>
            <a:r>
              <a:rPr lang="en-US" sz="2800" kern="1200">
                <a:solidFill>
                  <a:schemeClr val="tx1"/>
                </a:solidFill>
                <a:latin typeface="+mj-lt"/>
                <a:ea typeface="+mj-ea"/>
                <a:cs typeface="+mj-cs"/>
              </a:rPr>
              <a:t>a credential.</a:t>
            </a: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We believe personal relationships fuel a student’s desire to pursue education and training and are just as important as good grades and </a:t>
            </a:r>
            <a:r>
              <a:rPr lang="en-US" sz="2800" kern="1200">
                <a:solidFill>
                  <a:schemeClr val="tx1"/>
                </a:solidFill>
                <a:latin typeface="+mj-lt"/>
                <a:ea typeface="+mj-ea"/>
                <a:cs typeface="+mj-cs"/>
              </a:rPr>
              <a:t>financial resources.</a:t>
            </a:r>
            <a:endParaRPr lang="en-US" sz="2800" kern="1200" dirty="0">
              <a:solidFill>
                <a:schemeClr val="tx1"/>
              </a:solidFill>
              <a:latin typeface="+mj-lt"/>
              <a:ea typeface="+mj-ea"/>
              <a:cs typeface="+mj-cs"/>
            </a:endParaRPr>
          </a:p>
        </p:txBody>
      </p:sp>
      <p:sp>
        <p:nvSpPr>
          <p:cNvPr id="2" name="Text Placeholder 1"/>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sz="4000" kern="1200" dirty="0">
                <a:solidFill>
                  <a:schemeClr val="tx1"/>
                </a:solidFill>
                <a:latin typeface="+mn-lt"/>
                <a:ea typeface="+mn-ea"/>
                <a:cs typeface="+mn-cs"/>
              </a:rPr>
              <a:t>Our Values</a:t>
            </a:r>
          </a:p>
        </p:txBody>
      </p:sp>
      <p:cxnSp>
        <p:nvCxnSpPr>
          <p:cNvPr id="47" name="Straight Connector 4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69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50863" y="365125"/>
            <a:ext cx="11090274" cy="1325563"/>
          </a:xfrm>
        </p:spPr>
        <p:txBody>
          <a:bodyPr>
            <a:normAutofit/>
          </a:bodyPr>
          <a:lstStyle/>
          <a:p>
            <a:r>
              <a:rPr lang="en-US" sz="4000"/>
              <a:t>What Do We Mean When We Say Post-High School Pathways or Postsecondary Education &amp; Training?</a:t>
            </a:r>
          </a:p>
        </p:txBody>
      </p:sp>
      <p:graphicFrame>
        <p:nvGraphicFramePr>
          <p:cNvPr id="5" name="Content Placeholder 2">
            <a:extLst>
              <a:ext uri="{FF2B5EF4-FFF2-40B4-BE49-F238E27FC236}">
                <a16:creationId xmlns:a16="http://schemas.microsoft.com/office/drawing/2014/main" id="{976E2CCE-9E22-475B-BAF9-8495A2626777}"/>
              </a:ext>
            </a:extLst>
          </p:cNvPr>
          <p:cNvGraphicFramePr>
            <a:graphicFrameLocks noGrp="1"/>
          </p:cNvGraphicFramePr>
          <p:nvPr>
            <p:ph idx="1"/>
            <p:extLst>
              <p:ext uri="{D42A27DB-BD31-4B8C-83A1-F6EECF244321}">
                <p14:modId xmlns:p14="http://schemas.microsoft.com/office/powerpoint/2010/main" val="1504113835"/>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6247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EAE7E9E-36CA-78D8-BCC4-5F9B1022636A}"/>
              </a:ext>
            </a:extLst>
          </p:cNvPr>
          <p:cNvSpPr>
            <a:spLocks noGrp="1"/>
          </p:cNvSpPr>
          <p:nvPr>
            <p:ph type="pic" sz="quarter" idx="13"/>
          </p:nvPr>
        </p:nvSpPr>
        <p:spPr/>
        <p:txBody>
          <a:bodyPr/>
          <a:lstStyle/>
          <a:p>
            <a:endParaRPr lang="en-US"/>
          </a:p>
        </p:txBody>
      </p:sp>
      <p:sp>
        <p:nvSpPr>
          <p:cNvPr id="10" name="Picture Placeholder 9">
            <a:extLst>
              <a:ext uri="{FF2B5EF4-FFF2-40B4-BE49-F238E27FC236}">
                <a16:creationId xmlns:a16="http://schemas.microsoft.com/office/drawing/2014/main" id="{FF2AC28B-165A-2B4C-4BAA-29A5B05F137E}"/>
              </a:ext>
            </a:extLst>
          </p:cNvPr>
          <p:cNvSpPr>
            <a:spLocks noGrp="1"/>
          </p:cNvSpPr>
          <p:nvPr>
            <p:ph type="pic" sz="quarter" idx="14"/>
          </p:nvPr>
        </p:nvSpPr>
        <p:spPr/>
        <p:txBody>
          <a:bodyPr/>
          <a:lstStyle/>
          <a:p>
            <a:endParaRPr lang="en-US"/>
          </a:p>
        </p:txBody>
      </p:sp>
      <p:sp>
        <p:nvSpPr>
          <p:cNvPr id="11" name="Picture Placeholder 10">
            <a:extLst>
              <a:ext uri="{FF2B5EF4-FFF2-40B4-BE49-F238E27FC236}">
                <a16:creationId xmlns:a16="http://schemas.microsoft.com/office/drawing/2014/main" id="{E47BCA39-EA8D-74A0-4922-AE6D1C13B312}"/>
              </a:ext>
            </a:extLst>
          </p:cNvPr>
          <p:cNvSpPr>
            <a:spLocks noGrp="1"/>
          </p:cNvSpPr>
          <p:nvPr>
            <p:ph type="pic" sz="quarter" idx="21"/>
          </p:nvPr>
        </p:nvSpPr>
        <p:spPr/>
        <p:txBody>
          <a:bodyPr/>
          <a:lstStyle/>
          <a:p>
            <a:endParaRPr lang="en-US"/>
          </a:p>
        </p:txBody>
      </p:sp>
      <p:sp>
        <p:nvSpPr>
          <p:cNvPr id="14" name="Title 13">
            <a:extLst>
              <a:ext uri="{FF2B5EF4-FFF2-40B4-BE49-F238E27FC236}">
                <a16:creationId xmlns:a16="http://schemas.microsoft.com/office/drawing/2014/main" id="{277DAA8E-E213-4838-8A35-0514DA907CD3}"/>
              </a:ext>
            </a:extLst>
          </p:cNvPr>
          <p:cNvSpPr>
            <a:spLocks noGrp="1"/>
          </p:cNvSpPr>
          <p:nvPr>
            <p:ph type="title"/>
          </p:nvPr>
        </p:nvSpPr>
        <p:spPr>
          <a:xfrm>
            <a:off x="1115568" y="548640"/>
            <a:ext cx="10168128" cy="1179576"/>
          </a:xfrm>
        </p:spPr>
        <p:txBody>
          <a:bodyPr/>
          <a:lstStyle/>
          <a:p>
            <a:r>
              <a:rPr lang="en-US" dirty="0"/>
              <a:t>Our Team </a:t>
            </a:r>
          </a:p>
        </p:txBody>
      </p:sp>
      <p:sp>
        <p:nvSpPr>
          <p:cNvPr id="12" name="Picture Placeholder 11">
            <a:extLst>
              <a:ext uri="{FF2B5EF4-FFF2-40B4-BE49-F238E27FC236}">
                <a16:creationId xmlns:a16="http://schemas.microsoft.com/office/drawing/2014/main" id="{5D2900AA-0B7B-8A1C-2CA1-11E529EDF007}"/>
              </a:ext>
            </a:extLst>
          </p:cNvPr>
          <p:cNvSpPr>
            <a:spLocks noGrp="1"/>
          </p:cNvSpPr>
          <p:nvPr>
            <p:ph type="pic" sz="quarter" idx="28"/>
          </p:nvPr>
        </p:nvSpPr>
        <p:spPr/>
        <p:txBody>
          <a:bodyPr/>
          <a:lstStyle/>
          <a:p>
            <a:endParaRPr lang="en-US"/>
          </a:p>
        </p:txBody>
      </p:sp>
      <p:sp>
        <p:nvSpPr>
          <p:cNvPr id="13" name="Picture Placeholder 12">
            <a:extLst>
              <a:ext uri="{FF2B5EF4-FFF2-40B4-BE49-F238E27FC236}">
                <a16:creationId xmlns:a16="http://schemas.microsoft.com/office/drawing/2014/main" id="{E18FE34C-96A4-2146-7FD7-3FD6DC5D2CE1}"/>
              </a:ext>
            </a:extLst>
          </p:cNvPr>
          <p:cNvSpPr>
            <a:spLocks noGrp="1"/>
          </p:cNvSpPr>
          <p:nvPr>
            <p:ph type="pic" sz="quarter" idx="29"/>
          </p:nvPr>
        </p:nvSpPr>
        <p:spPr/>
        <p:txBody>
          <a:bodyPr/>
          <a:lstStyle/>
          <a:p>
            <a:endParaRPr lang="en-US"/>
          </a:p>
        </p:txBody>
      </p:sp>
      <p:sp>
        <p:nvSpPr>
          <p:cNvPr id="4" name="Date Placeholder 3">
            <a:extLst>
              <a:ext uri="{FF2B5EF4-FFF2-40B4-BE49-F238E27FC236}">
                <a16:creationId xmlns:a16="http://schemas.microsoft.com/office/drawing/2014/main" id="{C19C6AA6-F64A-4EED-BD98-372E60328C74}"/>
              </a:ext>
            </a:extLst>
          </p:cNvPr>
          <p:cNvSpPr>
            <a:spLocks noGrp="1"/>
          </p:cNvSpPr>
          <p:nvPr>
            <p:ph type="dt" sz="half" idx="32"/>
          </p:nvPr>
        </p:nvSpPr>
        <p:spPr>
          <a:xfrm>
            <a:off x="905256" y="6356350"/>
            <a:ext cx="2743200" cy="365125"/>
          </a:xfrm>
        </p:spPr>
        <p:txBody>
          <a:bodyPr/>
          <a:lstStyle/>
          <a:p>
            <a:r>
              <a:rPr lang="en-US"/>
              <a:t>9/4/20XX</a:t>
            </a:r>
            <a:endParaRPr lang="en-US" dirty="0"/>
          </a:p>
        </p:txBody>
      </p:sp>
      <p:sp>
        <p:nvSpPr>
          <p:cNvPr id="5" name="Footer Placeholder 4">
            <a:extLst>
              <a:ext uri="{FF2B5EF4-FFF2-40B4-BE49-F238E27FC236}">
                <a16:creationId xmlns:a16="http://schemas.microsoft.com/office/drawing/2014/main" id="{642F86A9-C4D0-4493-A1F1-741FDAA3FEAE}"/>
              </a:ext>
            </a:extLst>
          </p:cNvPr>
          <p:cNvSpPr>
            <a:spLocks noGrp="1"/>
          </p:cNvSpPr>
          <p:nvPr>
            <p:ph type="ftr" sz="quarter" idx="33"/>
          </p:nvPr>
        </p:nvSpPr>
        <p:spPr>
          <a:xfrm>
            <a:off x="4038600" y="6356350"/>
            <a:ext cx="4114800"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877E141B-5988-4AA2-BA44-57F5848F2316}"/>
              </a:ext>
            </a:extLst>
          </p:cNvPr>
          <p:cNvSpPr>
            <a:spLocks noGrp="1"/>
          </p:cNvSpPr>
          <p:nvPr>
            <p:ph type="sldNum" sz="quarter" idx="34"/>
          </p:nvPr>
        </p:nvSpPr>
        <p:spPr>
          <a:xfrm>
            <a:off x="8610600" y="6356350"/>
            <a:ext cx="2743200" cy="365125"/>
          </a:xfrm>
        </p:spPr>
        <p:txBody>
          <a:bodyPr/>
          <a:lstStyle/>
          <a:p>
            <a:fld id="{A65A5C87-DF58-40C8-B092-1DE63DB4547E}" type="slidenum">
              <a:rPr lang="en-US" smtClean="0"/>
              <a:pPr/>
              <a:t>7</a:t>
            </a:fld>
            <a:endParaRPr lang="en-US" dirty="0"/>
          </a:p>
        </p:txBody>
      </p:sp>
      <p:sp>
        <p:nvSpPr>
          <p:cNvPr id="26" name="Text Placeholder 25">
            <a:extLst>
              <a:ext uri="{FF2B5EF4-FFF2-40B4-BE49-F238E27FC236}">
                <a16:creationId xmlns:a16="http://schemas.microsoft.com/office/drawing/2014/main" id="{9D957A3A-D827-3908-B838-B5A7F692F1AD}"/>
              </a:ext>
            </a:extLst>
          </p:cNvPr>
          <p:cNvSpPr>
            <a:spLocks noGrp="1"/>
          </p:cNvSpPr>
          <p:nvPr>
            <p:ph type="body" sz="quarter" idx="36"/>
          </p:nvPr>
        </p:nvSpPr>
        <p:spPr/>
        <p:txBody>
          <a:bodyPr/>
          <a:lstStyle/>
          <a:p>
            <a:endParaRPr lang="en-US"/>
          </a:p>
        </p:txBody>
      </p:sp>
      <p:sp>
        <p:nvSpPr>
          <p:cNvPr id="27" name="Text Placeholder 26">
            <a:extLst>
              <a:ext uri="{FF2B5EF4-FFF2-40B4-BE49-F238E27FC236}">
                <a16:creationId xmlns:a16="http://schemas.microsoft.com/office/drawing/2014/main" id="{F5F83958-DDA1-AD2A-0D90-82807DE904D8}"/>
              </a:ext>
            </a:extLst>
          </p:cNvPr>
          <p:cNvSpPr>
            <a:spLocks noGrp="1"/>
          </p:cNvSpPr>
          <p:nvPr>
            <p:ph type="body" sz="quarter" idx="37"/>
          </p:nvPr>
        </p:nvSpPr>
        <p:spPr/>
        <p:txBody>
          <a:bodyPr/>
          <a:lstStyle/>
          <a:p>
            <a:endParaRPr lang="en-US"/>
          </a:p>
        </p:txBody>
      </p:sp>
      <p:sp>
        <p:nvSpPr>
          <p:cNvPr id="28" name="Text Placeholder 27">
            <a:extLst>
              <a:ext uri="{FF2B5EF4-FFF2-40B4-BE49-F238E27FC236}">
                <a16:creationId xmlns:a16="http://schemas.microsoft.com/office/drawing/2014/main" id="{5C63D61C-67D0-B33F-0E47-73728A1B9527}"/>
              </a:ext>
            </a:extLst>
          </p:cNvPr>
          <p:cNvSpPr>
            <a:spLocks noGrp="1"/>
          </p:cNvSpPr>
          <p:nvPr>
            <p:ph type="body" sz="quarter" idx="38"/>
          </p:nvPr>
        </p:nvSpPr>
        <p:spPr/>
        <p:txBody>
          <a:bodyPr/>
          <a:lstStyle/>
          <a:p>
            <a:endParaRPr lang="en-US"/>
          </a:p>
        </p:txBody>
      </p:sp>
      <p:sp>
        <p:nvSpPr>
          <p:cNvPr id="29" name="Text Placeholder 28">
            <a:extLst>
              <a:ext uri="{FF2B5EF4-FFF2-40B4-BE49-F238E27FC236}">
                <a16:creationId xmlns:a16="http://schemas.microsoft.com/office/drawing/2014/main" id="{FEA1F002-1911-78A4-9C6E-34D50944F42C}"/>
              </a:ext>
            </a:extLst>
          </p:cNvPr>
          <p:cNvSpPr>
            <a:spLocks noGrp="1"/>
          </p:cNvSpPr>
          <p:nvPr>
            <p:ph type="body" sz="quarter" idx="39"/>
          </p:nvPr>
        </p:nvSpPr>
        <p:spPr/>
        <p:txBody>
          <a:bodyPr/>
          <a:lstStyle/>
          <a:p>
            <a:endParaRPr lang="en-US"/>
          </a:p>
        </p:txBody>
      </p:sp>
      <p:sp>
        <p:nvSpPr>
          <p:cNvPr id="25" name="Text Placeholder 24">
            <a:extLst>
              <a:ext uri="{FF2B5EF4-FFF2-40B4-BE49-F238E27FC236}">
                <a16:creationId xmlns:a16="http://schemas.microsoft.com/office/drawing/2014/main" id="{68AE6A0C-F020-AE17-8F49-1490D6FE52E1}"/>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114847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US" sz="5200" dirty="0"/>
              <a:t>GEAR UP State Programs</a:t>
            </a:r>
          </a:p>
        </p:txBody>
      </p:sp>
      <p:graphicFrame>
        <p:nvGraphicFramePr>
          <p:cNvPr id="25" name="Content Placeholder 2">
            <a:extLst>
              <a:ext uri="{FF2B5EF4-FFF2-40B4-BE49-F238E27FC236}">
                <a16:creationId xmlns:a16="http://schemas.microsoft.com/office/drawing/2014/main" id="{B9E9EEDC-20F3-D254-CF47-BBA732740FE5}"/>
              </a:ext>
            </a:extLst>
          </p:cNvPr>
          <p:cNvGraphicFramePr>
            <a:graphicFrameLocks noGrp="1"/>
          </p:cNvGraphicFramePr>
          <p:nvPr>
            <p:ph idx="1"/>
            <p:extLst>
              <p:ext uri="{D42A27DB-BD31-4B8C-83A1-F6EECF244321}">
                <p14:modId xmlns:p14="http://schemas.microsoft.com/office/powerpoint/2010/main" val="416881712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68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Our GEAR UP School Partners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map of the state of washington&#10;&#10;Description automatically generated">
            <a:extLst>
              <a:ext uri="{FF2B5EF4-FFF2-40B4-BE49-F238E27FC236}">
                <a16:creationId xmlns:a16="http://schemas.microsoft.com/office/drawing/2014/main" id="{A2511C0C-404E-814A-482A-E385438C1F30}"/>
              </a:ext>
            </a:extLst>
          </p:cNvPr>
          <p:cNvPicPr>
            <a:picLocks noGrp="1" noChangeAspect="1"/>
          </p:cNvPicPr>
          <p:nvPr>
            <p:ph sz="half" idx="2"/>
          </p:nvPr>
        </p:nvPicPr>
        <p:blipFill>
          <a:blip r:embed="rId3"/>
          <a:srcRect l="3795" r="-3" b="-3"/>
          <a:stretch/>
        </p:blipFill>
        <p:spPr>
          <a:xfrm>
            <a:off x="7675658" y="2093976"/>
            <a:ext cx="3941064" cy="4096512"/>
          </a:xfrm>
          <a:prstGeom prst="rect">
            <a:avLst/>
          </a:prstGeom>
        </p:spPr>
      </p:pic>
      <p:graphicFrame>
        <p:nvGraphicFramePr>
          <p:cNvPr id="5" name="Content Placeholder 4">
            <a:extLst>
              <a:ext uri="{FF2B5EF4-FFF2-40B4-BE49-F238E27FC236}">
                <a16:creationId xmlns:a16="http://schemas.microsoft.com/office/drawing/2014/main" id="{2FDC82D5-C553-4B10-B062-47C430D2071B}"/>
              </a:ext>
            </a:extLst>
          </p:cNvPr>
          <p:cNvGraphicFramePr>
            <a:graphicFrameLocks noGrp="1"/>
          </p:cNvGraphicFramePr>
          <p:nvPr>
            <p:ph sz="half" idx="1"/>
            <p:extLst>
              <p:ext uri="{D42A27DB-BD31-4B8C-83A1-F6EECF244321}">
                <p14:modId xmlns:p14="http://schemas.microsoft.com/office/powerpoint/2010/main" val="436403845"/>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888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000000"/>
      </a:dk2>
      <a:lt2>
        <a:srgbClr val="F8F8F8"/>
      </a:lt2>
      <a:accent1>
        <a:srgbClr val="00B0F0"/>
      </a:accent1>
      <a:accent2>
        <a:srgbClr val="0099CC"/>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D70AD4CA126341B5EF876D28E7A21F" ma:contentTypeVersion="18" ma:contentTypeDescription="Create a new document." ma:contentTypeScope="" ma:versionID="dcd8b97fd5c11460298089cb9c918ddb">
  <xsd:schema xmlns:xsd="http://www.w3.org/2001/XMLSchema" xmlns:xs="http://www.w3.org/2001/XMLSchema" xmlns:p="http://schemas.microsoft.com/office/2006/metadata/properties" xmlns:ns1="http://schemas.microsoft.com/sharepoint/v3" xmlns:ns2="5e639225-d472-42e6-928f-095886cc035f" xmlns:ns3="54fbc30f-95dc-44dd-b098-5b77f5028df9" targetNamespace="http://schemas.microsoft.com/office/2006/metadata/properties" ma:root="true" ma:fieldsID="d6f2e2e3301a4305047d4ed5770f3f91" ns1:_="" ns2:_="" ns3:_="">
    <xsd:import namespace="http://schemas.microsoft.com/sharepoint/v3"/>
    <xsd:import namespace="5e639225-d472-42e6-928f-095886cc035f"/>
    <xsd:import namespace="54fbc30f-95dc-44dd-b098-5b77f5028df9"/>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Last_x0020_Acces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639225-d472-42e6-928f-095886cc035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Last_x0020_Accessed" ma:index="25" nillable="true" ma:displayName="Last Accessed" ma:internalName="Last_x0020_Accesse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fbc30f-95dc-44dd-b098-5b77f5028df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e1f53a-0cef-4fc1-8a17-9d7957b74e6a}" ma:internalName="TaxCatchAll" ma:showField="CatchAllData" ma:web="54fbc30f-95dc-44dd-b098-5b77f5028df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e639225-d472-42e6-928f-095886cc035f">
      <Terms xmlns="http://schemas.microsoft.com/office/infopath/2007/PartnerControls"/>
    </lcf76f155ced4ddcb4097134ff3c332f>
    <TaxCatchAll xmlns="54fbc30f-95dc-44dd-b098-5b77f5028df9" xsi:nil="true"/>
    <Last_x0020_Accessed xmlns="5e639225-d472-42e6-928f-095886cc03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5F2E0A-710A-4588-BCD2-E1774DA263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e639225-d472-42e6-928f-095886cc035f"/>
    <ds:schemaRef ds:uri="54fbc30f-95dc-44dd-b098-5b77f5028d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467EA8-0C75-431D-A46D-4BF1C031370D}">
  <ds:schemaRef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894dbb2b-35e3-4e40-b282-4baa343bc3bc"/>
    <ds:schemaRef ds:uri="2a0342cf-57d7-47d6-b188-dab1e1632426"/>
    <ds:schemaRef ds:uri="http://schemas.microsoft.com/office/infopath/2007/PartnerControls"/>
    <ds:schemaRef ds:uri="http://schemas.openxmlformats.org/package/2006/metadata/core-properties"/>
    <ds:schemaRef ds:uri="http://schemas.microsoft.com/sharepoint/v3"/>
    <ds:schemaRef ds:uri="http://purl.org/dc/terms/"/>
    <ds:schemaRef ds:uri="5e639225-d472-42e6-928f-095886cc035f"/>
    <ds:schemaRef ds:uri="54fbc30f-95dc-44dd-b098-5b77f5028df9"/>
  </ds:schemaRefs>
</ds:datastoreItem>
</file>

<file path=customXml/itemProps3.xml><?xml version="1.0" encoding="utf-8"?>
<ds:datastoreItem xmlns:ds="http://schemas.openxmlformats.org/officeDocument/2006/customXml" ds:itemID="{59338E84-89DB-469C-BB85-D51175302B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890</TotalTime>
  <Words>844</Words>
  <Application>Microsoft Office PowerPoint</Application>
  <PresentationFormat>Widescreen</PresentationFormat>
  <Paragraphs>117</Paragraphs>
  <Slides>18</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Tw Cen MT</vt:lpstr>
      <vt:lpstr>Wingdings</vt:lpstr>
      <vt:lpstr>Office Theme</vt:lpstr>
      <vt:lpstr>Student and Family Orientation</vt:lpstr>
      <vt:lpstr>Agenda</vt:lpstr>
      <vt:lpstr>About</vt:lpstr>
      <vt:lpstr>GEAR UP’s vision is that all students are academically, socially, and financially prepared to enter and complete the postsecondary program or institution of their choice. </vt:lpstr>
      <vt:lpstr>We focus on underserved and historically excluded students when planning for post-high school pathways.  Students who start early have a better chance of entering education beyond high school and completing a credential.  We believe personal relationships fuel a student’s desire to pursue education and training and are just as important as good grades and financial resources.</vt:lpstr>
      <vt:lpstr>What Do We Mean When We Say Post-High School Pathways or Postsecondary Education &amp; Training?</vt:lpstr>
      <vt:lpstr>Our Team </vt:lpstr>
      <vt:lpstr>GEAR UP State Programs</vt:lpstr>
      <vt:lpstr>Our GEAR UP School Partners</vt:lpstr>
      <vt:lpstr>Washington State  GEAR UP</vt:lpstr>
      <vt:lpstr>Our Services</vt:lpstr>
      <vt:lpstr>GEAR UP In Our School</vt:lpstr>
      <vt:lpstr>Student Activities</vt:lpstr>
      <vt:lpstr>Activities Examples</vt:lpstr>
      <vt:lpstr>Family Events &amp; Resources</vt:lpstr>
      <vt:lpstr>gearup.wa.gov</vt:lpstr>
      <vt:lpstr>Questions?</vt:lpstr>
      <vt:lpstr>Thank You!!!</vt:lpstr>
    </vt:vector>
  </TitlesOfParts>
  <Company>Washington Student Achievement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Persky, Emily (WSAC)</dc:creator>
  <cp:lastModifiedBy>Beth Kelly (WSAC) she/they</cp:lastModifiedBy>
  <cp:revision>98</cp:revision>
  <dcterms:created xsi:type="dcterms:W3CDTF">2014-01-29T00:17:43Z</dcterms:created>
  <dcterms:modified xsi:type="dcterms:W3CDTF">2024-12-12T16:29:43Z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0x01010042D70AD4CA126341B5EF876D28E7A21F</vt:lpwstr>
  </property>
  <property fmtid="{D5CDD505-2E9C-101B-9397-08002B2CF9AE}" pid="3" name="MediaServiceImageTags">
    <vt:lpwstr/>
  </property>
</Properties>
</file>