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3" r:id="rId4"/>
  </p:sldMasterIdLst>
  <p:notesMasterIdLst>
    <p:notesMasterId r:id="rId29"/>
  </p:notesMasterIdLst>
  <p:handoutMasterIdLst>
    <p:handoutMasterId r:id="rId30"/>
  </p:handoutMasterIdLst>
  <p:sldIdLst>
    <p:sldId id="281" r:id="rId5"/>
    <p:sldId id="355" r:id="rId6"/>
    <p:sldId id="486" r:id="rId7"/>
    <p:sldId id="263" r:id="rId8"/>
    <p:sldId id="270" r:id="rId9"/>
    <p:sldId id="269" r:id="rId10"/>
    <p:sldId id="335" r:id="rId11"/>
    <p:sldId id="425" r:id="rId12"/>
    <p:sldId id="426" r:id="rId13"/>
    <p:sldId id="487" r:id="rId14"/>
    <p:sldId id="485" r:id="rId15"/>
    <p:sldId id="488" r:id="rId16"/>
    <p:sldId id="489" r:id="rId17"/>
    <p:sldId id="490" r:id="rId18"/>
    <p:sldId id="492" r:id="rId19"/>
    <p:sldId id="382" r:id="rId20"/>
    <p:sldId id="439" r:id="rId21"/>
    <p:sldId id="455" r:id="rId22"/>
    <p:sldId id="493" r:id="rId23"/>
    <p:sldId id="457" r:id="rId24"/>
    <p:sldId id="459" r:id="rId25"/>
    <p:sldId id="491" r:id="rId26"/>
    <p:sldId id="494" r:id="rId27"/>
    <p:sldId id="2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078C"/>
    <a:srgbClr val="ECE0F9"/>
    <a:srgbClr val="D0D4DB"/>
    <a:srgbClr val="49147A"/>
    <a:srgbClr val="EADCF8"/>
    <a:srgbClr val="E2CEF6"/>
    <a:srgbClr val="F2E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E9FA02-1286-41EF-B29B-D0A045C8E44E}" v="5" dt="2024-10-02T14:51:57.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86967" autoAdjust="0"/>
  </p:normalViewPr>
  <p:slideViewPr>
    <p:cSldViewPr snapToGrid="0">
      <p:cViewPr>
        <p:scale>
          <a:sx n="33" d="100"/>
          <a:sy n="33" d="100"/>
        </p:scale>
        <p:origin x="1450" y="459"/>
      </p:cViewPr>
      <p:guideLst/>
    </p:cSldViewPr>
  </p:slideViewPr>
  <p:outlineViewPr>
    <p:cViewPr>
      <p:scale>
        <a:sx n="33" d="100"/>
        <a:sy n="33" d="100"/>
      </p:scale>
      <p:origin x="0" y="-4734"/>
    </p:cViewPr>
  </p:outlineViewPr>
  <p:notesTextViewPr>
    <p:cViewPr>
      <p:scale>
        <a:sx n="3" d="2"/>
        <a:sy n="3" d="2"/>
      </p:scale>
      <p:origin x="0" y="0"/>
    </p:cViewPr>
  </p:notesTextViewPr>
  <p:notesViewPr>
    <p:cSldViewPr snapToGrid="0">
      <p:cViewPr varScale="1">
        <p:scale>
          <a:sx n="46" d="100"/>
          <a:sy n="46" d="100"/>
        </p:scale>
        <p:origin x="2249" y="3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Beth (WSAC)" userId="e33c7e0c-f239-4494-9a02-09a15033a323" providerId="ADAL" clId="{D7E9FA02-1286-41EF-B29B-D0A045C8E44E}"/>
    <pc:docChg chg="undo custSel modSld modMainMaster">
      <pc:chgData name="Kelly, Beth (WSAC)" userId="e33c7e0c-f239-4494-9a02-09a15033a323" providerId="ADAL" clId="{D7E9FA02-1286-41EF-B29B-D0A045C8E44E}" dt="2024-10-02T14:59:35.011" v="109"/>
      <pc:docMkLst>
        <pc:docMk/>
      </pc:docMkLst>
      <pc:sldChg chg="addSp delSp modSp mod setBg">
        <pc:chgData name="Kelly, Beth (WSAC)" userId="e33c7e0c-f239-4494-9a02-09a15033a323" providerId="ADAL" clId="{D7E9FA02-1286-41EF-B29B-D0A045C8E44E}" dt="2024-10-02T14:52:33.578" v="23" actId="26606"/>
        <pc:sldMkLst>
          <pc:docMk/>
          <pc:sldMk cId="4066247288" sldId="263"/>
        </pc:sldMkLst>
        <pc:spChg chg="mod">
          <ac:chgData name="Kelly, Beth (WSAC)" userId="e33c7e0c-f239-4494-9a02-09a15033a323" providerId="ADAL" clId="{D7E9FA02-1286-41EF-B29B-D0A045C8E44E}" dt="2024-10-02T14:52:33.578" v="23" actId="26606"/>
          <ac:spMkLst>
            <pc:docMk/>
            <pc:sldMk cId="4066247288" sldId="263"/>
            <ac:spMk id="2" creationId="{00000000-0000-0000-0000-000000000000}"/>
          </ac:spMkLst>
        </pc:spChg>
        <pc:spChg chg="add del">
          <ac:chgData name="Kelly, Beth (WSAC)" userId="e33c7e0c-f239-4494-9a02-09a15033a323" providerId="ADAL" clId="{D7E9FA02-1286-41EF-B29B-D0A045C8E44E}" dt="2024-10-02T14:52:31.007" v="20" actId="26606"/>
          <ac:spMkLst>
            <pc:docMk/>
            <pc:sldMk cId="4066247288" sldId="263"/>
            <ac:spMk id="10" creationId="{6C4028FD-8BAA-4A19-BFDE-594D991B7552}"/>
          </ac:spMkLst>
        </pc:spChg>
        <pc:spChg chg="add del">
          <ac:chgData name="Kelly, Beth (WSAC)" userId="e33c7e0c-f239-4494-9a02-09a15033a323" providerId="ADAL" clId="{D7E9FA02-1286-41EF-B29B-D0A045C8E44E}" dt="2024-10-02T14:52:33.541" v="22" actId="26606"/>
          <ac:spMkLst>
            <pc:docMk/>
            <pc:sldMk cId="4066247288" sldId="263"/>
            <ac:spMk id="11" creationId="{D1D34770-47A8-402C-AF23-2B653F2D88C1}"/>
          </ac:spMkLst>
        </pc:spChg>
        <pc:spChg chg="add">
          <ac:chgData name="Kelly, Beth (WSAC)" userId="e33c7e0c-f239-4494-9a02-09a15033a323" providerId="ADAL" clId="{D7E9FA02-1286-41EF-B29B-D0A045C8E44E}" dt="2024-10-02T14:52:33.578" v="23" actId="26606"/>
          <ac:spMkLst>
            <pc:docMk/>
            <pc:sldMk cId="4066247288" sldId="263"/>
            <ac:spMk id="13" creationId="{6C4028FD-8BAA-4A19-BFDE-594D991B7552}"/>
          </ac:spMkLst>
        </pc:spChg>
        <pc:graphicFrameChg chg="mod modGraphic">
          <ac:chgData name="Kelly, Beth (WSAC)" userId="e33c7e0c-f239-4494-9a02-09a15033a323" providerId="ADAL" clId="{D7E9FA02-1286-41EF-B29B-D0A045C8E44E}" dt="2024-10-02T14:52:33.578" v="23" actId="26606"/>
          <ac:graphicFrameMkLst>
            <pc:docMk/>
            <pc:sldMk cId="4066247288" sldId="263"/>
            <ac:graphicFrameMk id="5" creationId="{976E2CCE-9E22-475B-BAF9-8495A2626777}"/>
          </ac:graphicFrameMkLst>
        </pc:graphicFrameChg>
        <pc:picChg chg="add del">
          <ac:chgData name="Kelly, Beth (WSAC)" userId="e33c7e0c-f239-4494-9a02-09a15033a323" providerId="ADAL" clId="{D7E9FA02-1286-41EF-B29B-D0A045C8E44E}" dt="2024-10-02T14:52:33.541" v="22" actId="26606"/>
          <ac:picMkLst>
            <pc:docMk/>
            <pc:sldMk cId="4066247288" sldId="263"/>
            <ac:picMk id="7" creationId="{A542785A-E84D-E49F-57CF-8A1F56333921}"/>
          </ac:picMkLst>
        </pc:picChg>
      </pc:sldChg>
      <pc:sldChg chg="addSp modSp mod setBg addAnim">
        <pc:chgData name="Kelly, Beth (WSAC)" userId="e33c7e0c-f239-4494-9a02-09a15033a323" providerId="ADAL" clId="{D7E9FA02-1286-41EF-B29B-D0A045C8E44E}" dt="2024-10-02T14:59:35.011" v="109"/>
        <pc:sldMkLst>
          <pc:docMk/>
          <pc:sldMk cId="1261054981" sldId="267"/>
        </pc:sldMkLst>
        <pc:spChg chg="mod">
          <ac:chgData name="Kelly, Beth (WSAC)" userId="e33c7e0c-f239-4494-9a02-09a15033a323" providerId="ADAL" clId="{D7E9FA02-1286-41EF-B29B-D0A045C8E44E}" dt="2024-10-02T14:59:35.010" v="108" actId="26606"/>
          <ac:spMkLst>
            <pc:docMk/>
            <pc:sldMk cId="1261054981" sldId="267"/>
            <ac:spMk id="2" creationId="{97BD2EF1-D750-45D6-BB78-17AEA8B49E52}"/>
          </ac:spMkLst>
        </pc:spChg>
        <pc:spChg chg="mod">
          <ac:chgData name="Kelly, Beth (WSAC)" userId="e33c7e0c-f239-4494-9a02-09a15033a323" providerId="ADAL" clId="{D7E9FA02-1286-41EF-B29B-D0A045C8E44E}" dt="2024-10-02T14:59:35.010" v="108" actId="26606"/>
          <ac:spMkLst>
            <pc:docMk/>
            <pc:sldMk cId="1261054981" sldId="267"/>
            <ac:spMk id="5" creationId="{A7863BB0-DDBA-432B-94F0-16D1944F98B6}"/>
          </ac:spMkLst>
        </pc:spChg>
        <pc:spChg chg="add">
          <ac:chgData name="Kelly, Beth (WSAC)" userId="e33c7e0c-f239-4494-9a02-09a15033a323" providerId="ADAL" clId="{D7E9FA02-1286-41EF-B29B-D0A045C8E44E}" dt="2024-10-02T14:59:35.010" v="108" actId="26606"/>
          <ac:spMkLst>
            <pc:docMk/>
            <pc:sldMk cId="1261054981" sldId="267"/>
            <ac:spMk id="10" creationId="{D278ADA9-6383-4BDD-80D2-8899A402687B}"/>
          </ac:spMkLst>
        </pc:spChg>
        <pc:spChg chg="add">
          <ac:chgData name="Kelly, Beth (WSAC)" userId="e33c7e0c-f239-4494-9a02-09a15033a323" providerId="ADAL" clId="{D7E9FA02-1286-41EF-B29B-D0A045C8E44E}" dt="2024-10-02T14:59:35.010" v="108" actId="26606"/>
          <ac:spMkLst>
            <pc:docMk/>
            <pc:sldMk cId="1261054981" sldId="267"/>
            <ac:spMk id="12" creationId="{484B7147-B0F6-40ED-B5A2-FF72BC8198B6}"/>
          </ac:spMkLst>
        </pc:spChg>
        <pc:spChg chg="add">
          <ac:chgData name="Kelly, Beth (WSAC)" userId="e33c7e0c-f239-4494-9a02-09a15033a323" providerId="ADAL" clId="{D7E9FA02-1286-41EF-B29B-D0A045C8E44E}" dt="2024-10-02T14:59:35.010" v="108" actId="26606"/>
          <ac:spMkLst>
            <pc:docMk/>
            <pc:sldMk cId="1261054981" sldId="267"/>
            <ac:spMk id="14" creationId="{B36D2DE0-0628-4A9A-A59D-7BA8B5EB3022}"/>
          </ac:spMkLst>
        </pc:spChg>
        <pc:spChg chg="add">
          <ac:chgData name="Kelly, Beth (WSAC)" userId="e33c7e0c-f239-4494-9a02-09a15033a323" providerId="ADAL" clId="{D7E9FA02-1286-41EF-B29B-D0A045C8E44E}" dt="2024-10-02T14:59:35.010" v="108" actId="26606"/>
          <ac:spMkLst>
            <pc:docMk/>
            <pc:sldMk cId="1261054981" sldId="267"/>
            <ac:spMk id="16" creationId="{48E405C9-94BE-41DA-928C-DEC9A8550E9F}"/>
          </ac:spMkLst>
        </pc:spChg>
        <pc:spChg chg="add">
          <ac:chgData name="Kelly, Beth (WSAC)" userId="e33c7e0c-f239-4494-9a02-09a15033a323" providerId="ADAL" clId="{D7E9FA02-1286-41EF-B29B-D0A045C8E44E}" dt="2024-10-02T14:59:35.010" v="108" actId="26606"/>
          <ac:spMkLst>
            <pc:docMk/>
            <pc:sldMk cId="1261054981" sldId="267"/>
            <ac:spMk id="18" creationId="{D2091A72-D5BB-42AC-8FD3-F7747D90861E}"/>
          </ac:spMkLst>
        </pc:spChg>
        <pc:spChg chg="add">
          <ac:chgData name="Kelly, Beth (WSAC)" userId="e33c7e0c-f239-4494-9a02-09a15033a323" providerId="ADAL" clId="{D7E9FA02-1286-41EF-B29B-D0A045C8E44E}" dt="2024-10-02T14:59:35.010" v="108" actId="26606"/>
          <ac:spMkLst>
            <pc:docMk/>
            <pc:sldMk cId="1261054981" sldId="267"/>
            <ac:spMk id="20" creationId="{6ED12BFC-A737-46AF-8411-481112D54B0C}"/>
          </ac:spMkLst>
        </pc:spChg>
      </pc:sldChg>
      <pc:sldChg chg="addSp delSp modSp mod chgLayout">
        <pc:chgData name="Kelly, Beth (WSAC)" userId="e33c7e0c-f239-4494-9a02-09a15033a323" providerId="ADAL" clId="{D7E9FA02-1286-41EF-B29B-D0A045C8E44E}" dt="2024-10-02T14:54:14.804" v="34" actId="6264"/>
        <pc:sldMkLst>
          <pc:docMk/>
          <pc:sldMk cId="2948885560" sldId="269"/>
        </pc:sldMkLst>
        <pc:spChg chg="mod ord">
          <ac:chgData name="Kelly, Beth (WSAC)" userId="e33c7e0c-f239-4494-9a02-09a15033a323" providerId="ADAL" clId="{D7E9FA02-1286-41EF-B29B-D0A045C8E44E}" dt="2024-10-02T14:54:14.804" v="34" actId="6264"/>
          <ac:spMkLst>
            <pc:docMk/>
            <pc:sldMk cId="2948885560" sldId="269"/>
            <ac:spMk id="2" creationId="{00000000-0000-0000-0000-000000000000}"/>
          </ac:spMkLst>
        </pc:spChg>
        <pc:spChg chg="add del mod">
          <ac:chgData name="Kelly, Beth (WSAC)" userId="e33c7e0c-f239-4494-9a02-09a15033a323" providerId="ADAL" clId="{D7E9FA02-1286-41EF-B29B-D0A045C8E44E}" dt="2024-10-02T14:54:14.804" v="34" actId="6264"/>
          <ac:spMkLst>
            <pc:docMk/>
            <pc:sldMk cId="2948885560" sldId="269"/>
            <ac:spMk id="3" creationId="{78ACFDC1-8E73-84E1-C269-896F0C405478}"/>
          </ac:spMkLst>
        </pc:spChg>
        <pc:spChg chg="add del mod">
          <ac:chgData name="Kelly, Beth (WSAC)" userId="e33c7e0c-f239-4494-9a02-09a15033a323" providerId="ADAL" clId="{D7E9FA02-1286-41EF-B29B-D0A045C8E44E}" dt="2024-10-02T14:54:14.804" v="34" actId="6264"/>
          <ac:spMkLst>
            <pc:docMk/>
            <pc:sldMk cId="2948885560" sldId="269"/>
            <ac:spMk id="4" creationId="{D1C8A716-8153-9D96-38C0-D724F74934F1}"/>
          </ac:spMkLst>
        </pc:spChg>
        <pc:spChg chg="add del mod">
          <ac:chgData name="Kelly, Beth (WSAC)" userId="e33c7e0c-f239-4494-9a02-09a15033a323" providerId="ADAL" clId="{D7E9FA02-1286-41EF-B29B-D0A045C8E44E}" dt="2024-10-02T14:54:14.804" v="34" actId="6264"/>
          <ac:spMkLst>
            <pc:docMk/>
            <pc:sldMk cId="2948885560" sldId="269"/>
            <ac:spMk id="6" creationId="{8683457F-76DC-5EB4-DE90-0C546B3F7606}"/>
          </ac:spMkLst>
        </pc:spChg>
        <pc:graphicFrameChg chg="mod ord">
          <ac:chgData name="Kelly, Beth (WSAC)" userId="e33c7e0c-f239-4494-9a02-09a15033a323" providerId="ADAL" clId="{D7E9FA02-1286-41EF-B29B-D0A045C8E44E}" dt="2024-10-02T14:54:14.804" v="34" actId="6264"/>
          <ac:graphicFrameMkLst>
            <pc:docMk/>
            <pc:sldMk cId="2948885560" sldId="269"/>
            <ac:graphicFrameMk id="5" creationId="{2FDC82D5-C553-4B10-B062-47C430D2071B}"/>
          </ac:graphicFrameMkLst>
        </pc:graphicFrameChg>
        <pc:picChg chg="mod ord">
          <ac:chgData name="Kelly, Beth (WSAC)" userId="e33c7e0c-f239-4494-9a02-09a15033a323" providerId="ADAL" clId="{D7E9FA02-1286-41EF-B29B-D0A045C8E44E}" dt="2024-10-02T14:54:14.804" v="34" actId="6264"/>
          <ac:picMkLst>
            <pc:docMk/>
            <pc:sldMk cId="2948885560" sldId="269"/>
            <ac:picMk id="9" creationId="{389DC3D0-8CCC-4B36-8414-B768DB71E163}"/>
          </ac:picMkLst>
        </pc:picChg>
      </pc:sldChg>
      <pc:sldChg chg="addSp delSp modSp mod setBg chgLayout">
        <pc:chgData name="Kelly, Beth (WSAC)" userId="e33c7e0c-f239-4494-9a02-09a15033a323" providerId="ADAL" clId="{D7E9FA02-1286-41EF-B29B-D0A045C8E44E}" dt="2024-10-02T14:53:51.209" v="33" actId="26606"/>
        <pc:sldMkLst>
          <pc:docMk/>
          <pc:sldMk cId="273682592" sldId="270"/>
        </pc:sldMkLst>
        <pc:spChg chg="mod ord">
          <ac:chgData name="Kelly, Beth (WSAC)" userId="e33c7e0c-f239-4494-9a02-09a15033a323" providerId="ADAL" clId="{D7E9FA02-1286-41EF-B29B-D0A045C8E44E}" dt="2024-10-02T14:53:51.175" v="32" actId="26606"/>
          <ac:spMkLst>
            <pc:docMk/>
            <pc:sldMk cId="273682592" sldId="270"/>
            <ac:spMk id="2" creationId="{00000000-0000-0000-0000-000000000000}"/>
          </ac:spMkLst>
        </pc:spChg>
        <pc:spChg chg="add del mod ord">
          <ac:chgData name="Kelly, Beth (WSAC)" userId="e33c7e0c-f239-4494-9a02-09a15033a323" providerId="ADAL" clId="{D7E9FA02-1286-41EF-B29B-D0A045C8E44E}" dt="2024-10-02T14:53:51.209" v="33" actId="26606"/>
          <ac:spMkLst>
            <pc:docMk/>
            <pc:sldMk cId="273682592" sldId="270"/>
            <ac:spMk id="3" creationId="{00000000-0000-0000-0000-000000000000}"/>
          </ac:spMkLst>
        </pc:spChg>
        <pc:spChg chg="add del mod">
          <ac:chgData name="Kelly, Beth (WSAC)" userId="e33c7e0c-f239-4494-9a02-09a15033a323" providerId="ADAL" clId="{D7E9FA02-1286-41EF-B29B-D0A045C8E44E}" dt="2024-10-02T14:53:05.124" v="26" actId="6264"/>
          <ac:spMkLst>
            <pc:docMk/>
            <pc:sldMk cId="273682592" sldId="270"/>
            <ac:spMk id="4" creationId="{7236A52B-4701-6F38-C7C1-17B6F2B7F958}"/>
          </ac:spMkLst>
        </pc:spChg>
        <pc:spChg chg="add del mod">
          <ac:chgData name="Kelly, Beth (WSAC)" userId="e33c7e0c-f239-4494-9a02-09a15033a323" providerId="ADAL" clId="{D7E9FA02-1286-41EF-B29B-D0A045C8E44E}" dt="2024-10-02T14:53:05.124" v="26" actId="6264"/>
          <ac:spMkLst>
            <pc:docMk/>
            <pc:sldMk cId="273682592" sldId="270"/>
            <ac:spMk id="5" creationId="{D3A969B6-5BA3-37C5-98F4-2BAE6722AFBB}"/>
          </ac:spMkLst>
        </pc:spChg>
        <pc:spChg chg="add del">
          <ac:chgData name="Kelly, Beth (WSAC)" userId="e33c7e0c-f239-4494-9a02-09a15033a323" providerId="ADAL" clId="{D7E9FA02-1286-41EF-B29B-D0A045C8E44E}" dt="2024-10-02T14:53:51.175" v="32" actId="26606"/>
          <ac:spMkLst>
            <pc:docMk/>
            <pc:sldMk cId="273682592" sldId="270"/>
            <ac:spMk id="8" creationId="{B6CDA21F-E7AF-4C75-8395-33F58D5B0E45}"/>
          </ac:spMkLst>
        </pc:spChg>
        <pc:spChg chg="add del">
          <ac:chgData name="Kelly, Beth (WSAC)" userId="e33c7e0c-f239-4494-9a02-09a15033a323" providerId="ADAL" clId="{D7E9FA02-1286-41EF-B29B-D0A045C8E44E}" dt="2024-10-02T14:53:33.073" v="28" actId="26606"/>
          <ac:spMkLst>
            <pc:docMk/>
            <pc:sldMk cId="273682592" sldId="270"/>
            <ac:spMk id="9" creationId="{35DB3719-6FDC-4E5D-891D-FF40B7300F64}"/>
          </ac:spMkLst>
        </pc:spChg>
        <pc:spChg chg="add del">
          <ac:chgData name="Kelly, Beth (WSAC)" userId="e33c7e0c-f239-4494-9a02-09a15033a323" providerId="ADAL" clId="{D7E9FA02-1286-41EF-B29B-D0A045C8E44E}" dt="2024-10-02T14:53:33.073" v="28" actId="26606"/>
          <ac:spMkLst>
            <pc:docMk/>
            <pc:sldMk cId="273682592" sldId="270"/>
            <ac:spMk id="11" creationId="{E0CBAC23-2E3F-4A90-BA59-F8299F6A5439}"/>
          </ac:spMkLst>
        </pc:spChg>
        <pc:spChg chg="add del">
          <ac:chgData name="Kelly, Beth (WSAC)" userId="e33c7e0c-f239-4494-9a02-09a15033a323" providerId="ADAL" clId="{D7E9FA02-1286-41EF-B29B-D0A045C8E44E}" dt="2024-10-02T14:53:44.867" v="30" actId="26606"/>
          <ac:spMkLst>
            <pc:docMk/>
            <pc:sldMk cId="273682592" sldId="270"/>
            <ac:spMk id="13" creationId="{D2C0AE1C-0118-41AE-8A10-7CDCBF10E96F}"/>
          </ac:spMkLst>
        </pc:spChg>
        <pc:spChg chg="add del">
          <ac:chgData name="Kelly, Beth (WSAC)" userId="e33c7e0c-f239-4494-9a02-09a15033a323" providerId="ADAL" clId="{D7E9FA02-1286-41EF-B29B-D0A045C8E44E}" dt="2024-10-02T14:53:44.867" v="30" actId="26606"/>
          <ac:spMkLst>
            <pc:docMk/>
            <pc:sldMk cId="273682592" sldId="270"/>
            <ac:spMk id="14" creationId="{7517A47C-B2E5-4B79-8061-D74B1311AF6E}"/>
          </ac:spMkLst>
        </pc:spChg>
        <pc:spChg chg="add del">
          <ac:chgData name="Kelly, Beth (WSAC)" userId="e33c7e0c-f239-4494-9a02-09a15033a323" providerId="ADAL" clId="{D7E9FA02-1286-41EF-B29B-D0A045C8E44E}" dt="2024-10-02T14:53:44.867" v="30" actId="26606"/>
          <ac:spMkLst>
            <pc:docMk/>
            <pc:sldMk cId="273682592" sldId="270"/>
            <ac:spMk id="15" creationId="{463EEC44-1BA3-44ED-81FC-A644B04B2A44}"/>
          </ac:spMkLst>
        </pc:spChg>
        <pc:spChg chg="add del">
          <ac:chgData name="Kelly, Beth (WSAC)" userId="e33c7e0c-f239-4494-9a02-09a15033a323" providerId="ADAL" clId="{D7E9FA02-1286-41EF-B29B-D0A045C8E44E}" dt="2024-10-02T14:53:44.867" v="30" actId="26606"/>
          <ac:spMkLst>
            <pc:docMk/>
            <pc:sldMk cId="273682592" sldId="270"/>
            <ac:spMk id="16" creationId="{C505E780-2083-4CB5-A42A-5E0E2908ECC3}"/>
          </ac:spMkLst>
        </pc:spChg>
        <pc:spChg chg="add del">
          <ac:chgData name="Kelly, Beth (WSAC)" userId="e33c7e0c-f239-4494-9a02-09a15033a323" providerId="ADAL" clId="{D7E9FA02-1286-41EF-B29B-D0A045C8E44E}" dt="2024-10-02T14:53:51.175" v="32" actId="26606"/>
          <ac:spMkLst>
            <pc:docMk/>
            <pc:sldMk cId="273682592" sldId="270"/>
            <ac:spMk id="21" creationId="{D5B0017B-2ECA-49AF-B397-DC140825DF8D}"/>
          </ac:spMkLst>
        </pc:spChg>
        <pc:spChg chg="add del">
          <ac:chgData name="Kelly, Beth (WSAC)" userId="e33c7e0c-f239-4494-9a02-09a15033a323" providerId="ADAL" clId="{D7E9FA02-1286-41EF-B29B-D0A045C8E44E}" dt="2024-10-02T14:53:51.175" v="32" actId="26606"/>
          <ac:spMkLst>
            <pc:docMk/>
            <pc:sldMk cId="273682592" sldId="270"/>
            <ac:spMk id="22" creationId="{00000000-0000-0000-0000-000000000000}"/>
          </ac:spMkLst>
        </pc:spChg>
        <pc:grpChg chg="add del">
          <ac:chgData name="Kelly, Beth (WSAC)" userId="e33c7e0c-f239-4494-9a02-09a15033a323" providerId="ADAL" clId="{D7E9FA02-1286-41EF-B29B-D0A045C8E44E}" dt="2024-10-02T14:53:51.175" v="32" actId="26606"/>
          <ac:grpSpMkLst>
            <pc:docMk/>
            <pc:sldMk cId="273682592" sldId="270"/>
            <ac:grpSpMk id="10" creationId="{AE1C45F0-260A-458C-96ED-C1F6D2151219}"/>
          </ac:grpSpMkLst>
        </pc:grpChg>
        <pc:graphicFrameChg chg="add del">
          <ac:chgData name="Kelly, Beth (WSAC)" userId="e33c7e0c-f239-4494-9a02-09a15033a323" providerId="ADAL" clId="{D7E9FA02-1286-41EF-B29B-D0A045C8E44E}" dt="2024-10-02T14:53:33.073" v="28" actId="26606"/>
          <ac:graphicFrameMkLst>
            <pc:docMk/>
            <pc:sldMk cId="273682592" sldId="270"/>
            <ac:graphicFrameMk id="6" creationId="{2C54489E-B7A3-14CB-601D-2349AC149540}"/>
          </ac:graphicFrameMkLst>
        </pc:graphicFrameChg>
        <pc:graphicFrameChg chg="add del">
          <ac:chgData name="Kelly, Beth (WSAC)" userId="e33c7e0c-f239-4494-9a02-09a15033a323" providerId="ADAL" clId="{D7E9FA02-1286-41EF-B29B-D0A045C8E44E}" dt="2024-10-02T14:53:44.867" v="30" actId="26606"/>
          <ac:graphicFrameMkLst>
            <pc:docMk/>
            <pc:sldMk cId="273682592" sldId="270"/>
            <ac:graphicFrameMk id="17" creationId="{58947876-7BF5-3A56-9027-C1C504646357}"/>
          </ac:graphicFrameMkLst>
        </pc:graphicFrameChg>
        <pc:graphicFrameChg chg="add">
          <ac:chgData name="Kelly, Beth (WSAC)" userId="e33c7e0c-f239-4494-9a02-09a15033a323" providerId="ADAL" clId="{D7E9FA02-1286-41EF-B29B-D0A045C8E44E}" dt="2024-10-02T14:53:51.209" v="33" actId="26606"/>
          <ac:graphicFrameMkLst>
            <pc:docMk/>
            <pc:sldMk cId="273682592" sldId="270"/>
            <ac:graphicFrameMk id="25" creationId="{B9E9EEDC-20F3-D254-CF47-BBA732740FE5}"/>
          </ac:graphicFrameMkLst>
        </pc:graphicFrameChg>
        <pc:cxnChg chg="add del">
          <ac:chgData name="Kelly, Beth (WSAC)" userId="e33c7e0c-f239-4494-9a02-09a15033a323" providerId="ADAL" clId="{D7E9FA02-1286-41EF-B29B-D0A045C8E44E}" dt="2024-10-02T14:53:51.175" v="32" actId="26606"/>
          <ac:cxnSpMkLst>
            <pc:docMk/>
            <pc:sldMk cId="273682592" sldId="270"/>
            <ac:cxnSpMk id="23" creationId="{6CF1BAF6-AD41-4082-B212-8A1F9A2E8779}"/>
          </ac:cxnSpMkLst>
        </pc:cxnChg>
      </pc:sldChg>
      <pc:sldChg chg="addSp delSp modSp mod chgLayout">
        <pc:chgData name="Kelly, Beth (WSAC)" userId="e33c7e0c-f239-4494-9a02-09a15033a323" providerId="ADAL" clId="{D7E9FA02-1286-41EF-B29B-D0A045C8E44E}" dt="2024-10-02T14:57:19.611" v="72" actId="6264"/>
        <pc:sldMkLst>
          <pc:docMk/>
          <pc:sldMk cId="4112110067" sldId="273"/>
        </pc:sldMkLst>
        <pc:spChg chg="mod ord">
          <ac:chgData name="Kelly, Beth (WSAC)" userId="e33c7e0c-f239-4494-9a02-09a15033a323" providerId="ADAL" clId="{D7E9FA02-1286-41EF-B29B-D0A045C8E44E}" dt="2024-10-02T14:57:19.611" v="72" actId="6264"/>
          <ac:spMkLst>
            <pc:docMk/>
            <pc:sldMk cId="4112110067" sldId="273"/>
            <ac:spMk id="2" creationId="{00000000-0000-0000-0000-000000000000}"/>
          </ac:spMkLst>
        </pc:spChg>
        <pc:spChg chg="add del mod">
          <ac:chgData name="Kelly, Beth (WSAC)" userId="e33c7e0c-f239-4494-9a02-09a15033a323" providerId="ADAL" clId="{D7E9FA02-1286-41EF-B29B-D0A045C8E44E}" dt="2024-10-02T14:57:19.611" v="72" actId="6264"/>
          <ac:spMkLst>
            <pc:docMk/>
            <pc:sldMk cId="4112110067" sldId="273"/>
            <ac:spMk id="3" creationId="{10570D17-B785-2BED-0F9F-99D6DA759828}"/>
          </ac:spMkLst>
        </pc:spChg>
        <pc:spChg chg="add mod ord">
          <ac:chgData name="Kelly, Beth (WSAC)" userId="e33c7e0c-f239-4494-9a02-09a15033a323" providerId="ADAL" clId="{D7E9FA02-1286-41EF-B29B-D0A045C8E44E}" dt="2024-10-02T14:57:19.611" v="72" actId="6264"/>
          <ac:spMkLst>
            <pc:docMk/>
            <pc:sldMk cId="4112110067" sldId="273"/>
            <ac:spMk id="6" creationId="{F2949A71-187A-6CAA-9713-D0CCFBA76726}"/>
          </ac:spMkLst>
        </pc:spChg>
      </pc:sldChg>
      <pc:sldChg chg="addSp delSp modSp mod chgLayout">
        <pc:chgData name="Kelly, Beth (WSAC)" userId="e33c7e0c-f239-4494-9a02-09a15033a323" providerId="ADAL" clId="{D7E9FA02-1286-41EF-B29B-D0A045C8E44E}" dt="2024-10-02T14:51:50.610" v="18"/>
        <pc:sldMkLst>
          <pc:docMk/>
          <pc:sldMk cId="183373782" sldId="281"/>
        </pc:sldMkLst>
        <pc:spChg chg="mod ord">
          <ac:chgData name="Kelly, Beth (WSAC)" userId="e33c7e0c-f239-4494-9a02-09a15033a323" providerId="ADAL" clId="{D7E9FA02-1286-41EF-B29B-D0A045C8E44E}" dt="2024-10-02T14:51:50.610" v="18"/>
          <ac:spMkLst>
            <pc:docMk/>
            <pc:sldMk cId="183373782" sldId="281"/>
            <ac:spMk id="2" creationId="{880D9D20-B4BB-42AA-8DDD-68CC9F1D95DB}"/>
          </ac:spMkLst>
        </pc:spChg>
        <pc:spChg chg="mod ord">
          <ac:chgData name="Kelly, Beth (WSAC)" userId="e33c7e0c-f239-4494-9a02-09a15033a323" providerId="ADAL" clId="{D7E9FA02-1286-41EF-B29B-D0A045C8E44E}" dt="2024-10-02T14:51:50.610" v="18"/>
          <ac:spMkLst>
            <pc:docMk/>
            <pc:sldMk cId="183373782" sldId="281"/>
            <ac:spMk id="3" creationId="{ED9E8FDB-60EE-45AE-BB89-9A561A61C2AC}"/>
          </ac:spMkLst>
        </pc:spChg>
        <pc:spChg chg="add del mod">
          <ac:chgData name="Kelly, Beth (WSAC)" userId="e33c7e0c-f239-4494-9a02-09a15033a323" providerId="ADAL" clId="{D7E9FA02-1286-41EF-B29B-D0A045C8E44E}" dt="2024-10-02T14:50:09.770" v="4" actId="6264"/>
          <ac:spMkLst>
            <pc:docMk/>
            <pc:sldMk cId="183373782" sldId="281"/>
            <ac:spMk id="4" creationId="{26C7B912-0214-3F68-4813-02D43001045E}"/>
          </ac:spMkLst>
        </pc:spChg>
        <pc:spChg chg="add del mod">
          <ac:chgData name="Kelly, Beth (WSAC)" userId="e33c7e0c-f239-4494-9a02-09a15033a323" providerId="ADAL" clId="{D7E9FA02-1286-41EF-B29B-D0A045C8E44E}" dt="2024-10-02T14:50:09.770" v="4" actId="6264"/>
          <ac:spMkLst>
            <pc:docMk/>
            <pc:sldMk cId="183373782" sldId="281"/>
            <ac:spMk id="5" creationId="{30D551FD-8BFC-60B7-390D-61FE8B86EB81}"/>
          </ac:spMkLst>
        </pc:spChg>
        <pc:picChg chg="del mod">
          <ac:chgData name="Kelly, Beth (WSAC)" userId="e33c7e0c-f239-4494-9a02-09a15033a323" providerId="ADAL" clId="{D7E9FA02-1286-41EF-B29B-D0A045C8E44E}" dt="2024-10-02T14:49:42.821" v="2" actId="478"/>
          <ac:picMkLst>
            <pc:docMk/>
            <pc:sldMk cId="183373782" sldId="281"/>
            <ac:picMk id="9" creationId="{63AC9CE9-A592-4134-AFF3-7DE424027E54}"/>
          </ac:picMkLst>
        </pc:picChg>
      </pc:sldChg>
      <pc:sldChg chg="addSp delSp modSp mod setBg chgLayout">
        <pc:chgData name="Kelly, Beth (WSAC)" userId="e33c7e0c-f239-4494-9a02-09a15033a323" providerId="ADAL" clId="{D7E9FA02-1286-41EF-B29B-D0A045C8E44E}" dt="2024-10-02T14:54:36.811" v="43" actId="26606"/>
        <pc:sldMkLst>
          <pc:docMk/>
          <pc:sldMk cId="97311774" sldId="335"/>
        </pc:sldMkLst>
        <pc:spChg chg="add del mod">
          <ac:chgData name="Kelly, Beth (WSAC)" userId="e33c7e0c-f239-4494-9a02-09a15033a323" providerId="ADAL" clId="{D7E9FA02-1286-41EF-B29B-D0A045C8E44E}" dt="2024-10-02T14:54:20.008" v="35" actId="6264"/>
          <ac:spMkLst>
            <pc:docMk/>
            <pc:sldMk cId="97311774" sldId="335"/>
            <ac:spMk id="2" creationId="{C00AC69D-3EB7-980E-76E8-538C61C078D9}"/>
          </ac:spMkLst>
        </pc:spChg>
        <pc:spChg chg="add del mod">
          <ac:chgData name="Kelly, Beth (WSAC)" userId="e33c7e0c-f239-4494-9a02-09a15033a323" providerId="ADAL" clId="{D7E9FA02-1286-41EF-B29B-D0A045C8E44E}" dt="2024-10-02T14:54:20.008" v="35" actId="6264"/>
          <ac:spMkLst>
            <pc:docMk/>
            <pc:sldMk cId="97311774" sldId="335"/>
            <ac:spMk id="3" creationId="{5384164D-ADC7-718E-10A6-06C25B31282F}"/>
          </ac:spMkLst>
        </pc:spChg>
        <pc:spChg chg="add del mod ord">
          <ac:chgData name="Kelly, Beth (WSAC)" userId="e33c7e0c-f239-4494-9a02-09a15033a323" providerId="ADAL" clId="{D7E9FA02-1286-41EF-B29B-D0A045C8E44E}" dt="2024-10-02T14:54:36.811" v="43" actId="26606"/>
          <ac:spMkLst>
            <pc:docMk/>
            <pc:sldMk cId="97311774" sldId="335"/>
            <ac:spMk id="4" creationId="{2BE04553-C6A5-6527-F994-10AF35D3E961}"/>
          </ac:spMkLst>
        </pc:spChg>
        <pc:spChg chg="mod ord">
          <ac:chgData name="Kelly, Beth (WSAC)" userId="e33c7e0c-f239-4494-9a02-09a15033a323" providerId="ADAL" clId="{D7E9FA02-1286-41EF-B29B-D0A045C8E44E}" dt="2024-10-02T14:54:36.811" v="43" actId="26606"/>
          <ac:spMkLst>
            <pc:docMk/>
            <pc:sldMk cId="97311774" sldId="335"/>
            <ac:spMk id="5" creationId="{00000000-0000-0000-0000-000000000000}"/>
          </ac:spMkLst>
        </pc:spChg>
        <pc:spChg chg="add del mod ord">
          <ac:chgData name="Kelly, Beth (WSAC)" userId="e33c7e0c-f239-4494-9a02-09a15033a323" providerId="ADAL" clId="{D7E9FA02-1286-41EF-B29B-D0A045C8E44E}" dt="2024-10-02T14:54:36.811" v="43" actId="26606"/>
          <ac:spMkLst>
            <pc:docMk/>
            <pc:sldMk cId="97311774" sldId="335"/>
            <ac:spMk id="10" creationId="{A36DF637-3008-4A61-BB64-DA06344803F2}"/>
          </ac:spMkLst>
        </pc:spChg>
        <pc:spChg chg="add del">
          <ac:chgData name="Kelly, Beth (WSAC)" userId="e33c7e0c-f239-4494-9a02-09a15033a323" providerId="ADAL" clId="{D7E9FA02-1286-41EF-B29B-D0A045C8E44E}" dt="2024-10-02T14:54:35.002" v="40" actId="26606"/>
          <ac:spMkLst>
            <pc:docMk/>
            <pc:sldMk cId="97311774" sldId="335"/>
            <ac:spMk id="15" creationId="{081EA652-8C6A-4E69-BEB9-170809474553}"/>
          </ac:spMkLst>
        </pc:spChg>
        <pc:spChg chg="add del">
          <ac:chgData name="Kelly, Beth (WSAC)" userId="e33c7e0c-f239-4494-9a02-09a15033a323" providerId="ADAL" clId="{D7E9FA02-1286-41EF-B29B-D0A045C8E44E}" dt="2024-10-02T14:54:31.083" v="38" actId="26606"/>
          <ac:spMkLst>
            <pc:docMk/>
            <pc:sldMk cId="97311774" sldId="335"/>
            <ac:spMk id="16" creationId="{2F3856E9-4239-4EE7-A372-FDCF4882FDF6}"/>
          </ac:spMkLst>
        </pc:spChg>
        <pc:spChg chg="add del">
          <ac:chgData name="Kelly, Beth (WSAC)" userId="e33c7e0c-f239-4494-9a02-09a15033a323" providerId="ADAL" clId="{D7E9FA02-1286-41EF-B29B-D0A045C8E44E}" dt="2024-10-02T14:54:35.002" v="40" actId="26606"/>
          <ac:spMkLst>
            <pc:docMk/>
            <pc:sldMk cId="97311774" sldId="335"/>
            <ac:spMk id="17" creationId="{5298780A-33B9-4EA2-8F67-DE68AD62841B}"/>
          </ac:spMkLst>
        </pc:spChg>
        <pc:spChg chg="add del">
          <ac:chgData name="Kelly, Beth (WSAC)" userId="e33c7e0c-f239-4494-9a02-09a15033a323" providerId="ADAL" clId="{D7E9FA02-1286-41EF-B29B-D0A045C8E44E}" dt="2024-10-02T14:54:31.083" v="38" actId="26606"/>
          <ac:spMkLst>
            <pc:docMk/>
            <pc:sldMk cId="97311774" sldId="335"/>
            <ac:spMk id="18" creationId="{CCC9CDCF-90F8-42B0-BD0A-794C52688098}"/>
          </ac:spMkLst>
        </pc:spChg>
        <pc:spChg chg="add del">
          <ac:chgData name="Kelly, Beth (WSAC)" userId="e33c7e0c-f239-4494-9a02-09a15033a323" providerId="ADAL" clId="{D7E9FA02-1286-41EF-B29B-D0A045C8E44E}" dt="2024-10-02T14:54:35.002" v="40" actId="26606"/>
          <ac:spMkLst>
            <pc:docMk/>
            <pc:sldMk cId="97311774" sldId="335"/>
            <ac:spMk id="19" creationId="{7F488E8B-4E1E-4402-8935-D4E6C02615C7}"/>
          </ac:spMkLst>
        </pc:spChg>
        <pc:spChg chg="add">
          <ac:chgData name="Kelly, Beth (WSAC)" userId="e33c7e0c-f239-4494-9a02-09a15033a323" providerId="ADAL" clId="{D7E9FA02-1286-41EF-B29B-D0A045C8E44E}" dt="2024-10-02T14:54:36.811" v="43" actId="26606"/>
          <ac:spMkLst>
            <pc:docMk/>
            <pc:sldMk cId="97311774" sldId="335"/>
            <ac:spMk id="21" creationId="{FA23A907-97FB-4A8F-880A-DD77401C4296}"/>
          </ac:spMkLst>
        </pc:spChg>
        <pc:spChg chg="add del">
          <ac:chgData name="Kelly, Beth (WSAC)" userId="e33c7e0c-f239-4494-9a02-09a15033a323" providerId="ADAL" clId="{D7E9FA02-1286-41EF-B29B-D0A045C8E44E}" dt="2024-10-02T14:54:35.002" v="40" actId="26606"/>
          <ac:spMkLst>
            <pc:docMk/>
            <pc:sldMk cId="97311774" sldId="335"/>
            <ac:spMk id="27" creationId="{A36DF637-3008-4A61-BB64-DA06344803F2}"/>
          </ac:spMkLst>
        </pc:spChg>
        <pc:spChg chg="add del">
          <ac:chgData name="Kelly, Beth (WSAC)" userId="e33c7e0c-f239-4494-9a02-09a15033a323" providerId="ADAL" clId="{D7E9FA02-1286-41EF-B29B-D0A045C8E44E}" dt="2024-10-02T14:54:36.804" v="42" actId="26606"/>
          <ac:spMkLst>
            <pc:docMk/>
            <pc:sldMk cId="97311774" sldId="335"/>
            <ac:spMk id="29" creationId="{907EF6B7-1338-4443-8C46-6A318D952DFD}"/>
          </ac:spMkLst>
        </pc:spChg>
        <pc:spChg chg="add del">
          <ac:chgData name="Kelly, Beth (WSAC)" userId="e33c7e0c-f239-4494-9a02-09a15033a323" providerId="ADAL" clId="{D7E9FA02-1286-41EF-B29B-D0A045C8E44E}" dt="2024-10-02T14:54:36.804" v="42" actId="26606"/>
          <ac:spMkLst>
            <pc:docMk/>
            <pc:sldMk cId="97311774" sldId="335"/>
            <ac:spMk id="30" creationId="{DAAE4CDD-124C-4DCF-9584-B6033B545DD5}"/>
          </ac:spMkLst>
        </pc:spChg>
        <pc:spChg chg="add del">
          <ac:chgData name="Kelly, Beth (WSAC)" userId="e33c7e0c-f239-4494-9a02-09a15033a323" providerId="ADAL" clId="{D7E9FA02-1286-41EF-B29B-D0A045C8E44E}" dt="2024-10-02T14:54:36.804" v="42" actId="26606"/>
          <ac:spMkLst>
            <pc:docMk/>
            <pc:sldMk cId="97311774" sldId="335"/>
            <ac:spMk id="31" creationId="{081E4A58-353D-44AE-B2FC-2A74E2E400F7}"/>
          </ac:spMkLst>
        </pc:spChg>
        <pc:spChg chg="add del">
          <ac:chgData name="Kelly, Beth (WSAC)" userId="e33c7e0c-f239-4494-9a02-09a15033a323" providerId="ADAL" clId="{D7E9FA02-1286-41EF-B29B-D0A045C8E44E}" dt="2024-10-02T14:54:36.804" v="42" actId="26606"/>
          <ac:spMkLst>
            <pc:docMk/>
            <pc:sldMk cId="97311774" sldId="335"/>
            <ac:spMk id="32" creationId="{A36DF637-3008-4A61-BB64-DA06344803F2}"/>
          </ac:spMkLst>
        </pc:spChg>
        <pc:spChg chg="add">
          <ac:chgData name="Kelly, Beth (WSAC)" userId="e33c7e0c-f239-4494-9a02-09a15033a323" providerId="ADAL" clId="{D7E9FA02-1286-41EF-B29B-D0A045C8E44E}" dt="2024-10-02T14:54:36.811" v="43" actId="26606"/>
          <ac:spMkLst>
            <pc:docMk/>
            <pc:sldMk cId="97311774" sldId="335"/>
            <ac:spMk id="34" creationId="{C2554CA6-288E-4202-BC52-2E5A8F0C0AED}"/>
          </ac:spMkLst>
        </pc:spChg>
        <pc:spChg chg="add">
          <ac:chgData name="Kelly, Beth (WSAC)" userId="e33c7e0c-f239-4494-9a02-09a15033a323" providerId="ADAL" clId="{D7E9FA02-1286-41EF-B29B-D0A045C8E44E}" dt="2024-10-02T14:54:36.811" v="43" actId="26606"/>
          <ac:spMkLst>
            <pc:docMk/>
            <pc:sldMk cId="97311774" sldId="335"/>
            <ac:spMk id="35" creationId="{B10BB131-AC8E-4A8E-A5D1-36260F720C3B}"/>
          </ac:spMkLst>
        </pc:spChg>
        <pc:spChg chg="add">
          <ac:chgData name="Kelly, Beth (WSAC)" userId="e33c7e0c-f239-4494-9a02-09a15033a323" providerId="ADAL" clId="{D7E9FA02-1286-41EF-B29B-D0A045C8E44E}" dt="2024-10-02T14:54:36.811" v="43" actId="26606"/>
          <ac:spMkLst>
            <pc:docMk/>
            <pc:sldMk cId="97311774" sldId="335"/>
            <ac:spMk id="36" creationId="{5B7778FC-632E-4DCA-A7CB-0D7731CCF970}"/>
          </ac:spMkLst>
        </pc:spChg>
        <pc:spChg chg="add">
          <ac:chgData name="Kelly, Beth (WSAC)" userId="e33c7e0c-f239-4494-9a02-09a15033a323" providerId="ADAL" clId="{D7E9FA02-1286-41EF-B29B-D0A045C8E44E}" dt="2024-10-02T14:54:36.811" v="43" actId="26606"/>
          <ac:spMkLst>
            <pc:docMk/>
            <pc:sldMk cId="97311774" sldId="335"/>
            <ac:spMk id="37" creationId="{A36DF637-3008-4A61-BB64-DA06344803F2}"/>
          </ac:spMkLst>
        </pc:spChg>
        <pc:grpChg chg="add del">
          <ac:chgData name="Kelly, Beth (WSAC)" userId="e33c7e0c-f239-4494-9a02-09a15033a323" providerId="ADAL" clId="{D7E9FA02-1286-41EF-B29B-D0A045C8E44E}" dt="2024-10-02T14:54:31.083" v="38" actId="26606"/>
          <ac:grpSpMkLst>
            <pc:docMk/>
            <pc:sldMk cId="97311774" sldId="335"/>
            <ac:grpSpMk id="20" creationId="{C07D05FE-3FB8-4314-A050-9AB40814D714}"/>
          </ac:grpSpMkLst>
        </pc:grpChg>
        <pc:graphicFrameChg chg="add del">
          <ac:chgData name="Kelly, Beth (WSAC)" userId="e33c7e0c-f239-4494-9a02-09a15033a323" providerId="ADAL" clId="{D7E9FA02-1286-41EF-B29B-D0A045C8E44E}" dt="2024-10-02T14:54:31.083" v="38" actId="26606"/>
          <ac:graphicFrameMkLst>
            <pc:docMk/>
            <pc:sldMk cId="97311774" sldId="335"/>
            <ac:graphicFrameMk id="12" creationId="{57FF3742-C228-06CE-B2AF-A05F4B20B467}"/>
          </ac:graphicFrameMkLst>
        </pc:graphicFrameChg>
      </pc:sldChg>
      <pc:sldChg chg="addSp delSp modSp mod setBg delDesignElem chgLayout">
        <pc:chgData name="Kelly, Beth (WSAC)" userId="e33c7e0c-f239-4494-9a02-09a15033a323" providerId="ADAL" clId="{D7E9FA02-1286-41EF-B29B-D0A045C8E44E}" dt="2024-10-02T14:51:50.610" v="18"/>
        <pc:sldMkLst>
          <pc:docMk/>
          <pc:sldMk cId="41678316" sldId="355"/>
        </pc:sldMkLst>
        <pc:spChg chg="mod ord">
          <ac:chgData name="Kelly, Beth (WSAC)" userId="e33c7e0c-f239-4494-9a02-09a15033a323" providerId="ADAL" clId="{D7E9FA02-1286-41EF-B29B-D0A045C8E44E}" dt="2024-10-02T14:50:49.992" v="15" actId="26606"/>
          <ac:spMkLst>
            <pc:docMk/>
            <pc:sldMk cId="41678316" sldId="355"/>
            <ac:spMk id="2" creationId="{D5F4A85B-2AC6-4E29-B074-AB92F8FA9BB1}"/>
          </ac:spMkLst>
        </pc:spChg>
        <pc:spChg chg="mod ord">
          <ac:chgData name="Kelly, Beth (WSAC)" userId="e33c7e0c-f239-4494-9a02-09a15033a323" providerId="ADAL" clId="{D7E9FA02-1286-41EF-B29B-D0A045C8E44E}" dt="2024-10-02T14:51:35.760" v="16" actId="16037"/>
          <ac:spMkLst>
            <pc:docMk/>
            <pc:sldMk cId="41678316" sldId="355"/>
            <ac:spMk id="3" creationId="{E32AB0EB-0819-41F4-99E9-C02FA0DAF66D}"/>
          </ac:spMkLst>
        </pc:spChg>
        <pc:spChg chg="add del mod">
          <ac:chgData name="Kelly, Beth (WSAC)" userId="e33c7e0c-f239-4494-9a02-09a15033a323" providerId="ADAL" clId="{D7E9FA02-1286-41EF-B29B-D0A045C8E44E}" dt="2024-10-02T14:50:16.444" v="5" actId="6264"/>
          <ac:spMkLst>
            <pc:docMk/>
            <pc:sldMk cId="41678316" sldId="355"/>
            <ac:spMk id="4" creationId="{84C0B939-5A54-2F76-C59B-3023833B5957}"/>
          </ac:spMkLst>
        </pc:spChg>
        <pc:spChg chg="add del mod">
          <ac:chgData name="Kelly, Beth (WSAC)" userId="e33c7e0c-f239-4494-9a02-09a15033a323" providerId="ADAL" clId="{D7E9FA02-1286-41EF-B29B-D0A045C8E44E}" dt="2024-10-02T14:50:16.444" v="5" actId="6264"/>
          <ac:spMkLst>
            <pc:docMk/>
            <pc:sldMk cId="41678316" sldId="355"/>
            <ac:spMk id="5" creationId="{DB9E7442-C800-DFAC-CEF1-79CABFFD07D3}"/>
          </ac:spMkLst>
        </pc:spChg>
        <pc:spChg chg="add del mod">
          <ac:chgData name="Kelly, Beth (WSAC)" userId="e33c7e0c-f239-4494-9a02-09a15033a323" providerId="ADAL" clId="{D7E9FA02-1286-41EF-B29B-D0A045C8E44E}" dt="2024-10-02T14:50:16.444" v="5" actId="6264"/>
          <ac:spMkLst>
            <pc:docMk/>
            <pc:sldMk cId="41678316" sldId="355"/>
            <ac:spMk id="6" creationId="{16DD245D-B99D-B20F-075E-DA0B63AAE1A8}"/>
          </ac:spMkLst>
        </pc:spChg>
        <pc:spChg chg="add del">
          <ac:chgData name="Kelly, Beth (WSAC)" userId="e33c7e0c-f239-4494-9a02-09a15033a323" providerId="ADAL" clId="{D7E9FA02-1286-41EF-B29B-D0A045C8E44E}" dt="2024-10-02T14:51:50.610" v="18"/>
          <ac:spMkLst>
            <pc:docMk/>
            <pc:sldMk cId="41678316" sldId="355"/>
            <ac:spMk id="16" creationId="{D1D34770-47A8-402C-AF23-2B653F2D88C1}"/>
          </ac:spMkLst>
        </pc:spChg>
        <pc:picChg chg="mod ord">
          <ac:chgData name="Kelly, Beth (WSAC)" userId="e33c7e0c-f239-4494-9a02-09a15033a323" providerId="ADAL" clId="{D7E9FA02-1286-41EF-B29B-D0A045C8E44E}" dt="2024-10-02T14:51:50.610" v="18"/>
          <ac:picMkLst>
            <pc:docMk/>
            <pc:sldMk cId="41678316" sldId="355"/>
            <ac:picMk id="11" creationId="{41749033-B92E-4E63-82DE-801849DA2B1E}"/>
          </ac:picMkLst>
        </pc:picChg>
      </pc:sldChg>
      <pc:sldChg chg="addSp delSp modSp mod chgLayout">
        <pc:chgData name="Kelly, Beth (WSAC)" userId="e33c7e0c-f239-4494-9a02-09a15033a323" providerId="ADAL" clId="{D7E9FA02-1286-41EF-B29B-D0A045C8E44E}" dt="2024-10-02T14:57:13.351" v="71" actId="6264"/>
        <pc:sldMkLst>
          <pc:docMk/>
          <pc:sldMk cId="0" sldId="382"/>
        </pc:sldMkLst>
        <pc:spChg chg="mod ord">
          <ac:chgData name="Kelly, Beth (WSAC)" userId="e33c7e0c-f239-4494-9a02-09a15033a323" providerId="ADAL" clId="{D7E9FA02-1286-41EF-B29B-D0A045C8E44E}" dt="2024-10-02T14:57:13.351" v="71" actId="6264"/>
          <ac:spMkLst>
            <pc:docMk/>
            <pc:sldMk cId="0" sldId="382"/>
            <ac:spMk id="2" creationId="{00000000-0000-0000-0000-000000000000}"/>
          </ac:spMkLst>
        </pc:spChg>
        <pc:spChg chg="add del mod">
          <ac:chgData name="Kelly, Beth (WSAC)" userId="e33c7e0c-f239-4494-9a02-09a15033a323" providerId="ADAL" clId="{D7E9FA02-1286-41EF-B29B-D0A045C8E44E}" dt="2024-10-02T14:57:13.351" v="71" actId="6264"/>
          <ac:spMkLst>
            <pc:docMk/>
            <pc:sldMk cId="0" sldId="382"/>
            <ac:spMk id="3" creationId="{51F06124-760A-DC7D-DBD6-D14F7E0FDD8A}"/>
          </ac:spMkLst>
        </pc:spChg>
        <pc:spChg chg="mod ord">
          <ac:chgData name="Kelly, Beth (WSAC)" userId="e33c7e0c-f239-4494-9a02-09a15033a323" providerId="ADAL" clId="{D7E9FA02-1286-41EF-B29B-D0A045C8E44E}" dt="2024-10-02T14:57:13.351" v="71" actId="6264"/>
          <ac:spMkLst>
            <pc:docMk/>
            <pc:sldMk cId="0" sldId="382"/>
            <ac:spMk id="4" creationId="{00000000-0000-0000-0000-000000000000}"/>
          </ac:spMkLst>
        </pc:spChg>
        <pc:spChg chg="add del mod">
          <ac:chgData name="Kelly, Beth (WSAC)" userId="e33c7e0c-f239-4494-9a02-09a15033a323" providerId="ADAL" clId="{D7E9FA02-1286-41EF-B29B-D0A045C8E44E}" dt="2024-10-02T14:57:13.351" v="71" actId="6264"/>
          <ac:spMkLst>
            <pc:docMk/>
            <pc:sldMk cId="0" sldId="382"/>
            <ac:spMk id="5" creationId="{A1BECBCA-83C1-075B-9A54-6AC2AD9B62EE}"/>
          </ac:spMkLst>
        </pc:spChg>
      </pc:sldChg>
      <pc:sldChg chg="addSp delSp modSp mod setBg chgLayout">
        <pc:chgData name="Kelly, Beth (WSAC)" userId="e33c7e0c-f239-4494-9a02-09a15033a323" providerId="ADAL" clId="{D7E9FA02-1286-41EF-B29B-D0A045C8E44E}" dt="2024-10-02T14:55:13.456" v="49" actId="26606"/>
        <pc:sldMkLst>
          <pc:docMk/>
          <pc:sldMk cId="2748713849" sldId="425"/>
        </pc:sldMkLst>
        <pc:spChg chg="mod ord">
          <ac:chgData name="Kelly, Beth (WSAC)" userId="e33c7e0c-f239-4494-9a02-09a15033a323" providerId="ADAL" clId="{D7E9FA02-1286-41EF-B29B-D0A045C8E44E}" dt="2024-10-02T14:55:13.456" v="49" actId="26606"/>
          <ac:spMkLst>
            <pc:docMk/>
            <pc:sldMk cId="2748713849" sldId="425"/>
            <ac:spMk id="2" creationId="{00000000-0000-0000-0000-000000000000}"/>
          </ac:spMkLst>
        </pc:spChg>
        <pc:spChg chg="mod ord">
          <ac:chgData name="Kelly, Beth (WSAC)" userId="e33c7e0c-f239-4494-9a02-09a15033a323" providerId="ADAL" clId="{D7E9FA02-1286-41EF-B29B-D0A045C8E44E}" dt="2024-10-02T14:55:13.456" v="49" actId="26606"/>
          <ac:spMkLst>
            <pc:docMk/>
            <pc:sldMk cId="2748713849" sldId="425"/>
            <ac:spMk id="3" creationId="{00000000-0000-0000-0000-000000000000}"/>
          </ac:spMkLst>
        </pc:spChg>
        <pc:spChg chg="add del mod">
          <ac:chgData name="Kelly, Beth (WSAC)" userId="e33c7e0c-f239-4494-9a02-09a15033a323" providerId="ADAL" clId="{D7E9FA02-1286-41EF-B29B-D0A045C8E44E}" dt="2024-10-02T14:55:04.398" v="47" actId="6264"/>
          <ac:spMkLst>
            <pc:docMk/>
            <pc:sldMk cId="2748713849" sldId="425"/>
            <ac:spMk id="4" creationId="{2FABEA4D-81AD-6A15-B8E4-AE9D9303F720}"/>
          </ac:spMkLst>
        </pc:spChg>
        <pc:spChg chg="add del mod">
          <ac:chgData name="Kelly, Beth (WSAC)" userId="e33c7e0c-f239-4494-9a02-09a15033a323" providerId="ADAL" clId="{D7E9FA02-1286-41EF-B29B-D0A045C8E44E}" dt="2024-10-02T14:55:04.398" v="47" actId="6264"/>
          <ac:spMkLst>
            <pc:docMk/>
            <pc:sldMk cId="2748713849" sldId="425"/>
            <ac:spMk id="5" creationId="{1EBF0AD6-05B3-7DC8-21F3-1B70001EA269}"/>
          </ac:spMkLst>
        </pc:spChg>
        <pc:spChg chg="add">
          <ac:chgData name="Kelly, Beth (WSAC)" userId="e33c7e0c-f239-4494-9a02-09a15033a323" providerId="ADAL" clId="{D7E9FA02-1286-41EF-B29B-D0A045C8E44E}" dt="2024-10-02T14:55:13.456" v="49" actId="26606"/>
          <ac:spMkLst>
            <pc:docMk/>
            <pc:sldMk cId="2748713849" sldId="425"/>
            <ac:spMk id="8" creationId="{4E1BEB12-92AF-4445-98AD-4C7756E7C93B}"/>
          </ac:spMkLst>
        </pc:spChg>
        <pc:spChg chg="add">
          <ac:chgData name="Kelly, Beth (WSAC)" userId="e33c7e0c-f239-4494-9a02-09a15033a323" providerId="ADAL" clId="{D7E9FA02-1286-41EF-B29B-D0A045C8E44E}" dt="2024-10-02T14:55:13.456" v="49" actId="26606"/>
          <ac:spMkLst>
            <pc:docMk/>
            <pc:sldMk cId="2748713849" sldId="425"/>
            <ac:spMk id="10" creationId="{D0522C2C-7B5C-48A7-A969-03941E5D2E76}"/>
          </ac:spMkLst>
        </pc:spChg>
        <pc:spChg chg="add">
          <ac:chgData name="Kelly, Beth (WSAC)" userId="e33c7e0c-f239-4494-9a02-09a15033a323" providerId="ADAL" clId="{D7E9FA02-1286-41EF-B29B-D0A045C8E44E}" dt="2024-10-02T14:55:13.456" v="49" actId="26606"/>
          <ac:spMkLst>
            <pc:docMk/>
            <pc:sldMk cId="2748713849" sldId="425"/>
            <ac:spMk id="12" creationId="{9C682A1A-5B2D-4111-BBD6-620165633E5B}"/>
          </ac:spMkLst>
        </pc:spChg>
        <pc:spChg chg="add">
          <ac:chgData name="Kelly, Beth (WSAC)" userId="e33c7e0c-f239-4494-9a02-09a15033a323" providerId="ADAL" clId="{D7E9FA02-1286-41EF-B29B-D0A045C8E44E}" dt="2024-10-02T14:55:13.456" v="49" actId="26606"/>
          <ac:spMkLst>
            <pc:docMk/>
            <pc:sldMk cId="2748713849" sldId="425"/>
            <ac:spMk id="14" creationId="{D6EE29F2-D77F-4BD0-A20B-334D316A1C9D}"/>
          </ac:spMkLst>
        </pc:spChg>
        <pc:spChg chg="add">
          <ac:chgData name="Kelly, Beth (WSAC)" userId="e33c7e0c-f239-4494-9a02-09a15033a323" providerId="ADAL" clId="{D7E9FA02-1286-41EF-B29B-D0A045C8E44E}" dt="2024-10-02T14:55:13.456" v="49" actId="26606"/>
          <ac:spMkLst>
            <pc:docMk/>
            <pc:sldMk cId="2748713849" sldId="425"/>
            <ac:spMk id="16" creationId="{22D09ED2-868F-42C6-866E-F92E0CEF314F}"/>
          </ac:spMkLst>
        </pc:spChg>
      </pc:sldChg>
      <pc:sldChg chg="addSp delSp modSp mod setBg chgLayout">
        <pc:chgData name="Kelly, Beth (WSAC)" userId="e33c7e0c-f239-4494-9a02-09a15033a323" providerId="ADAL" clId="{D7E9FA02-1286-41EF-B29B-D0A045C8E44E}" dt="2024-10-02T14:56:04.325" v="58" actId="26606"/>
        <pc:sldMkLst>
          <pc:docMk/>
          <pc:sldMk cId="2966699610" sldId="426"/>
        </pc:sldMkLst>
        <pc:spChg chg="mod ord">
          <ac:chgData name="Kelly, Beth (WSAC)" userId="e33c7e0c-f239-4494-9a02-09a15033a323" providerId="ADAL" clId="{D7E9FA02-1286-41EF-B29B-D0A045C8E44E}" dt="2024-10-02T14:56:04.325" v="58" actId="26606"/>
          <ac:spMkLst>
            <pc:docMk/>
            <pc:sldMk cId="2966699610" sldId="426"/>
            <ac:spMk id="2" creationId="{00000000-0000-0000-0000-000000000000}"/>
          </ac:spMkLst>
        </pc:spChg>
        <pc:spChg chg="mod ord">
          <ac:chgData name="Kelly, Beth (WSAC)" userId="e33c7e0c-f239-4494-9a02-09a15033a323" providerId="ADAL" clId="{D7E9FA02-1286-41EF-B29B-D0A045C8E44E}" dt="2024-10-02T14:56:04.325" v="58" actId="26606"/>
          <ac:spMkLst>
            <pc:docMk/>
            <pc:sldMk cId="2966699610" sldId="426"/>
            <ac:spMk id="3" creationId="{00000000-0000-0000-0000-000000000000}"/>
          </ac:spMkLst>
        </pc:spChg>
        <pc:spChg chg="add del mod">
          <ac:chgData name="Kelly, Beth (WSAC)" userId="e33c7e0c-f239-4494-9a02-09a15033a323" providerId="ADAL" clId="{D7E9FA02-1286-41EF-B29B-D0A045C8E44E}" dt="2024-10-02T14:55:48.910" v="53" actId="6264"/>
          <ac:spMkLst>
            <pc:docMk/>
            <pc:sldMk cId="2966699610" sldId="426"/>
            <ac:spMk id="4" creationId="{5D584D0E-D447-1E73-14D8-C2D816A8C133}"/>
          </ac:spMkLst>
        </pc:spChg>
        <pc:spChg chg="add del mod">
          <ac:chgData name="Kelly, Beth (WSAC)" userId="e33c7e0c-f239-4494-9a02-09a15033a323" providerId="ADAL" clId="{D7E9FA02-1286-41EF-B29B-D0A045C8E44E}" dt="2024-10-02T14:55:48.910" v="53" actId="6264"/>
          <ac:spMkLst>
            <pc:docMk/>
            <pc:sldMk cId="2966699610" sldId="426"/>
            <ac:spMk id="5" creationId="{AF726956-AA16-0963-E722-C80072B5EFB0}"/>
          </ac:spMkLst>
        </pc:spChg>
        <pc:spChg chg="add del">
          <ac:chgData name="Kelly, Beth (WSAC)" userId="e33c7e0c-f239-4494-9a02-09a15033a323" providerId="ADAL" clId="{D7E9FA02-1286-41EF-B29B-D0A045C8E44E}" dt="2024-10-02T14:56:01.189" v="55" actId="26606"/>
          <ac:spMkLst>
            <pc:docMk/>
            <pc:sldMk cId="2966699610" sldId="426"/>
            <ac:spMk id="8" creationId="{4522B21E-B2B9-4C72-9A71-C87EFD137480}"/>
          </ac:spMkLst>
        </pc:spChg>
        <pc:spChg chg="add del">
          <ac:chgData name="Kelly, Beth (WSAC)" userId="e33c7e0c-f239-4494-9a02-09a15033a323" providerId="ADAL" clId="{D7E9FA02-1286-41EF-B29B-D0A045C8E44E}" dt="2024-10-02T14:56:01.189" v="55" actId="26606"/>
          <ac:spMkLst>
            <pc:docMk/>
            <pc:sldMk cId="2966699610" sldId="426"/>
            <ac:spMk id="10" creationId="{5EB7D2A2-F448-44D4-938C-DC84CBCB3B1E}"/>
          </ac:spMkLst>
        </pc:spChg>
        <pc:spChg chg="add del">
          <ac:chgData name="Kelly, Beth (WSAC)" userId="e33c7e0c-f239-4494-9a02-09a15033a323" providerId="ADAL" clId="{D7E9FA02-1286-41EF-B29B-D0A045C8E44E}" dt="2024-10-02T14:56:01.189" v="55" actId="26606"/>
          <ac:spMkLst>
            <pc:docMk/>
            <pc:sldMk cId="2966699610" sldId="426"/>
            <ac:spMk id="12" creationId="{871AEA07-1E14-44B4-8E55-64EF049CD66F}"/>
          </ac:spMkLst>
        </pc:spChg>
        <pc:spChg chg="add del">
          <ac:chgData name="Kelly, Beth (WSAC)" userId="e33c7e0c-f239-4494-9a02-09a15033a323" providerId="ADAL" clId="{D7E9FA02-1286-41EF-B29B-D0A045C8E44E}" dt="2024-10-02T14:56:04.319" v="57" actId="26606"/>
          <ac:spMkLst>
            <pc:docMk/>
            <pc:sldMk cId="2966699610" sldId="426"/>
            <ac:spMk id="16" creationId="{D8142CC3-2B5C-48E6-9DF0-6C8ACBAF23EF}"/>
          </ac:spMkLst>
        </pc:spChg>
        <pc:spChg chg="add del">
          <ac:chgData name="Kelly, Beth (WSAC)" userId="e33c7e0c-f239-4494-9a02-09a15033a323" providerId="ADAL" clId="{D7E9FA02-1286-41EF-B29B-D0A045C8E44E}" dt="2024-10-02T14:56:04.319" v="57" actId="26606"/>
          <ac:spMkLst>
            <pc:docMk/>
            <pc:sldMk cId="2966699610" sldId="426"/>
            <ac:spMk id="17" creationId="{D1A671DE-D529-4A2A-A35D-E97400239504}"/>
          </ac:spMkLst>
        </pc:spChg>
        <pc:spChg chg="add del">
          <ac:chgData name="Kelly, Beth (WSAC)" userId="e33c7e0c-f239-4494-9a02-09a15033a323" providerId="ADAL" clId="{D7E9FA02-1286-41EF-B29B-D0A045C8E44E}" dt="2024-10-02T14:56:04.319" v="57" actId="26606"/>
          <ac:spMkLst>
            <pc:docMk/>
            <pc:sldMk cId="2966699610" sldId="426"/>
            <ac:spMk id="18" creationId="{1DD8BF3B-6066-418C-8D1A-75C5E396FC04}"/>
          </ac:spMkLst>
        </pc:spChg>
        <pc:spChg chg="add del">
          <ac:chgData name="Kelly, Beth (WSAC)" userId="e33c7e0c-f239-4494-9a02-09a15033a323" providerId="ADAL" clId="{D7E9FA02-1286-41EF-B29B-D0A045C8E44E}" dt="2024-10-02T14:56:04.319" v="57" actId="26606"/>
          <ac:spMkLst>
            <pc:docMk/>
            <pc:sldMk cId="2966699610" sldId="426"/>
            <ac:spMk id="19" creationId="{755E9CD0-04B0-4A3C-B291-AD913379C713}"/>
          </ac:spMkLst>
        </pc:spChg>
        <pc:spChg chg="add del">
          <ac:chgData name="Kelly, Beth (WSAC)" userId="e33c7e0c-f239-4494-9a02-09a15033a323" providerId="ADAL" clId="{D7E9FA02-1286-41EF-B29B-D0A045C8E44E}" dt="2024-10-02T14:56:04.319" v="57" actId="26606"/>
          <ac:spMkLst>
            <pc:docMk/>
            <pc:sldMk cId="2966699610" sldId="426"/>
            <ac:spMk id="20" creationId="{46A89C79-8EF3-4AF9-B3D9-59A883F41C83}"/>
          </ac:spMkLst>
        </pc:spChg>
        <pc:spChg chg="add del">
          <ac:chgData name="Kelly, Beth (WSAC)" userId="e33c7e0c-f239-4494-9a02-09a15033a323" providerId="ADAL" clId="{D7E9FA02-1286-41EF-B29B-D0A045C8E44E}" dt="2024-10-02T14:56:04.319" v="57" actId="26606"/>
          <ac:spMkLst>
            <pc:docMk/>
            <pc:sldMk cId="2966699610" sldId="426"/>
            <ac:spMk id="22" creationId="{72AF41FE-63D7-4695-81D2-66D2510E4486}"/>
          </ac:spMkLst>
        </pc:spChg>
        <pc:spChg chg="add del">
          <ac:chgData name="Kelly, Beth (WSAC)" userId="e33c7e0c-f239-4494-9a02-09a15033a323" providerId="ADAL" clId="{D7E9FA02-1286-41EF-B29B-D0A045C8E44E}" dt="2024-10-02T14:56:04.319" v="57" actId="26606"/>
          <ac:spMkLst>
            <pc:docMk/>
            <pc:sldMk cId="2966699610" sldId="426"/>
            <ac:spMk id="23" creationId="{80BC66F9-7A74-4286-AD22-1174052CC22C}"/>
          </ac:spMkLst>
        </pc:spChg>
        <pc:spChg chg="add del">
          <ac:chgData name="Kelly, Beth (WSAC)" userId="e33c7e0c-f239-4494-9a02-09a15033a323" providerId="ADAL" clId="{D7E9FA02-1286-41EF-B29B-D0A045C8E44E}" dt="2024-10-02T14:56:04.319" v="57" actId="26606"/>
          <ac:spMkLst>
            <pc:docMk/>
            <pc:sldMk cId="2966699610" sldId="426"/>
            <ac:spMk id="24" creationId="{EFE5CE34-4543-42E5-B82C-1F3D12422CDD}"/>
          </ac:spMkLst>
        </pc:spChg>
        <pc:spChg chg="add">
          <ac:chgData name="Kelly, Beth (WSAC)" userId="e33c7e0c-f239-4494-9a02-09a15033a323" providerId="ADAL" clId="{D7E9FA02-1286-41EF-B29B-D0A045C8E44E}" dt="2024-10-02T14:56:04.325" v="58" actId="26606"/>
          <ac:spMkLst>
            <pc:docMk/>
            <pc:sldMk cId="2966699610" sldId="426"/>
            <ac:spMk id="26" creationId="{4522B21E-B2B9-4C72-9A71-C87EFD137480}"/>
          </ac:spMkLst>
        </pc:spChg>
        <pc:spChg chg="add">
          <ac:chgData name="Kelly, Beth (WSAC)" userId="e33c7e0c-f239-4494-9a02-09a15033a323" providerId="ADAL" clId="{D7E9FA02-1286-41EF-B29B-D0A045C8E44E}" dt="2024-10-02T14:56:04.325" v="58" actId="26606"/>
          <ac:spMkLst>
            <pc:docMk/>
            <pc:sldMk cId="2966699610" sldId="426"/>
            <ac:spMk id="27" creationId="{5EB7D2A2-F448-44D4-938C-DC84CBCB3B1E}"/>
          </ac:spMkLst>
        </pc:spChg>
        <pc:spChg chg="add">
          <ac:chgData name="Kelly, Beth (WSAC)" userId="e33c7e0c-f239-4494-9a02-09a15033a323" providerId="ADAL" clId="{D7E9FA02-1286-41EF-B29B-D0A045C8E44E}" dt="2024-10-02T14:56:04.325" v="58" actId="26606"/>
          <ac:spMkLst>
            <pc:docMk/>
            <pc:sldMk cId="2966699610" sldId="426"/>
            <ac:spMk id="28" creationId="{871AEA07-1E14-44B4-8E55-64EF049CD66F}"/>
          </ac:spMkLst>
        </pc:spChg>
        <pc:cxnChg chg="add del">
          <ac:chgData name="Kelly, Beth (WSAC)" userId="e33c7e0c-f239-4494-9a02-09a15033a323" providerId="ADAL" clId="{D7E9FA02-1286-41EF-B29B-D0A045C8E44E}" dt="2024-10-02T14:56:01.189" v="55" actId="26606"/>
          <ac:cxnSpMkLst>
            <pc:docMk/>
            <pc:sldMk cId="2966699610" sldId="426"/>
            <ac:cxnSpMk id="14" creationId="{F7C8EA93-3210-4C62-99E9-153C275E3A87}"/>
          </ac:cxnSpMkLst>
        </pc:cxnChg>
        <pc:cxnChg chg="add del">
          <ac:chgData name="Kelly, Beth (WSAC)" userId="e33c7e0c-f239-4494-9a02-09a15033a323" providerId="ADAL" clId="{D7E9FA02-1286-41EF-B29B-D0A045C8E44E}" dt="2024-10-02T14:56:04.319" v="57" actId="26606"/>
          <ac:cxnSpMkLst>
            <pc:docMk/>
            <pc:sldMk cId="2966699610" sldId="426"/>
            <ac:cxnSpMk id="21" creationId="{7B2D303B-3DD0-4319-9EAD-361847FEC71D}"/>
          </ac:cxnSpMkLst>
        </pc:cxnChg>
        <pc:cxnChg chg="add">
          <ac:chgData name="Kelly, Beth (WSAC)" userId="e33c7e0c-f239-4494-9a02-09a15033a323" providerId="ADAL" clId="{D7E9FA02-1286-41EF-B29B-D0A045C8E44E}" dt="2024-10-02T14:56:04.325" v="58" actId="26606"/>
          <ac:cxnSpMkLst>
            <pc:docMk/>
            <pc:sldMk cId="2966699610" sldId="426"/>
            <ac:cxnSpMk id="29" creationId="{F7C8EA93-3210-4C62-99E9-153C275E3A87}"/>
          </ac:cxnSpMkLst>
        </pc:cxnChg>
      </pc:sldChg>
      <pc:sldChg chg="addSp delSp modSp mod chgLayout">
        <pc:chgData name="Kelly, Beth (WSAC)" userId="e33c7e0c-f239-4494-9a02-09a15033a323" providerId="ADAL" clId="{D7E9FA02-1286-41EF-B29B-D0A045C8E44E}" dt="2024-10-02T14:57:25.690" v="73" actId="6264"/>
        <pc:sldMkLst>
          <pc:docMk/>
          <pc:sldMk cId="917807890" sldId="429"/>
        </pc:sldMkLst>
        <pc:spChg chg="mod ord">
          <ac:chgData name="Kelly, Beth (WSAC)" userId="e33c7e0c-f239-4494-9a02-09a15033a323" providerId="ADAL" clId="{D7E9FA02-1286-41EF-B29B-D0A045C8E44E}" dt="2024-10-02T14:57:25.690" v="73" actId="6264"/>
          <ac:spMkLst>
            <pc:docMk/>
            <pc:sldMk cId="917807890" sldId="429"/>
            <ac:spMk id="2" creationId="{00000000-0000-0000-0000-000000000000}"/>
          </ac:spMkLst>
        </pc:spChg>
        <pc:spChg chg="add del mod">
          <ac:chgData name="Kelly, Beth (WSAC)" userId="e33c7e0c-f239-4494-9a02-09a15033a323" providerId="ADAL" clId="{D7E9FA02-1286-41EF-B29B-D0A045C8E44E}" dt="2024-10-02T14:57:25.690" v="73" actId="6264"/>
          <ac:spMkLst>
            <pc:docMk/>
            <pc:sldMk cId="917807890" sldId="429"/>
            <ac:spMk id="3" creationId="{2C5DC067-D7B6-7690-5B66-7449495F1EED}"/>
          </ac:spMkLst>
        </pc:spChg>
        <pc:spChg chg="add mod ord">
          <ac:chgData name="Kelly, Beth (WSAC)" userId="e33c7e0c-f239-4494-9a02-09a15033a323" providerId="ADAL" clId="{D7E9FA02-1286-41EF-B29B-D0A045C8E44E}" dt="2024-10-02T14:57:25.690" v="73" actId="6264"/>
          <ac:spMkLst>
            <pc:docMk/>
            <pc:sldMk cId="917807890" sldId="429"/>
            <ac:spMk id="5" creationId="{267A656C-9A1D-C8B1-46B7-639C401789B9}"/>
          </ac:spMkLst>
        </pc:spChg>
      </pc:sldChg>
      <pc:sldChg chg="addSp delSp modSp mod setBg chgLayout">
        <pc:chgData name="Kelly, Beth (WSAC)" userId="e33c7e0c-f239-4494-9a02-09a15033a323" providerId="ADAL" clId="{D7E9FA02-1286-41EF-B29B-D0A045C8E44E}" dt="2024-10-02T14:55:28.233" v="50" actId="26606"/>
        <pc:sldMkLst>
          <pc:docMk/>
          <pc:sldMk cId="3968896454" sldId="430"/>
        </pc:sldMkLst>
        <pc:spChg chg="mod ord">
          <ac:chgData name="Kelly, Beth (WSAC)" userId="e33c7e0c-f239-4494-9a02-09a15033a323" providerId="ADAL" clId="{D7E9FA02-1286-41EF-B29B-D0A045C8E44E}" dt="2024-10-02T14:55:28.233" v="50" actId="26606"/>
          <ac:spMkLst>
            <pc:docMk/>
            <pc:sldMk cId="3968896454" sldId="430"/>
            <ac:spMk id="2" creationId="{00000000-0000-0000-0000-000000000000}"/>
          </ac:spMkLst>
        </pc:spChg>
        <pc:spChg chg="mod ord">
          <ac:chgData name="Kelly, Beth (WSAC)" userId="e33c7e0c-f239-4494-9a02-09a15033a323" providerId="ADAL" clId="{D7E9FA02-1286-41EF-B29B-D0A045C8E44E}" dt="2024-10-02T14:55:28.233" v="50" actId="26606"/>
          <ac:spMkLst>
            <pc:docMk/>
            <pc:sldMk cId="3968896454" sldId="430"/>
            <ac:spMk id="3" creationId="{00000000-0000-0000-0000-000000000000}"/>
          </ac:spMkLst>
        </pc:spChg>
        <pc:spChg chg="add del mod">
          <ac:chgData name="Kelly, Beth (WSAC)" userId="e33c7e0c-f239-4494-9a02-09a15033a323" providerId="ADAL" clId="{D7E9FA02-1286-41EF-B29B-D0A045C8E44E}" dt="2024-10-02T14:54:42.496" v="44" actId="6264"/>
          <ac:spMkLst>
            <pc:docMk/>
            <pc:sldMk cId="3968896454" sldId="430"/>
            <ac:spMk id="4" creationId="{A77DF62E-A8E2-66A1-71B3-509412B59363}"/>
          </ac:spMkLst>
        </pc:spChg>
        <pc:spChg chg="add del mod">
          <ac:chgData name="Kelly, Beth (WSAC)" userId="e33c7e0c-f239-4494-9a02-09a15033a323" providerId="ADAL" clId="{D7E9FA02-1286-41EF-B29B-D0A045C8E44E}" dt="2024-10-02T14:54:42.496" v="44" actId="6264"/>
          <ac:spMkLst>
            <pc:docMk/>
            <pc:sldMk cId="3968896454" sldId="430"/>
            <ac:spMk id="5" creationId="{28C7D030-DFAC-7214-1E3D-F87ABD472EDB}"/>
          </ac:spMkLst>
        </pc:spChg>
        <pc:spChg chg="add del mod">
          <ac:chgData name="Kelly, Beth (WSAC)" userId="e33c7e0c-f239-4494-9a02-09a15033a323" providerId="ADAL" clId="{D7E9FA02-1286-41EF-B29B-D0A045C8E44E}" dt="2024-10-02T14:54:50.272" v="45" actId="6264"/>
          <ac:spMkLst>
            <pc:docMk/>
            <pc:sldMk cId="3968896454" sldId="430"/>
            <ac:spMk id="6" creationId="{2E65474D-664C-D2DF-9272-3BE996DECD9C}"/>
          </ac:spMkLst>
        </pc:spChg>
        <pc:spChg chg="add del mod">
          <ac:chgData name="Kelly, Beth (WSAC)" userId="e33c7e0c-f239-4494-9a02-09a15033a323" providerId="ADAL" clId="{D7E9FA02-1286-41EF-B29B-D0A045C8E44E}" dt="2024-10-02T14:54:50.272" v="45" actId="6264"/>
          <ac:spMkLst>
            <pc:docMk/>
            <pc:sldMk cId="3968896454" sldId="430"/>
            <ac:spMk id="7" creationId="{DD919378-7277-8C86-9D35-1A2CAB6DB992}"/>
          </ac:spMkLst>
        </pc:spChg>
        <pc:spChg chg="add">
          <ac:chgData name="Kelly, Beth (WSAC)" userId="e33c7e0c-f239-4494-9a02-09a15033a323" providerId="ADAL" clId="{D7E9FA02-1286-41EF-B29B-D0A045C8E44E}" dt="2024-10-02T14:55:28.233" v="50" actId="26606"/>
          <ac:spMkLst>
            <pc:docMk/>
            <pc:sldMk cId="3968896454" sldId="430"/>
            <ac:spMk id="8" creationId="{6F5A5072-7B47-4D32-B52A-4EBBF590B8A5}"/>
          </ac:spMkLst>
        </pc:spChg>
        <pc:spChg chg="add">
          <ac:chgData name="Kelly, Beth (WSAC)" userId="e33c7e0c-f239-4494-9a02-09a15033a323" providerId="ADAL" clId="{D7E9FA02-1286-41EF-B29B-D0A045C8E44E}" dt="2024-10-02T14:55:28.233" v="50" actId="26606"/>
          <ac:spMkLst>
            <pc:docMk/>
            <pc:sldMk cId="3968896454" sldId="430"/>
            <ac:spMk id="10" creationId="{9715DAF0-AE1B-46C9-8A6B-DB2AA05AB91D}"/>
          </ac:spMkLst>
        </pc:spChg>
        <pc:spChg chg="add">
          <ac:chgData name="Kelly, Beth (WSAC)" userId="e33c7e0c-f239-4494-9a02-09a15033a323" providerId="ADAL" clId="{D7E9FA02-1286-41EF-B29B-D0A045C8E44E}" dt="2024-10-02T14:55:28.233" v="50" actId="26606"/>
          <ac:spMkLst>
            <pc:docMk/>
            <pc:sldMk cId="3968896454" sldId="430"/>
            <ac:spMk id="12" creationId="{6016219D-510E-4184-9090-6D5578A87BD1}"/>
          </ac:spMkLst>
        </pc:spChg>
        <pc:spChg chg="add">
          <ac:chgData name="Kelly, Beth (WSAC)" userId="e33c7e0c-f239-4494-9a02-09a15033a323" providerId="ADAL" clId="{D7E9FA02-1286-41EF-B29B-D0A045C8E44E}" dt="2024-10-02T14:55:28.233" v="50" actId="26606"/>
          <ac:spMkLst>
            <pc:docMk/>
            <pc:sldMk cId="3968896454" sldId="430"/>
            <ac:spMk id="14" creationId="{AFF4A713-7B75-4B21-90D7-5AB19547C728}"/>
          </ac:spMkLst>
        </pc:spChg>
        <pc:spChg chg="add">
          <ac:chgData name="Kelly, Beth (WSAC)" userId="e33c7e0c-f239-4494-9a02-09a15033a323" providerId="ADAL" clId="{D7E9FA02-1286-41EF-B29B-D0A045C8E44E}" dt="2024-10-02T14:55:28.233" v="50" actId="26606"/>
          <ac:spMkLst>
            <pc:docMk/>
            <pc:sldMk cId="3968896454" sldId="430"/>
            <ac:spMk id="16" creationId="{DC631C0B-6DA6-4E57-8231-CE32B3434A7E}"/>
          </ac:spMkLst>
        </pc:spChg>
        <pc:spChg chg="add">
          <ac:chgData name="Kelly, Beth (WSAC)" userId="e33c7e0c-f239-4494-9a02-09a15033a323" providerId="ADAL" clId="{D7E9FA02-1286-41EF-B29B-D0A045C8E44E}" dt="2024-10-02T14:55:28.233" v="50" actId="26606"/>
          <ac:spMkLst>
            <pc:docMk/>
            <pc:sldMk cId="3968896454" sldId="430"/>
            <ac:spMk id="18" creationId="{C29501E6-A978-4A61-9689-9085AF97A53A}"/>
          </ac:spMkLst>
        </pc:spChg>
      </pc:sldChg>
      <pc:sldChg chg="addSp delSp modSp mod chgLayout">
        <pc:chgData name="Kelly, Beth (WSAC)" userId="e33c7e0c-f239-4494-9a02-09a15033a323" providerId="ADAL" clId="{D7E9FA02-1286-41EF-B29B-D0A045C8E44E}" dt="2024-10-02T14:57:42.994" v="76" actId="26606"/>
        <pc:sldMkLst>
          <pc:docMk/>
          <pc:sldMk cId="0" sldId="439"/>
        </pc:sldMkLst>
        <pc:spChg chg="mod ord">
          <ac:chgData name="Kelly, Beth (WSAC)" userId="e33c7e0c-f239-4494-9a02-09a15033a323" providerId="ADAL" clId="{D7E9FA02-1286-41EF-B29B-D0A045C8E44E}" dt="2024-10-02T14:57:36.375" v="74" actId="6264"/>
          <ac:spMkLst>
            <pc:docMk/>
            <pc:sldMk cId="0" sldId="439"/>
            <ac:spMk id="2" creationId="{00000000-0000-0000-0000-000000000000}"/>
          </ac:spMkLst>
        </pc:spChg>
        <pc:spChg chg="add del mod">
          <ac:chgData name="Kelly, Beth (WSAC)" userId="e33c7e0c-f239-4494-9a02-09a15033a323" providerId="ADAL" clId="{D7E9FA02-1286-41EF-B29B-D0A045C8E44E}" dt="2024-10-02T14:57:36.375" v="74" actId="6264"/>
          <ac:spMkLst>
            <pc:docMk/>
            <pc:sldMk cId="0" sldId="439"/>
            <ac:spMk id="3" creationId="{C288BBEA-A2CD-A8ED-E87D-0AC5D3608D9A}"/>
          </ac:spMkLst>
        </pc:spChg>
        <pc:spChg chg="add del mod">
          <ac:chgData name="Kelly, Beth (WSAC)" userId="e33c7e0c-f239-4494-9a02-09a15033a323" providerId="ADAL" clId="{D7E9FA02-1286-41EF-B29B-D0A045C8E44E}" dt="2024-10-02T14:57:36.375" v="74" actId="6264"/>
          <ac:spMkLst>
            <pc:docMk/>
            <pc:sldMk cId="0" sldId="439"/>
            <ac:spMk id="4" creationId="{61E093BA-0C82-EA96-A113-BEC055BC62F0}"/>
          </ac:spMkLst>
        </pc:spChg>
        <pc:spChg chg="del mod ord">
          <ac:chgData name="Kelly, Beth (WSAC)" userId="e33c7e0c-f239-4494-9a02-09a15033a323" providerId="ADAL" clId="{D7E9FA02-1286-41EF-B29B-D0A045C8E44E}" dt="2024-10-02T14:57:42.994" v="76" actId="26606"/>
          <ac:spMkLst>
            <pc:docMk/>
            <pc:sldMk cId="0" sldId="439"/>
            <ac:spMk id="15363" creationId="{00000000-0000-0000-0000-000000000000}"/>
          </ac:spMkLst>
        </pc:spChg>
        <pc:graphicFrameChg chg="add">
          <ac:chgData name="Kelly, Beth (WSAC)" userId="e33c7e0c-f239-4494-9a02-09a15033a323" providerId="ADAL" clId="{D7E9FA02-1286-41EF-B29B-D0A045C8E44E}" dt="2024-10-02T14:57:42.994" v="76" actId="26606"/>
          <ac:graphicFrameMkLst>
            <pc:docMk/>
            <pc:sldMk cId="0" sldId="439"/>
            <ac:graphicFrameMk id="15367" creationId="{24158650-99D9-2D34-7B3F-50875D221D91}"/>
          </ac:graphicFrameMkLst>
        </pc:graphicFrameChg>
      </pc:sldChg>
      <pc:sldChg chg="addSp delSp modSp mod setBg chgLayout">
        <pc:chgData name="Kelly, Beth (WSAC)" userId="e33c7e0c-f239-4494-9a02-09a15033a323" providerId="ADAL" clId="{D7E9FA02-1286-41EF-B29B-D0A045C8E44E}" dt="2024-10-02T14:52:59.783" v="25" actId="26606"/>
        <pc:sldMkLst>
          <pc:docMk/>
          <pc:sldMk cId="1625091105" sldId="442"/>
        </pc:sldMkLst>
        <pc:spChg chg="add del mod">
          <ac:chgData name="Kelly, Beth (WSAC)" userId="e33c7e0c-f239-4494-9a02-09a15033a323" providerId="ADAL" clId="{D7E9FA02-1286-41EF-B29B-D0A045C8E44E}" dt="2024-10-02T14:52:51.609" v="24" actId="6264"/>
          <ac:spMkLst>
            <pc:docMk/>
            <pc:sldMk cId="1625091105" sldId="442"/>
            <ac:spMk id="2" creationId="{A5051B9D-9277-40F0-9ADF-CAC6D49C42F5}"/>
          </ac:spMkLst>
        </pc:spChg>
        <pc:spChg chg="add del mod">
          <ac:chgData name="Kelly, Beth (WSAC)" userId="e33c7e0c-f239-4494-9a02-09a15033a323" providerId="ADAL" clId="{D7E9FA02-1286-41EF-B29B-D0A045C8E44E}" dt="2024-10-02T14:52:51.609" v="24" actId="6264"/>
          <ac:spMkLst>
            <pc:docMk/>
            <pc:sldMk cId="1625091105" sldId="442"/>
            <ac:spMk id="3" creationId="{2F011D61-C3AC-8554-1968-B8E378C5E440}"/>
          </ac:spMkLst>
        </pc:spChg>
        <pc:spChg chg="mod ord">
          <ac:chgData name="Kelly, Beth (WSAC)" userId="e33c7e0c-f239-4494-9a02-09a15033a323" providerId="ADAL" clId="{D7E9FA02-1286-41EF-B29B-D0A045C8E44E}" dt="2024-10-02T14:52:51.609" v="24" actId="6264"/>
          <ac:spMkLst>
            <pc:docMk/>
            <pc:sldMk cId="1625091105" sldId="442"/>
            <ac:spMk id="4" creationId="{00000000-0000-0000-0000-000000000000}"/>
          </ac:spMkLst>
        </pc:spChg>
        <pc:spChg chg="add">
          <ac:chgData name="Kelly, Beth (WSAC)" userId="e33c7e0c-f239-4494-9a02-09a15033a323" providerId="ADAL" clId="{D7E9FA02-1286-41EF-B29B-D0A045C8E44E}" dt="2024-10-02T14:52:59.783" v="25" actId="26606"/>
          <ac:spMkLst>
            <pc:docMk/>
            <pc:sldMk cId="1625091105" sldId="442"/>
            <ac:spMk id="12" creationId="{01D0AF59-99C3-4251-AB9A-C966C6AD4400}"/>
          </ac:spMkLst>
        </pc:spChg>
        <pc:spChg chg="add">
          <ac:chgData name="Kelly, Beth (WSAC)" userId="e33c7e0c-f239-4494-9a02-09a15033a323" providerId="ADAL" clId="{D7E9FA02-1286-41EF-B29B-D0A045C8E44E}" dt="2024-10-02T14:52:59.783" v="25" actId="26606"/>
          <ac:spMkLst>
            <pc:docMk/>
            <pc:sldMk cId="1625091105" sldId="442"/>
            <ac:spMk id="14" creationId="{1855405F-37A2-4869-9154-F8BE3BECE6C3}"/>
          </ac:spMkLst>
        </pc:spChg>
        <pc:graphicFrameChg chg="mod ord">
          <ac:chgData name="Kelly, Beth (WSAC)" userId="e33c7e0c-f239-4494-9a02-09a15033a323" providerId="ADAL" clId="{D7E9FA02-1286-41EF-B29B-D0A045C8E44E}" dt="2024-10-02T14:52:51.609" v="24" actId="6264"/>
          <ac:graphicFrameMkLst>
            <pc:docMk/>
            <pc:sldMk cId="1625091105" sldId="442"/>
            <ac:graphicFrameMk id="7" creationId="{4AF9F408-5AC2-4309-831B-9B99173E6B85}"/>
          </ac:graphicFrameMkLst>
        </pc:graphicFrameChg>
      </pc:sldChg>
      <pc:sldChg chg="addSp delSp modSp mod setBg setClrOvrMap chgLayout">
        <pc:chgData name="Kelly, Beth (WSAC)" userId="e33c7e0c-f239-4494-9a02-09a15033a323" providerId="ADAL" clId="{D7E9FA02-1286-41EF-B29B-D0A045C8E44E}" dt="2024-10-02T14:58:24.301" v="92" actId="26606"/>
        <pc:sldMkLst>
          <pc:docMk/>
          <pc:sldMk cId="0" sldId="456"/>
        </pc:sldMkLst>
        <pc:spChg chg="add del mod">
          <ac:chgData name="Kelly, Beth (WSAC)" userId="e33c7e0c-f239-4494-9a02-09a15033a323" providerId="ADAL" clId="{D7E9FA02-1286-41EF-B29B-D0A045C8E44E}" dt="2024-10-02T14:57:51.927" v="77" actId="6264"/>
          <ac:spMkLst>
            <pc:docMk/>
            <pc:sldMk cId="0" sldId="456"/>
            <ac:spMk id="2" creationId="{38F55A8A-4646-F40A-E54A-737EA2ECBB83}"/>
          </ac:spMkLst>
        </pc:spChg>
        <pc:spChg chg="add del mod">
          <ac:chgData name="Kelly, Beth (WSAC)" userId="e33c7e0c-f239-4494-9a02-09a15033a323" providerId="ADAL" clId="{D7E9FA02-1286-41EF-B29B-D0A045C8E44E}" dt="2024-10-02T14:57:51.927" v="77" actId="6264"/>
          <ac:spMkLst>
            <pc:docMk/>
            <pc:sldMk cId="0" sldId="456"/>
            <ac:spMk id="3" creationId="{12B7A24E-7582-C1AE-9C5A-A6E532FC5078}"/>
          </ac:spMkLst>
        </pc:spChg>
        <pc:spChg chg="mod ord">
          <ac:chgData name="Kelly, Beth (WSAC)" userId="e33c7e0c-f239-4494-9a02-09a15033a323" providerId="ADAL" clId="{D7E9FA02-1286-41EF-B29B-D0A045C8E44E}" dt="2024-10-02T14:58:24.301" v="92" actId="26606"/>
          <ac:spMkLst>
            <pc:docMk/>
            <pc:sldMk cId="0" sldId="456"/>
            <ac:spMk id="4" creationId="{D66AAD44-AD69-4A70-9A3D-9FEB6A5E8619}"/>
          </ac:spMkLst>
        </pc:spChg>
        <pc:spChg chg="add del mod">
          <ac:chgData name="Kelly, Beth (WSAC)" userId="e33c7e0c-f239-4494-9a02-09a15033a323" providerId="ADAL" clId="{D7E9FA02-1286-41EF-B29B-D0A045C8E44E}" dt="2024-10-02T14:57:51.927" v="77" actId="6264"/>
          <ac:spMkLst>
            <pc:docMk/>
            <pc:sldMk cId="0" sldId="456"/>
            <ac:spMk id="5" creationId="{08618D4C-3AE4-55DD-4F95-B3353D3B2C42}"/>
          </ac:spMkLst>
        </pc:spChg>
        <pc:spChg chg="mod ord">
          <ac:chgData name="Kelly, Beth (WSAC)" userId="e33c7e0c-f239-4494-9a02-09a15033a323" providerId="ADAL" clId="{D7E9FA02-1286-41EF-B29B-D0A045C8E44E}" dt="2024-10-02T14:58:24.301" v="92" actId="26606"/>
          <ac:spMkLst>
            <pc:docMk/>
            <pc:sldMk cId="0" sldId="456"/>
            <ac:spMk id="8194" creationId="{00000000-0000-0000-0000-000000000000}"/>
          </ac:spMkLst>
        </pc:spChg>
        <pc:spChg chg="add del mod ord">
          <ac:chgData name="Kelly, Beth (WSAC)" userId="e33c7e0c-f239-4494-9a02-09a15033a323" providerId="ADAL" clId="{D7E9FA02-1286-41EF-B29B-D0A045C8E44E}" dt="2024-10-02T14:58:24.301" v="92" actId="26606"/>
          <ac:spMkLst>
            <pc:docMk/>
            <pc:sldMk cId="0" sldId="456"/>
            <ac:spMk id="8195" creationId="{00000000-0000-0000-0000-000000000000}"/>
          </ac:spMkLst>
        </pc:spChg>
        <pc:spChg chg="add del">
          <ac:chgData name="Kelly, Beth (WSAC)" userId="e33c7e0c-f239-4494-9a02-09a15033a323" providerId="ADAL" clId="{D7E9FA02-1286-41EF-B29B-D0A045C8E44E}" dt="2024-10-02T14:58:18.651" v="89" actId="26606"/>
          <ac:spMkLst>
            <pc:docMk/>
            <pc:sldMk cId="0" sldId="456"/>
            <ac:spMk id="8199" creationId="{FEF085B8-A2C0-4A6F-B663-CCC56F3CD373}"/>
          </ac:spMkLst>
        </pc:spChg>
        <pc:spChg chg="add del">
          <ac:chgData name="Kelly, Beth (WSAC)" userId="e33c7e0c-f239-4494-9a02-09a15033a323" providerId="ADAL" clId="{D7E9FA02-1286-41EF-B29B-D0A045C8E44E}" dt="2024-10-02T14:58:03.638" v="79" actId="26606"/>
          <ac:spMkLst>
            <pc:docMk/>
            <pc:sldMk cId="0" sldId="456"/>
            <ac:spMk id="8200" creationId="{4C608BEB-860E-4094-8511-78603564A75E}"/>
          </ac:spMkLst>
        </pc:spChg>
        <pc:spChg chg="add del">
          <ac:chgData name="Kelly, Beth (WSAC)" userId="e33c7e0c-f239-4494-9a02-09a15033a323" providerId="ADAL" clId="{D7E9FA02-1286-41EF-B29B-D0A045C8E44E}" dt="2024-10-02T14:58:18.651" v="89" actId="26606"/>
          <ac:spMkLst>
            <pc:docMk/>
            <pc:sldMk cId="0" sldId="456"/>
            <ac:spMk id="8201" creationId="{2658F6D6-96E0-421A-96D6-3DF404008543}"/>
          </ac:spMkLst>
        </pc:spChg>
        <pc:spChg chg="add del">
          <ac:chgData name="Kelly, Beth (WSAC)" userId="e33c7e0c-f239-4494-9a02-09a15033a323" providerId="ADAL" clId="{D7E9FA02-1286-41EF-B29B-D0A045C8E44E}" dt="2024-10-02T14:58:18.651" v="89" actId="26606"/>
          <ac:spMkLst>
            <pc:docMk/>
            <pc:sldMk cId="0" sldId="456"/>
            <ac:spMk id="8203" creationId="{3CF62545-93A0-4FD5-9B48-48DCA794CBA1}"/>
          </ac:spMkLst>
        </pc:spChg>
        <pc:spChg chg="add del">
          <ac:chgData name="Kelly, Beth (WSAC)" userId="e33c7e0c-f239-4494-9a02-09a15033a323" providerId="ADAL" clId="{D7E9FA02-1286-41EF-B29B-D0A045C8E44E}" dt="2024-10-02T14:58:06.808" v="81" actId="26606"/>
          <ac:spMkLst>
            <pc:docMk/>
            <pc:sldMk cId="0" sldId="456"/>
            <ac:spMk id="8204" creationId="{CCD444A3-C338-4886-B7F1-4BA2AF46EB64}"/>
          </ac:spMkLst>
        </pc:spChg>
        <pc:spChg chg="add del">
          <ac:chgData name="Kelly, Beth (WSAC)" userId="e33c7e0c-f239-4494-9a02-09a15033a323" providerId="ADAL" clId="{D7E9FA02-1286-41EF-B29B-D0A045C8E44E}" dt="2024-10-02T14:58:06.808" v="81" actId="26606"/>
          <ac:spMkLst>
            <pc:docMk/>
            <pc:sldMk cId="0" sldId="456"/>
            <ac:spMk id="8205" creationId="{21739CA5-F0F5-48E1-8E8C-F24B71827E46}"/>
          </ac:spMkLst>
        </pc:spChg>
        <pc:spChg chg="add del">
          <ac:chgData name="Kelly, Beth (WSAC)" userId="e33c7e0c-f239-4494-9a02-09a15033a323" providerId="ADAL" clId="{D7E9FA02-1286-41EF-B29B-D0A045C8E44E}" dt="2024-10-02T14:58:06.808" v="81" actId="26606"/>
          <ac:spMkLst>
            <pc:docMk/>
            <pc:sldMk cId="0" sldId="456"/>
            <ac:spMk id="8206" creationId="{3EAD2937-F230-41D4-B9C5-975B129BFC20}"/>
          </ac:spMkLst>
        </pc:spChg>
        <pc:spChg chg="add del">
          <ac:chgData name="Kelly, Beth (WSAC)" userId="e33c7e0c-f239-4494-9a02-09a15033a323" providerId="ADAL" clId="{D7E9FA02-1286-41EF-B29B-D0A045C8E44E}" dt="2024-10-02T14:58:18.651" v="89" actId="26606"/>
          <ac:spMkLst>
            <pc:docMk/>
            <pc:sldMk cId="0" sldId="456"/>
            <ac:spMk id="8207" creationId="{00000000-0000-0000-0000-000000000000}"/>
          </ac:spMkLst>
        </pc:spChg>
        <pc:spChg chg="add del">
          <ac:chgData name="Kelly, Beth (WSAC)" userId="e33c7e0c-f239-4494-9a02-09a15033a323" providerId="ADAL" clId="{D7E9FA02-1286-41EF-B29B-D0A045C8E44E}" dt="2024-10-02T14:58:09.717" v="83" actId="26606"/>
          <ac:spMkLst>
            <pc:docMk/>
            <pc:sldMk cId="0" sldId="456"/>
            <ac:spMk id="8208" creationId="{E35A04CF-97D4-4FF7-B359-C546B1F62E54}"/>
          </ac:spMkLst>
        </pc:spChg>
        <pc:spChg chg="add del">
          <ac:chgData name="Kelly, Beth (WSAC)" userId="e33c7e0c-f239-4494-9a02-09a15033a323" providerId="ADAL" clId="{D7E9FA02-1286-41EF-B29B-D0A045C8E44E}" dt="2024-10-02T14:58:09.717" v="83" actId="26606"/>
          <ac:spMkLst>
            <pc:docMk/>
            <pc:sldMk cId="0" sldId="456"/>
            <ac:spMk id="8209" creationId="{1DE7243B-5109-444B-8FAF-7437C66BC0E9}"/>
          </ac:spMkLst>
        </pc:spChg>
        <pc:spChg chg="add del">
          <ac:chgData name="Kelly, Beth (WSAC)" userId="e33c7e0c-f239-4494-9a02-09a15033a323" providerId="ADAL" clId="{D7E9FA02-1286-41EF-B29B-D0A045C8E44E}" dt="2024-10-02T14:58:09.717" v="83" actId="26606"/>
          <ac:spMkLst>
            <pc:docMk/>
            <pc:sldMk cId="0" sldId="456"/>
            <ac:spMk id="8210" creationId="{4C5D6221-DA7B-4611-AA26-7D8E349FDE96}"/>
          </ac:spMkLst>
        </pc:spChg>
        <pc:spChg chg="add del">
          <ac:chgData name="Kelly, Beth (WSAC)" userId="e33c7e0c-f239-4494-9a02-09a15033a323" providerId="ADAL" clId="{D7E9FA02-1286-41EF-B29B-D0A045C8E44E}" dt="2024-10-02T14:58:24.295" v="91" actId="26606"/>
          <ac:spMkLst>
            <pc:docMk/>
            <pc:sldMk cId="0" sldId="456"/>
            <ac:spMk id="8211" creationId="{E35A04CF-97D4-4FF7-B359-C546B1F62E54}"/>
          </ac:spMkLst>
        </pc:spChg>
        <pc:spChg chg="add del">
          <ac:chgData name="Kelly, Beth (WSAC)" userId="e33c7e0c-f239-4494-9a02-09a15033a323" providerId="ADAL" clId="{D7E9FA02-1286-41EF-B29B-D0A045C8E44E}" dt="2024-10-02T14:58:14.303" v="85" actId="26606"/>
          <ac:spMkLst>
            <pc:docMk/>
            <pc:sldMk cId="0" sldId="456"/>
            <ac:spMk id="8212" creationId="{FEF085B8-A2C0-4A6F-B663-CCC56F3CD373}"/>
          </ac:spMkLst>
        </pc:spChg>
        <pc:spChg chg="add del">
          <ac:chgData name="Kelly, Beth (WSAC)" userId="e33c7e0c-f239-4494-9a02-09a15033a323" providerId="ADAL" clId="{D7E9FA02-1286-41EF-B29B-D0A045C8E44E}" dt="2024-10-02T14:58:14.303" v="85" actId="26606"/>
          <ac:spMkLst>
            <pc:docMk/>
            <pc:sldMk cId="0" sldId="456"/>
            <ac:spMk id="8213" creationId="{2658F6D6-96E0-421A-96D6-3DF404008543}"/>
          </ac:spMkLst>
        </pc:spChg>
        <pc:spChg chg="add del">
          <ac:chgData name="Kelly, Beth (WSAC)" userId="e33c7e0c-f239-4494-9a02-09a15033a323" providerId="ADAL" clId="{D7E9FA02-1286-41EF-B29B-D0A045C8E44E}" dt="2024-10-02T14:58:14.303" v="85" actId="26606"/>
          <ac:spMkLst>
            <pc:docMk/>
            <pc:sldMk cId="0" sldId="456"/>
            <ac:spMk id="8214" creationId="{3CF62545-93A0-4FD5-9B48-48DCA794CBA1}"/>
          </ac:spMkLst>
        </pc:spChg>
        <pc:spChg chg="add del">
          <ac:chgData name="Kelly, Beth (WSAC)" userId="e33c7e0c-f239-4494-9a02-09a15033a323" providerId="ADAL" clId="{D7E9FA02-1286-41EF-B29B-D0A045C8E44E}" dt="2024-10-02T14:58:24.295" v="91" actId="26606"/>
          <ac:spMkLst>
            <pc:docMk/>
            <pc:sldMk cId="0" sldId="456"/>
            <ac:spMk id="8215" creationId="{1DE7243B-5109-444B-8FAF-7437C66BC0E9}"/>
          </ac:spMkLst>
        </pc:spChg>
        <pc:spChg chg="add del">
          <ac:chgData name="Kelly, Beth (WSAC)" userId="e33c7e0c-f239-4494-9a02-09a15033a323" providerId="ADAL" clId="{D7E9FA02-1286-41EF-B29B-D0A045C8E44E}" dt="2024-10-02T14:58:24.295" v="91" actId="26606"/>
          <ac:spMkLst>
            <pc:docMk/>
            <pc:sldMk cId="0" sldId="456"/>
            <ac:spMk id="8216" creationId="{4C5D6221-DA7B-4611-AA26-7D8E349FDE96}"/>
          </ac:spMkLst>
        </pc:spChg>
        <pc:spChg chg="add del">
          <ac:chgData name="Kelly, Beth (WSAC)" userId="e33c7e0c-f239-4494-9a02-09a15033a323" providerId="ADAL" clId="{D7E9FA02-1286-41EF-B29B-D0A045C8E44E}" dt="2024-10-02T14:58:24.295" v="91" actId="26606"/>
          <ac:spMkLst>
            <pc:docMk/>
            <pc:sldMk cId="0" sldId="456"/>
            <ac:spMk id="8217" creationId="{00000000-0000-0000-0000-000000000000}"/>
          </ac:spMkLst>
        </pc:spChg>
        <pc:spChg chg="add">
          <ac:chgData name="Kelly, Beth (WSAC)" userId="e33c7e0c-f239-4494-9a02-09a15033a323" providerId="ADAL" clId="{D7E9FA02-1286-41EF-B29B-D0A045C8E44E}" dt="2024-10-02T14:58:24.301" v="92" actId="26606"/>
          <ac:spMkLst>
            <pc:docMk/>
            <pc:sldMk cId="0" sldId="456"/>
            <ac:spMk id="8219" creationId="{FEF085B8-A2C0-4A6F-B663-CCC56F3CD373}"/>
          </ac:spMkLst>
        </pc:spChg>
        <pc:spChg chg="add">
          <ac:chgData name="Kelly, Beth (WSAC)" userId="e33c7e0c-f239-4494-9a02-09a15033a323" providerId="ADAL" clId="{D7E9FA02-1286-41EF-B29B-D0A045C8E44E}" dt="2024-10-02T14:58:24.301" v="92" actId="26606"/>
          <ac:spMkLst>
            <pc:docMk/>
            <pc:sldMk cId="0" sldId="456"/>
            <ac:spMk id="8220" creationId="{2658F6D6-96E0-421A-96D6-3DF404008543}"/>
          </ac:spMkLst>
        </pc:spChg>
        <pc:spChg chg="add">
          <ac:chgData name="Kelly, Beth (WSAC)" userId="e33c7e0c-f239-4494-9a02-09a15033a323" providerId="ADAL" clId="{D7E9FA02-1286-41EF-B29B-D0A045C8E44E}" dt="2024-10-02T14:58:24.301" v="92" actId="26606"/>
          <ac:spMkLst>
            <pc:docMk/>
            <pc:sldMk cId="0" sldId="456"/>
            <ac:spMk id="8221" creationId="{3CF62545-93A0-4FD5-9B48-48DCA794CBA1}"/>
          </ac:spMkLst>
        </pc:spChg>
        <pc:spChg chg="add">
          <ac:chgData name="Kelly, Beth (WSAC)" userId="e33c7e0c-f239-4494-9a02-09a15033a323" providerId="ADAL" clId="{D7E9FA02-1286-41EF-B29B-D0A045C8E44E}" dt="2024-10-02T14:58:24.301" v="92" actId="26606"/>
          <ac:spMkLst>
            <pc:docMk/>
            <pc:sldMk cId="0" sldId="456"/>
            <ac:spMk id="8222" creationId="{00000000-0000-0000-0000-000000000000}"/>
          </ac:spMkLst>
        </pc:spChg>
        <pc:graphicFrameChg chg="add del">
          <ac:chgData name="Kelly, Beth (WSAC)" userId="e33c7e0c-f239-4494-9a02-09a15033a323" providerId="ADAL" clId="{D7E9FA02-1286-41EF-B29B-D0A045C8E44E}" dt="2024-10-02T14:58:15.957" v="87" actId="26606"/>
          <ac:graphicFrameMkLst>
            <pc:docMk/>
            <pc:sldMk cId="0" sldId="456"/>
            <ac:graphicFrameMk id="8197" creationId="{536F8C04-1F87-9186-D145-5DFD4B5DB738}"/>
          </ac:graphicFrameMkLst>
        </pc:graphicFrameChg>
        <pc:cxnChg chg="add del">
          <ac:chgData name="Kelly, Beth (WSAC)" userId="e33c7e0c-f239-4494-9a02-09a15033a323" providerId="ADAL" clId="{D7E9FA02-1286-41EF-B29B-D0A045C8E44E}" dt="2024-10-02T14:58:03.638" v="79" actId="26606"/>
          <ac:cxnSpMkLst>
            <pc:docMk/>
            <pc:sldMk cId="0" sldId="456"/>
            <ac:cxnSpMk id="8202" creationId="{1F16A8D4-FE87-4604-88B2-394B5D1EB437}"/>
          </ac:cxnSpMkLst>
        </pc:cxnChg>
      </pc:sldChg>
      <pc:sldChg chg="addSp delSp modSp mod setBg chgLayout">
        <pc:chgData name="Kelly, Beth (WSAC)" userId="e33c7e0c-f239-4494-9a02-09a15033a323" providerId="ADAL" clId="{D7E9FA02-1286-41EF-B29B-D0A045C8E44E}" dt="2024-10-02T14:58:35.749" v="95" actId="26606"/>
        <pc:sldMkLst>
          <pc:docMk/>
          <pc:sldMk cId="0" sldId="457"/>
        </pc:sldMkLst>
        <pc:spChg chg="add del mod">
          <ac:chgData name="Kelly, Beth (WSAC)" userId="e33c7e0c-f239-4494-9a02-09a15033a323" providerId="ADAL" clId="{D7E9FA02-1286-41EF-B29B-D0A045C8E44E}" dt="2024-10-02T14:58:31.017" v="93" actId="6264"/>
          <ac:spMkLst>
            <pc:docMk/>
            <pc:sldMk cId="0" sldId="457"/>
            <ac:spMk id="2" creationId="{2346A70C-326F-28F3-ACF0-48270F3D0623}"/>
          </ac:spMkLst>
        </pc:spChg>
        <pc:spChg chg="add del mod">
          <ac:chgData name="Kelly, Beth (WSAC)" userId="e33c7e0c-f239-4494-9a02-09a15033a323" providerId="ADAL" clId="{D7E9FA02-1286-41EF-B29B-D0A045C8E44E}" dt="2024-10-02T14:58:31.017" v="93" actId="6264"/>
          <ac:spMkLst>
            <pc:docMk/>
            <pc:sldMk cId="0" sldId="457"/>
            <ac:spMk id="3" creationId="{FA00E002-F3D5-EA3F-A024-162E44DDE697}"/>
          </ac:spMkLst>
        </pc:spChg>
        <pc:spChg chg="mod ord">
          <ac:chgData name="Kelly, Beth (WSAC)" userId="e33c7e0c-f239-4494-9a02-09a15033a323" providerId="ADAL" clId="{D7E9FA02-1286-41EF-B29B-D0A045C8E44E}" dt="2024-10-02T14:58:35.749" v="95" actId="26606"/>
          <ac:spMkLst>
            <pc:docMk/>
            <pc:sldMk cId="0" sldId="457"/>
            <ac:spMk id="9218" creationId="{00000000-0000-0000-0000-000000000000}"/>
          </ac:spMkLst>
        </pc:spChg>
        <pc:spChg chg="del mod ord">
          <ac:chgData name="Kelly, Beth (WSAC)" userId="e33c7e0c-f239-4494-9a02-09a15033a323" providerId="ADAL" clId="{D7E9FA02-1286-41EF-B29B-D0A045C8E44E}" dt="2024-10-02T14:58:35.749" v="95" actId="26606"/>
          <ac:spMkLst>
            <pc:docMk/>
            <pc:sldMk cId="0" sldId="457"/>
            <ac:spMk id="9219" creationId="{00000000-0000-0000-0000-000000000000}"/>
          </ac:spMkLst>
        </pc:spChg>
        <pc:spChg chg="add">
          <ac:chgData name="Kelly, Beth (WSAC)" userId="e33c7e0c-f239-4494-9a02-09a15033a323" providerId="ADAL" clId="{D7E9FA02-1286-41EF-B29B-D0A045C8E44E}" dt="2024-10-02T14:58:35.749" v="95" actId="26606"/>
          <ac:spMkLst>
            <pc:docMk/>
            <pc:sldMk cId="0" sldId="457"/>
            <ac:spMk id="9225" creationId="{AE2B703B-46F9-481A-A605-82E2A828C4FA}"/>
          </ac:spMkLst>
        </pc:spChg>
        <pc:spChg chg="add">
          <ac:chgData name="Kelly, Beth (WSAC)" userId="e33c7e0c-f239-4494-9a02-09a15033a323" providerId="ADAL" clId="{D7E9FA02-1286-41EF-B29B-D0A045C8E44E}" dt="2024-10-02T14:58:35.749" v="95" actId="26606"/>
          <ac:spMkLst>
            <pc:docMk/>
            <pc:sldMk cId="0" sldId="457"/>
            <ac:spMk id="9227" creationId="{F13BE4D7-0C3D-4906-B230-A1C5B4665CCF}"/>
          </ac:spMkLst>
        </pc:spChg>
        <pc:graphicFrameChg chg="add">
          <ac:chgData name="Kelly, Beth (WSAC)" userId="e33c7e0c-f239-4494-9a02-09a15033a323" providerId="ADAL" clId="{D7E9FA02-1286-41EF-B29B-D0A045C8E44E}" dt="2024-10-02T14:58:35.749" v="95" actId="26606"/>
          <ac:graphicFrameMkLst>
            <pc:docMk/>
            <pc:sldMk cId="0" sldId="457"/>
            <ac:graphicFrameMk id="9221" creationId="{D518AB8F-0131-F3E2-20A8-03F7C07A4A65}"/>
          </ac:graphicFrameMkLst>
        </pc:graphicFrameChg>
      </pc:sldChg>
      <pc:sldChg chg="addSp delSp modSp mod setBg chgLayout">
        <pc:chgData name="Kelly, Beth (WSAC)" userId="e33c7e0c-f239-4494-9a02-09a15033a323" providerId="ADAL" clId="{D7E9FA02-1286-41EF-B29B-D0A045C8E44E}" dt="2024-10-02T14:59:14.056" v="105" actId="26606"/>
        <pc:sldMkLst>
          <pc:docMk/>
          <pc:sldMk cId="0" sldId="459"/>
        </pc:sldMkLst>
        <pc:spChg chg="mod ord">
          <ac:chgData name="Kelly, Beth (WSAC)" userId="e33c7e0c-f239-4494-9a02-09a15033a323" providerId="ADAL" clId="{D7E9FA02-1286-41EF-B29B-D0A045C8E44E}" dt="2024-10-02T14:59:14.056" v="105" actId="26606"/>
          <ac:spMkLst>
            <pc:docMk/>
            <pc:sldMk cId="0" sldId="459"/>
            <ac:spMk id="2" creationId="{00000000-0000-0000-0000-000000000000}"/>
          </ac:spMkLst>
        </pc:spChg>
        <pc:spChg chg="add del mod">
          <ac:chgData name="Kelly, Beth (WSAC)" userId="e33c7e0c-f239-4494-9a02-09a15033a323" providerId="ADAL" clId="{D7E9FA02-1286-41EF-B29B-D0A045C8E44E}" dt="2024-10-02T14:58:43.625" v="97" actId="6264"/>
          <ac:spMkLst>
            <pc:docMk/>
            <pc:sldMk cId="0" sldId="459"/>
            <ac:spMk id="3" creationId="{468610CF-6A79-6026-2ABE-63710BD3D6AD}"/>
          </ac:spMkLst>
        </pc:spChg>
        <pc:spChg chg="add del mod">
          <ac:chgData name="Kelly, Beth (WSAC)" userId="e33c7e0c-f239-4494-9a02-09a15033a323" providerId="ADAL" clId="{D7E9FA02-1286-41EF-B29B-D0A045C8E44E}" dt="2024-10-02T14:58:43.625" v="97" actId="6264"/>
          <ac:spMkLst>
            <pc:docMk/>
            <pc:sldMk cId="0" sldId="459"/>
            <ac:spMk id="4" creationId="{6D325771-8056-8CB3-D368-97660C1916D3}"/>
          </ac:spMkLst>
        </pc:spChg>
        <pc:spChg chg="add del mod ord">
          <ac:chgData name="Kelly, Beth (WSAC)" userId="e33c7e0c-f239-4494-9a02-09a15033a323" providerId="ADAL" clId="{D7E9FA02-1286-41EF-B29B-D0A045C8E44E}" dt="2024-10-02T14:59:14.056" v="105" actId="26606"/>
          <ac:spMkLst>
            <pc:docMk/>
            <pc:sldMk cId="0" sldId="459"/>
            <ac:spMk id="11267" creationId="{00000000-0000-0000-0000-000000000000}"/>
          </ac:spMkLst>
        </pc:spChg>
        <pc:spChg chg="add">
          <ac:chgData name="Kelly, Beth (WSAC)" userId="e33c7e0c-f239-4494-9a02-09a15033a323" providerId="ADAL" clId="{D7E9FA02-1286-41EF-B29B-D0A045C8E44E}" dt="2024-10-02T14:59:14.056" v="105" actId="26606"/>
          <ac:spMkLst>
            <pc:docMk/>
            <pc:sldMk cId="0" sldId="459"/>
            <ac:spMk id="11274" creationId="{C2554CA6-288E-4202-BC52-2E5A8F0C0AED}"/>
          </ac:spMkLst>
        </pc:spChg>
        <pc:spChg chg="add del">
          <ac:chgData name="Kelly, Beth (WSAC)" userId="e33c7e0c-f239-4494-9a02-09a15033a323" providerId="ADAL" clId="{D7E9FA02-1286-41EF-B29B-D0A045C8E44E}" dt="2024-10-02T14:58:54.756" v="100" actId="26606"/>
          <ac:spMkLst>
            <pc:docMk/>
            <pc:sldMk cId="0" sldId="459"/>
            <ac:spMk id="11275" creationId="{56E9B3E6-E277-4D68-BA48-9CB43FFBD6E2}"/>
          </ac:spMkLst>
        </pc:spChg>
        <pc:spChg chg="add">
          <ac:chgData name="Kelly, Beth (WSAC)" userId="e33c7e0c-f239-4494-9a02-09a15033a323" providerId="ADAL" clId="{D7E9FA02-1286-41EF-B29B-D0A045C8E44E}" dt="2024-10-02T14:59:14.056" v="105" actId="26606"/>
          <ac:spMkLst>
            <pc:docMk/>
            <pc:sldMk cId="0" sldId="459"/>
            <ac:spMk id="11276" creationId="{B10BB131-AC8E-4A8E-A5D1-36260F720C3B}"/>
          </ac:spMkLst>
        </pc:spChg>
        <pc:spChg chg="add del">
          <ac:chgData name="Kelly, Beth (WSAC)" userId="e33c7e0c-f239-4494-9a02-09a15033a323" providerId="ADAL" clId="{D7E9FA02-1286-41EF-B29B-D0A045C8E44E}" dt="2024-10-02T14:58:54.756" v="100" actId="26606"/>
          <ac:spMkLst>
            <pc:docMk/>
            <pc:sldMk cId="0" sldId="459"/>
            <ac:spMk id="11282" creationId="{D5B0017B-2ECA-49AF-B397-DC140825DF8D}"/>
          </ac:spMkLst>
        </pc:spChg>
        <pc:spChg chg="add del">
          <ac:chgData name="Kelly, Beth (WSAC)" userId="e33c7e0c-f239-4494-9a02-09a15033a323" providerId="ADAL" clId="{D7E9FA02-1286-41EF-B29B-D0A045C8E44E}" dt="2024-10-02T14:58:59.497" v="102" actId="26606"/>
          <ac:spMkLst>
            <pc:docMk/>
            <pc:sldMk cId="0" sldId="459"/>
            <ac:spMk id="11286" creationId="{AE2B703B-46F9-481A-A605-82E2A828C4FA}"/>
          </ac:spMkLst>
        </pc:spChg>
        <pc:spChg chg="add del">
          <ac:chgData name="Kelly, Beth (WSAC)" userId="e33c7e0c-f239-4494-9a02-09a15033a323" providerId="ADAL" clId="{D7E9FA02-1286-41EF-B29B-D0A045C8E44E}" dt="2024-10-02T14:58:59.497" v="102" actId="26606"/>
          <ac:spMkLst>
            <pc:docMk/>
            <pc:sldMk cId="0" sldId="459"/>
            <ac:spMk id="11287" creationId="{F13BE4D7-0C3D-4906-B230-A1C5B4665CCF}"/>
          </ac:spMkLst>
        </pc:spChg>
        <pc:spChg chg="add del">
          <ac:chgData name="Kelly, Beth (WSAC)" userId="e33c7e0c-f239-4494-9a02-09a15033a323" providerId="ADAL" clId="{D7E9FA02-1286-41EF-B29B-D0A045C8E44E}" dt="2024-10-02T14:59:14.049" v="104" actId="26606"/>
          <ac:spMkLst>
            <pc:docMk/>
            <pc:sldMk cId="0" sldId="459"/>
            <ac:spMk id="11290" creationId="{56E9B3E6-E277-4D68-BA48-9CB43FFBD6E2}"/>
          </ac:spMkLst>
        </pc:spChg>
        <pc:spChg chg="add del">
          <ac:chgData name="Kelly, Beth (WSAC)" userId="e33c7e0c-f239-4494-9a02-09a15033a323" providerId="ADAL" clId="{D7E9FA02-1286-41EF-B29B-D0A045C8E44E}" dt="2024-10-02T14:59:14.049" v="104" actId="26606"/>
          <ac:spMkLst>
            <pc:docMk/>
            <pc:sldMk cId="0" sldId="459"/>
            <ac:spMk id="11292" creationId="{D5B0017B-2ECA-49AF-B397-DC140825DF8D}"/>
          </ac:spMkLst>
        </pc:spChg>
        <pc:spChg chg="add">
          <ac:chgData name="Kelly, Beth (WSAC)" userId="e33c7e0c-f239-4494-9a02-09a15033a323" providerId="ADAL" clId="{D7E9FA02-1286-41EF-B29B-D0A045C8E44E}" dt="2024-10-02T14:59:14.056" v="105" actId="26606"/>
          <ac:spMkLst>
            <pc:docMk/>
            <pc:sldMk cId="0" sldId="459"/>
            <ac:spMk id="11296" creationId="{5B7778FC-632E-4DCA-A7CB-0D7731CCF970}"/>
          </ac:spMkLst>
        </pc:spChg>
        <pc:spChg chg="add">
          <ac:chgData name="Kelly, Beth (WSAC)" userId="e33c7e0c-f239-4494-9a02-09a15033a323" providerId="ADAL" clId="{D7E9FA02-1286-41EF-B29B-D0A045C8E44E}" dt="2024-10-02T14:59:14.056" v="105" actId="26606"/>
          <ac:spMkLst>
            <pc:docMk/>
            <pc:sldMk cId="0" sldId="459"/>
            <ac:spMk id="11297" creationId="{FA23A907-97FB-4A8F-880A-DD77401C4296}"/>
          </ac:spMkLst>
        </pc:spChg>
        <pc:spChg chg="add">
          <ac:chgData name="Kelly, Beth (WSAC)" userId="e33c7e0c-f239-4494-9a02-09a15033a323" providerId="ADAL" clId="{D7E9FA02-1286-41EF-B29B-D0A045C8E44E}" dt="2024-10-02T14:59:14.056" v="105" actId="26606"/>
          <ac:spMkLst>
            <pc:docMk/>
            <pc:sldMk cId="0" sldId="459"/>
            <ac:spMk id="11298" creationId="{00000000-0000-0000-0000-000000000000}"/>
          </ac:spMkLst>
        </pc:spChg>
        <pc:grpChg chg="add del">
          <ac:chgData name="Kelly, Beth (WSAC)" userId="e33c7e0c-f239-4494-9a02-09a15033a323" providerId="ADAL" clId="{D7E9FA02-1286-41EF-B29B-D0A045C8E44E}" dt="2024-10-02T14:58:54.756" v="100" actId="26606"/>
          <ac:grpSpMkLst>
            <pc:docMk/>
            <pc:sldMk cId="0" sldId="459"/>
            <ac:grpSpMk id="11277" creationId="{AE1C45F0-260A-458C-96ED-C1F6D2151219}"/>
          </ac:grpSpMkLst>
        </pc:grpChg>
        <pc:grpChg chg="add del">
          <ac:chgData name="Kelly, Beth (WSAC)" userId="e33c7e0c-f239-4494-9a02-09a15033a323" providerId="ADAL" clId="{D7E9FA02-1286-41EF-B29B-D0A045C8E44E}" dt="2024-10-02T14:59:14.049" v="104" actId="26606"/>
          <ac:grpSpMkLst>
            <pc:docMk/>
            <pc:sldMk cId="0" sldId="459"/>
            <ac:grpSpMk id="11291" creationId="{AE1C45F0-260A-458C-96ED-C1F6D2151219}"/>
          </ac:grpSpMkLst>
        </pc:grpChg>
        <pc:graphicFrameChg chg="add del">
          <ac:chgData name="Kelly, Beth (WSAC)" userId="e33c7e0c-f239-4494-9a02-09a15033a323" providerId="ADAL" clId="{D7E9FA02-1286-41EF-B29B-D0A045C8E44E}" dt="2024-10-02T14:58:54.756" v="100" actId="26606"/>
          <ac:graphicFrameMkLst>
            <pc:docMk/>
            <pc:sldMk cId="0" sldId="459"/>
            <ac:graphicFrameMk id="11271" creationId="{836DF635-C8DE-27AB-830B-F8F312D7B044}"/>
          </ac:graphicFrameMkLst>
        </pc:graphicFrameChg>
        <pc:graphicFrameChg chg="add del">
          <ac:chgData name="Kelly, Beth (WSAC)" userId="e33c7e0c-f239-4494-9a02-09a15033a323" providerId="ADAL" clId="{D7E9FA02-1286-41EF-B29B-D0A045C8E44E}" dt="2024-10-02T14:58:59.497" v="102" actId="26606"/>
          <ac:graphicFrameMkLst>
            <pc:docMk/>
            <pc:sldMk cId="0" sldId="459"/>
            <ac:graphicFrameMk id="11288" creationId="{BB999C8A-4CC3-9BFF-E104-DF253CA41379}"/>
          </ac:graphicFrameMkLst>
        </pc:graphicFrameChg>
        <pc:graphicFrameChg chg="add del">
          <ac:chgData name="Kelly, Beth (WSAC)" userId="e33c7e0c-f239-4494-9a02-09a15033a323" providerId="ADAL" clId="{D7E9FA02-1286-41EF-B29B-D0A045C8E44E}" dt="2024-10-02T14:59:14.049" v="104" actId="26606"/>
          <ac:graphicFrameMkLst>
            <pc:docMk/>
            <pc:sldMk cId="0" sldId="459"/>
            <ac:graphicFrameMk id="11294" creationId="{836DF635-C8DE-27AB-830B-F8F312D7B044}"/>
          </ac:graphicFrameMkLst>
        </pc:graphicFrameChg>
        <pc:cxnChg chg="add del">
          <ac:chgData name="Kelly, Beth (WSAC)" userId="e33c7e0c-f239-4494-9a02-09a15033a323" providerId="ADAL" clId="{D7E9FA02-1286-41EF-B29B-D0A045C8E44E}" dt="2024-10-02T14:58:54.756" v="100" actId="26606"/>
          <ac:cxnSpMkLst>
            <pc:docMk/>
            <pc:sldMk cId="0" sldId="459"/>
            <ac:cxnSpMk id="11284" creationId="{6CF1BAF6-AD41-4082-B212-8A1F9A2E8779}"/>
          </ac:cxnSpMkLst>
        </pc:cxnChg>
        <pc:cxnChg chg="add del">
          <ac:chgData name="Kelly, Beth (WSAC)" userId="e33c7e0c-f239-4494-9a02-09a15033a323" providerId="ADAL" clId="{D7E9FA02-1286-41EF-B29B-D0A045C8E44E}" dt="2024-10-02T14:59:14.049" v="104" actId="26606"/>
          <ac:cxnSpMkLst>
            <pc:docMk/>
            <pc:sldMk cId="0" sldId="459"/>
            <ac:cxnSpMk id="11293" creationId="{6CF1BAF6-AD41-4082-B212-8A1F9A2E8779}"/>
          </ac:cxnSpMkLst>
        </pc:cxnChg>
      </pc:sldChg>
      <pc:sldChg chg="addSp delSp modSp mod setBg chgLayout">
        <pc:chgData name="Kelly, Beth (WSAC)" userId="e33c7e0c-f239-4494-9a02-09a15033a323" providerId="ADAL" clId="{D7E9FA02-1286-41EF-B29B-D0A045C8E44E}" dt="2024-10-02T14:56:18.177" v="61" actId="26606"/>
        <pc:sldMkLst>
          <pc:docMk/>
          <pc:sldMk cId="3650397011" sldId="472"/>
        </pc:sldMkLst>
        <pc:spChg chg="del mod ord">
          <ac:chgData name="Kelly, Beth (WSAC)" userId="e33c7e0c-f239-4494-9a02-09a15033a323" providerId="ADAL" clId="{D7E9FA02-1286-41EF-B29B-D0A045C8E44E}" dt="2024-10-02T14:56:18.177" v="61" actId="26606"/>
          <ac:spMkLst>
            <pc:docMk/>
            <pc:sldMk cId="3650397011" sldId="472"/>
            <ac:spMk id="2" creationId="{00000000-0000-0000-0000-000000000000}"/>
          </ac:spMkLst>
        </pc:spChg>
        <pc:spChg chg="mod ord">
          <ac:chgData name="Kelly, Beth (WSAC)" userId="e33c7e0c-f239-4494-9a02-09a15033a323" providerId="ADAL" clId="{D7E9FA02-1286-41EF-B29B-D0A045C8E44E}" dt="2024-10-02T14:56:18.177" v="61" actId="26606"/>
          <ac:spMkLst>
            <pc:docMk/>
            <pc:sldMk cId="3650397011" sldId="472"/>
            <ac:spMk id="3" creationId="{00000000-0000-0000-0000-000000000000}"/>
          </ac:spMkLst>
        </pc:spChg>
        <pc:spChg chg="add del mod">
          <ac:chgData name="Kelly, Beth (WSAC)" userId="e33c7e0c-f239-4494-9a02-09a15033a323" providerId="ADAL" clId="{D7E9FA02-1286-41EF-B29B-D0A045C8E44E}" dt="2024-10-02T14:56:11.726" v="59" actId="6264"/>
          <ac:spMkLst>
            <pc:docMk/>
            <pc:sldMk cId="3650397011" sldId="472"/>
            <ac:spMk id="4" creationId="{74027B6F-DC57-7B4C-529E-7EEAA45E0D28}"/>
          </ac:spMkLst>
        </pc:spChg>
        <pc:spChg chg="add del mod">
          <ac:chgData name="Kelly, Beth (WSAC)" userId="e33c7e0c-f239-4494-9a02-09a15033a323" providerId="ADAL" clId="{D7E9FA02-1286-41EF-B29B-D0A045C8E44E}" dt="2024-10-02T14:56:11.726" v="59" actId="6264"/>
          <ac:spMkLst>
            <pc:docMk/>
            <pc:sldMk cId="3650397011" sldId="472"/>
            <ac:spMk id="5" creationId="{6755029D-17F3-1CE7-4A59-C80AE9580D8C}"/>
          </ac:spMkLst>
        </pc:spChg>
        <pc:spChg chg="add">
          <ac:chgData name="Kelly, Beth (WSAC)" userId="e33c7e0c-f239-4494-9a02-09a15033a323" providerId="ADAL" clId="{D7E9FA02-1286-41EF-B29B-D0A045C8E44E}" dt="2024-10-02T14:56:18.177" v="61" actId="26606"/>
          <ac:spMkLst>
            <pc:docMk/>
            <pc:sldMk cId="3650397011" sldId="472"/>
            <ac:spMk id="9" creationId="{9DBC8166-481C-4473-95F5-9A5B9073B7F1}"/>
          </ac:spMkLst>
        </pc:spChg>
        <pc:spChg chg="add">
          <ac:chgData name="Kelly, Beth (WSAC)" userId="e33c7e0c-f239-4494-9a02-09a15033a323" providerId="ADAL" clId="{D7E9FA02-1286-41EF-B29B-D0A045C8E44E}" dt="2024-10-02T14:56:18.177" v="61" actId="26606"/>
          <ac:spMkLst>
            <pc:docMk/>
            <pc:sldMk cId="3650397011" sldId="472"/>
            <ac:spMk id="11" creationId="{A5A5CE6E-90AF-4D43-A014-1F9EC83EB93D}"/>
          </ac:spMkLst>
        </pc:spChg>
        <pc:graphicFrameChg chg="add">
          <ac:chgData name="Kelly, Beth (WSAC)" userId="e33c7e0c-f239-4494-9a02-09a15033a323" providerId="ADAL" clId="{D7E9FA02-1286-41EF-B29B-D0A045C8E44E}" dt="2024-10-02T14:56:18.177" v="61" actId="26606"/>
          <ac:graphicFrameMkLst>
            <pc:docMk/>
            <pc:sldMk cId="3650397011" sldId="472"/>
            <ac:graphicFrameMk id="6" creationId="{B29EE207-1F77-7F7D-3BB4-368A8D8CDB0D}"/>
          </ac:graphicFrameMkLst>
        </pc:graphicFrameChg>
      </pc:sldChg>
      <pc:sldChg chg="addSp delSp modSp mod setBg chgLayout">
        <pc:chgData name="Kelly, Beth (WSAC)" userId="e33c7e0c-f239-4494-9a02-09a15033a323" providerId="ADAL" clId="{D7E9FA02-1286-41EF-B29B-D0A045C8E44E}" dt="2024-10-02T14:56:47.536" v="67" actId="26606"/>
        <pc:sldMkLst>
          <pc:docMk/>
          <pc:sldMk cId="2988049481" sldId="485"/>
        </pc:sldMkLst>
        <pc:spChg chg="mod ord">
          <ac:chgData name="Kelly, Beth (WSAC)" userId="e33c7e0c-f239-4494-9a02-09a15033a323" providerId="ADAL" clId="{D7E9FA02-1286-41EF-B29B-D0A045C8E44E}" dt="2024-10-02T14:56:47.536" v="67" actId="26606"/>
          <ac:spMkLst>
            <pc:docMk/>
            <pc:sldMk cId="2988049481" sldId="485"/>
            <ac:spMk id="2" creationId="{00000000-0000-0000-0000-000000000000}"/>
          </ac:spMkLst>
        </pc:spChg>
        <pc:spChg chg="mod ord">
          <ac:chgData name="Kelly, Beth (WSAC)" userId="e33c7e0c-f239-4494-9a02-09a15033a323" providerId="ADAL" clId="{D7E9FA02-1286-41EF-B29B-D0A045C8E44E}" dt="2024-10-02T14:56:47.536" v="67" actId="26606"/>
          <ac:spMkLst>
            <pc:docMk/>
            <pc:sldMk cId="2988049481" sldId="485"/>
            <ac:spMk id="3" creationId="{00000000-0000-0000-0000-000000000000}"/>
          </ac:spMkLst>
        </pc:spChg>
        <pc:spChg chg="add del mod">
          <ac:chgData name="Kelly, Beth (WSAC)" userId="e33c7e0c-f239-4494-9a02-09a15033a323" providerId="ADAL" clId="{D7E9FA02-1286-41EF-B29B-D0A045C8E44E}" dt="2024-10-02T14:56:42.158" v="65" actId="6264"/>
          <ac:spMkLst>
            <pc:docMk/>
            <pc:sldMk cId="2988049481" sldId="485"/>
            <ac:spMk id="4" creationId="{3B48A7E0-143B-16F5-716B-9A2A337DC76F}"/>
          </ac:spMkLst>
        </pc:spChg>
        <pc:spChg chg="add del mod">
          <ac:chgData name="Kelly, Beth (WSAC)" userId="e33c7e0c-f239-4494-9a02-09a15033a323" providerId="ADAL" clId="{D7E9FA02-1286-41EF-B29B-D0A045C8E44E}" dt="2024-10-02T14:56:42.158" v="65" actId="6264"/>
          <ac:spMkLst>
            <pc:docMk/>
            <pc:sldMk cId="2988049481" sldId="485"/>
            <ac:spMk id="5" creationId="{CC40DCA5-9614-7218-D027-269499FFEA2F}"/>
          </ac:spMkLst>
        </pc:spChg>
        <pc:spChg chg="add del mod">
          <ac:chgData name="Kelly, Beth (WSAC)" userId="e33c7e0c-f239-4494-9a02-09a15033a323" providerId="ADAL" clId="{D7E9FA02-1286-41EF-B29B-D0A045C8E44E}" dt="2024-10-02T14:56:42.158" v="65" actId="6264"/>
          <ac:spMkLst>
            <pc:docMk/>
            <pc:sldMk cId="2988049481" sldId="485"/>
            <ac:spMk id="6" creationId="{381968B0-C976-3361-3B34-934DEEB590D8}"/>
          </ac:spMkLst>
        </pc:spChg>
        <pc:spChg chg="mod ord">
          <ac:chgData name="Kelly, Beth (WSAC)" userId="e33c7e0c-f239-4494-9a02-09a15033a323" providerId="ADAL" clId="{D7E9FA02-1286-41EF-B29B-D0A045C8E44E}" dt="2024-10-02T14:56:47.536" v="67" actId="26606"/>
          <ac:spMkLst>
            <pc:docMk/>
            <pc:sldMk cId="2988049481" sldId="485"/>
            <ac:spMk id="7" creationId="{67AE1003-185D-425E-B7DE-7EBE9C41EB0C}"/>
          </ac:spMkLst>
        </pc:spChg>
        <pc:spChg chg="add">
          <ac:chgData name="Kelly, Beth (WSAC)" userId="e33c7e0c-f239-4494-9a02-09a15033a323" providerId="ADAL" clId="{D7E9FA02-1286-41EF-B29B-D0A045C8E44E}" dt="2024-10-02T14:56:47.536" v="67" actId="26606"/>
          <ac:spMkLst>
            <pc:docMk/>
            <pc:sldMk cId="2988049481" sldId="485"/>
            <ac:spMk id="12" creationId="{4C608BEB-860E-4094-8511-78603564A75E}"/>
          </ac:spMkLst>
        </pc:spChg>
        <pc:cxnChg chg="add">
          <ac:chgData name="Kelly, Beth (WSAC)" userId="e33c7e0c-f239-4494-9a02-09a15033a323" providerId="ADAL" clId="{D7E9FA02-1286-41EF-B29B-D0A045C8E44E}" dt="2024-10-02T14:56:47.536" v="67" actId="26606"/>
          <ac:cxnSpMkLst>
            <pc:docMk/>
            <pc:sldMk cId="2988049481" sldId="485"/>
            <ac:cxnSpMk id="14" creationId="{1F16A8D4-FE87-4604-88B2-394B5D1EB437}"/>
          </ac:cxnSpMkLst>
        </pc:cxnChg>
      </pc:sldChg>
      <pc:sldChg chg="modSp">
        <pc:chgData name="Kelly, Beth (WSAC)" userId="e33c7e0c-f239-4494-9a02-09a15033a323" providerId="ADAL" clId="{D7E9FA02-1286-41EF-B29B-D0A045C8E44E}" dt="2024-10-02T14:51:50.610" v="18"/>
        <pc:sldMkLst>
          <pc:docMk/>
          <pc:sldMk cId="1148475549" sldId="486"/>
        </pc:sldMkLst>
        <pc:spChg chg="mod">
          <ac:chgData name="Kelly, Beth (WSAC)" userId="e33c7e0c-f239-4494-9a02-09a15033a323" providerId="ADAL" clId="{D7E9FA02-1286-41EF-B29B-D0A045C8E44E}" dt="2024-10-02T14:51:50.610" v="18"/>
          <ac:spMkLst>
            <pc:docMk/>
            <pc:sldMk cId="1148475549" sldId="486"/>
            <ac:spMk id="4" creationId="{C19C6AA6-F64A-4EED-BD98-372E60328C74}"/>
          </ac:spMkLst>
        </pc:spChg>
        <pc:spChg chg="mod">
          <ac:chgData name="Kelly, Beth (WSAC)" userId="e33c7e0c-f239-4494-9a02-09a15033a323" providerId="ADAL" clId="{D7E9FA02-1286-41EF-B29B-D0A045C8E44E}" dt="2024-10-02T14:51:50.610" v="18"/>
          <ac:spMkLst>
            <pc:docMk/>
            <pc:sldMk cId="1148475549" sldId="486"/>
            <ac:spMk id="5" creationId="{642F86A9-C4D0-4493-A1F1-741FDAA3FEAE}"/>
          </ac:spMkLst>
        </pc:spChg>
        <pc:spChg chg="mod">
          <ac:chgData name="Kelly, Beth (WSAC)" userId="e33c7e0c-f239-4494-9a02-09a15033a323" providerId="ADAL" clId="{D7E9FA02-1286-41EF-B29B-D0A045C8E44E}" dt="2024-10-02T14:51:50.610" v="18"/>
          <ac:spMkLst>
            <pc:docMk/>
            <pc:sldMk cId="1148475549" sldId="486"/>
            <ac:spMk id="6" creationId="{877E141B-5988-4AA2-BA44-57F5848F2316}"/>
          </ac:spMkLst>
        </pc:spChg>
        <pc:spChg chg="mod">
          <ac:chgData name="Kelly, Beth (WSAC)" userId="e33c7e0c-f239-4494-9a02-09a15033a323" providerId="ADAL" clId="{D7E9FA02-1286-41EF-B29B-D0A045C8E44E}" dt="2024-10-02T14:51:50.610" v="18"/>
          <ac:spMkLst>
            <pc:docMk/>
            <pc:sldMk cId="1148475549" sldId="486"/>
            <ac:spMk id="14" creationId="{277DAA8E-E213-4838-8A35-0514DA907CD3}"/>
          </ac:spMkLst>
        </pc:spChg>
        <pc:spChg chg="mod">
          <ac:chgData name="Kelly, Beth (WSAC)" userId="e33c7e0c-f239-4494-9a02-09a15033a323" providerId="ADAL" clId="{D7E9FA02-1286-41EF-B29B-D0A045C8E44E}" dt="2024-10-02T14:51:50.610" v="18"/>
          <ac:spMkLst>
            <pc:docMk/>
            <pc:sldMk cId="1148475549" sldId="486"/>
            <ac:spMk id="15" creationId="{77049B15-C225-4840-8ED8-7B7C637F1436}"/>
          </ac:spMkLst>
        </pc:spChg>
        <pc:spChg chg="mod">
          <ac:chgData name="Kelly, Beth (WSAC)" userId="e33c7e0c-f239-4494-9a02-09a15033a323" providerId="ADAL" clId="{D7E9FA02-1286-41EF-B29B-D0A045C8E44E}" dt="2024-10-02T14:51:50.610" v="18"/>
          <ac:spMkLst>
            <pc:docMk/>
            <pc:sldMk cId="1148475549" sldId="486"/>
            <ac:spMk id="16" creationId="{3F69633E-E64A-452B-854A-8630D0A7193E}"/>
          </ac:spMkLst>
        </pc:spChg>
        <pc:spChg chg="mod">
          <ac:chgData name="Kelly, Beth (WSAC)" userId="e33c7e0c-f239-4494-9a02-09a15033a323" providerId="ADAL" clId="{D7E9FA02-1286-41EF-B29B-D0A045C8E44E}" dt="2024-10-02T14:51:50.610" v="18"/>
          <ac:spMkLst>
            <pc:docMk/>
            <pc:sldMk cId="1148475549" sldId="486"/>
            <ac:spMk id="17" creationId="{B7F2610F-644D-4E64-AD13-24BC6E5F765A}"/>
          </ac:spMkLst>
        </pc:spChg>
        <pc:spChg chg="mod">
          <ac:chgData name="Kelly, Beth (WSAC)" userId="e33c7e0c-f239-4494-9a02-09a15033a323" providerId="ADAL" clId="{D7E9FA02-1286-41EF-B29B-D0A045C8E44E}" dt="2024-10-02T14:51:50.610" v="18"/>
          <ac:spMkLst>
            <pc:docMk/>
            <pc:sldMk cId="1148475549" sldId="486"/>
            <ac:spMk id="18" creationId="{F2C8B874-9C71-470C-8E00-0991E60FB98C}"/>
          </ac:spMkLst>
        </pc:spChg>
        <pc:spChg chg="mod">
          <ac:chgData name="Kelly, Beth (WSAC)" userId="e33c7e0c-f239-4494-9a02-09a15033a323" providerId="ADAL" clId="{D7E9FA02-1286-41EF-B29B-D0A045C8E44E}" dt="2024-10-02T14:51:50.610" v="18"/>
          <ac:spMkLst>
            <pc:docMk/>
            <pc:sldMk cId="1148475549" sldId="486"/>
            <ac:spMk id="19" creationId="{97DF423A-F4DB-4A75-88D3-EE5DB5B15BCA}"/>
          </ac:spMkLst>
        </pc:spChg>
        <pc:spChg chg="mod">
          <ac:chgData name="Kelly, Beth (WSAC)" userId="e33c7e0c-f239-4494-9a02-09a15033a323" providerId="ADAL" clId="{D7E9FA02-1286-41EF-B29B-D0A045C8E44E}" dt="2024-10-02T14:51:50.610" v="18"/>
          <ac:spMkLst>
            <pc:docMk/>
            <pc:sldMk cId="1148475549" sldId="486"/>
            <ac:spMk id="20" creationId="{C7941CF1-0853-4E35-82B3-0F31F4CED8EA}"/>
          </ac:spMkLst>
        </pc:spChg>
        <pc:spChg chg="mod">
          <ac:chgData name="Kelly, Beth (WSAC)" userId="e33c7e0c-f239-4494-9a02-09a15033a323" providerId="ADAL" clId="{D7E9FA02-1286-41EF-B29B-D0A045C8E44E}" dt="2024-10-02T14:51:50.610" v="18"/>
          <ac:spMkLst>
            <pc:docMk/>
            <pc:sldMk cId="1148475549" sldId="486"/>
            <ac:spMk id="21" creationId="{3E4CC28E-AD6D-41E4-AB6A-B64D25125258}"/>
          </ac:spMkLst>
        </pc:spChg>
        <pc:spChg chg="mod">
          <ac:chgData name="Kelly, Beth (WSAC)" userId="e33c7e0c-f239-4494-9a02-09a15033a323" providerId="ADAL" clId="{D7E9FA02-1286-41EF-B29B-D0A045C8E44E}" dt="2024-10-02T14:51:50.610" v="18"/>
          <ac:spMkLst>
            <pc:docMk/>
            <pc:sldMk cId="1148475549" sldId="486"/>
            <ac:spMk id="22" creationId="{0D66B5A0-2557-4EBA-977C-DC789B907201}"/>
          </ac:spMkLst>
        </pc:spChg>
        <pc:spChg chg="mod">
          <ac:chgData name="Kelly, Beth (WSAC)" userId="e33c7e0c-f239-4494-9a02-09a15033a323" providerId="ADAL" clId="{D7E9FA02-1286-41EF-B29B-D0A045C8E44E}" dt="2024-10-02T14:51:50.610" v="18"/>
          <ac:spMkLst>
            <pc:docMk/>
            <pc:sldMk cId="1148475549" sldId="486"/>
            <ac:spMk id="23" creationId="{1B019E66-4292-439F-AC94-1FD4C4DA8243}"/>
          </ac:spMkLst>
        </pc:spChg>
        <pc:spChg chg="mod">
          <ac:chgData name="Kelly, Beth (WSAC)" userId="e33c7e0c-f239-4494-9a02-09a15033a323" providerId="ADAL" clId="{D7E9FA02-1286-41EF-B29B-D0A045C8E44E}" dt="2024-10-02T14:51:50.610" v="18"/>
          <ac:spMkLst>
            <pc:docMk/>
            <pc:sldMk cId="1148475549" sldId="486"/>
            <ac:spMk id="24" creationId="{D3B49D46-610F-4CED-8357-D0EE22479B8C}"/>
          </ac:spMkLst>
        </pc:spChg>
      </pc:sldChg>
      <pc:sldChg chg="addSp delSp modSp mod setBg chgLayout">
        <pc:chgData name="Kelly, Beth (WSAC)" userId="e33c7e0c-f239-4494-9a02-09a15033a323" providerId="ADAL" clId="{D7E9FA02-1286-41EF-B29B-D0A045C8E44E}" dt="2024-10-02T14:56:37.959" v="64" actId="27614"/>
        <pc:sldMkLst>
          <pc:docMk/>
          <pc:sldMk cId="839177700" sldId="487"/>
        </pc:sldMkLst>
        <pc:spChg chg="mod ord">
          <ac:chgData name="Kelly, Beth (WSAC)" userId="e33c7e0c-f239-4494-9a02-09a15033a323" providerId="ADAL" clId="{D7E9FA02-1286-41EF-B29B-D0A045C8E44E}" dt="2024-10-02T14:56:25.223" v="62" actId="6264"/>
          <ac:spMkLst>
            <pc:docMk/>
            <pc:sldMk cId="839177700" sldId="487"/>
            <ac:spMk id="2" creationId="{F5A227E7-9EEC-478B-A38B-E96AEEA00D00}"/>
          </ac:spMkLst>
        </pc:spChg>
        <pc:spChg chg="add del mod">
          <ac:chgData name="Kelly, Beth (WSAC)" userId="e33c7e0c-f239-4494-9a02-09a15033a323" providerId="ADAL" clId="{D7E9FA02-1286-41EF-B29B-D0A045C8E44E}" dt="2024-10-02T14:56:25.223" v="62" actId="6264"/>
          <ac:spMkLst>
            <pc:docMk/>
            <pc:sldMk cId="839177700" sldId="487"/>
            <ac:spMk id="3" creationId="{5115F0FD-0F13-2501-5980-FA134A84E6C7}"/>
          </ac:spMkLst>
        </pc:spChg>
        <pc:spChg chg="mod ord">
          <ac:chgData name="Kelly, Beth (WSAC)" userId="e33c7e0c-f239-4494-9a02-09a15033a323" providerId="ADAL" clId="{D7E9FA02-1286-41EF-B29B-D0A045C8E44E}" dt="2024-10-02T14:56:31.519" v="63" actId="26606"/>
          <ac:spMkLst>
            <pc:docMk/>
            <pc:sldMk cId="839177700" sldId="487"/>
            <ac:spMk id="4" creationId="{6B111C99-56C7-4D5A-9327-D7A14255FE7E}"/>
          </ac:spMkLst>
        </pc:spChg>
        <pc:spChg chg="mod ord">
          <ac:chgData name="Kelly, Beth (WSAC)" userId="e33c7e0c-f239-4494-9a02-09a15033a323" providerId="ADAL" clId="{D7E9FA02-1286-41EF-B29B-D0A045C8E44E}" dt="2024-10-02T14:56:25.223" v="62" actId="6264"/>
          <ac:spMkLst>
            <pc:docMk/>
            <pc:sldMk cId="839177700" sldId="487"/>
            <ac:spMk id="5" creationId="{07E79978-1B42-4740-AE86-A77C9DE22D56}"/>
          </ac:spMkLst>
        </pc:spChg>
        <pc:spChg chg="mod ord">
          <ac:chgData name="Kelly, Beth (WSAC)" userId="e33c7e0c-f239-4494-9a02-09a15033a323" providerId="ADAL" clId="{D7E9FA02-1286-41EF-B29B-D0A045C8E44E}" dt="2024-10-02T14:56:31.519" v="63" actId="26606"/>
          <ac:spMkLst>
            <pc:docMk/>
            <pc:sldMk cId="839177700" sldId="487"/>
            <ac:spMk id="6" creationId="{F897F5F4-5BBF-48E7-A2A6-3C22701C0C26}"/>
          </ac:spMkLst>
        </pc:spChg>
        <pc:spChg chg="add del mod">
          <ac:chgData name="Kelly, Beth (WSAC)" userId="e33c7e0c-f239-4494-9a02-09a15033a323" providerId="ADAL" clId="{D7E9FA02-1286-41EF-B29B-D0A045C8E44E}" dt="2024-10-02T14:56:25.223" v="62" actId="6264"/>
          <ac:spMkLst>
            <pc:docMk/>
            <pc:sldMk cId="839177700" sldId="487"/>
            <ac:spMk id="7" creationId="{D960BE2D-10D8-58DB-1C36-EEF61EC021C5}"/>
          </ac:spMkLst>
        </pc:spChg>
        <pc:spChg chg="add del mod">
          <ac:chgData name="Kelly, Beth (WSAC)" userId="e33c7e0c-f239-4494-9a02-09a15033a323" providerId="ADAL" clId="{D7E9FA02-1286-41EF-B29B-D0A045C8E44E}" dt="2024-10-02T14:56:25.223" v="62" actId="6264"/>
          <ac:spMkLst>
            <pc:docMk/>
            <pc:sldMk cId="839177700" sldId="487"/>
            <ac:spMk id="8" creationId="{C577AF7D-413E-E967-B0D5-38A382448D83}"/>
          </ac:spMkLst>
        </pc:spChg>
        <pc:spChg chg="add del mod">
          <ac:chgData name="Kelly, Beth (WSAC)" userId="e33c7e0c-f239-4494-9a02-09a15033a323" providerId="ADAL" clId="{D7E9FA02-1286-41EF-B29B-D0A045C8E44E}" dt="2024-10-02T14:56:25.223" v="62" actId="6264"/>
          <ac:spMkLst>
            <pc:docMk/>
            <pc:sldMk cId="839177700" sldId="487"/>
            <ac:spMk id="9" creationId="{3D2889CD-94C7-8446-DD02-A4186891D73F}"/>
          </ac:spMkLst>
        </pc:spChg>
        <pc:spChg chg="add del mod">
          <ac:chgData name="Kelly, Beth (WSAC)" userId="e33c7e0c-f239-4494-9a02-09a15033a323" providerId="ADAL" clId="{D7E9FA02-1286-41EF-B29B-D0A045C8E44E}" dt="2024-10-02T14:56:25.223" v="62" actId="6264"/>
          <ac:spMkLst>
            <pc:docMk/>
            <pc:sldMk cId="839177700" sldId="487"/>
            <ac:spMk id="10" creationId="{22769BCE-AAA7-FADF-35B6-18AB76B9100D}"/>
          </ac:spMkLst>
        </pc:spChg>
        <pc:spChg chg="add">
          <ac:chgData name="Kelly, Beth (WSAC)" userId="e33c7e0c-f239-4494-9a02-09a15033a323" providerId="ADAL" clId="{D7E9FA02-1286-41EF-B29B-D0A045C8E44E}" dt="2024-10-02T14:56:31.519" v="63" actId="26606"/>
          <ac:spMkLst>
            <pc:docMk/>
            <pc:sldMk cId="839177700" sldId="487"/>
            <ac:spMk id="23" creationId="{B50AB553-2A96-4A92-96F2-93548E096954}"/>
          </ac:spMkLst>
        </pc:spChg>
        <pc:graphicFrameChg chg="del mod ord">
          <ac:chgData name="Kelly, Beth (WSAC)" userId="e33c7e0c-f239-4494-9a02-09a15033a323" providerId="ADAL" clId="{D7E9FA02-1286-41EF-B29B-D0A045C8E44E}" dt="2024-10-02T14:56:31.519" v="63" actId="26606"/>
          <ac:graphicFrameMkLst>
            <pc:docMk/>
            <pc:sldMk cId="839177700" sldId="487"/>
            <ac:graphicFrameMk id="16" creationId="{2CDF8388-AEEB-446F-BE8A-CC92B6E35D34}"/>
          </ac:graphicFrameMkLst>
        </pc:graphicFrameChg>
        <pc:graphicFrameChg chg="add">
          <ac:chgData name="Kelly, Beth (WSAC)" userId="e33c7e0c-f239-4494-9a02-09a15033a323" providerId="ADAL" clId="{D7E9FA02-1286-41EF-B29B-D0A045C8E44E}" dt="2024-10-02T14:56:31.519" v="63" actId="26606"/>
          <ac:graphicFrameMkLst>
            <pc:docMk/>
            <pc:sldMk cId="839177700" sldId="487"/>
            <ac:graphicFrameMk id="18" creationId="{D08C0788-0FA0-FC28-DD63-971C453417F2}"/>
          </ac:graphicFrameMkLst>
        </pc:graphicFrameChg>
        <pc:picChg chg="add mod">
          <ac:chgData name="Kelly, Beth (WSAC)" userId="e33c7e0c-f239-4494-9a02-09a15033a323" providerId="ADAL" clId="{D7E9FA02-1286-41EF-B29B-D0A045C8E44E}" dt="2024-10-02T14:56:37.959" v="64" actId="27614"/>
          <ac:picMkLst>
            <pc:docMk/>
            <pc:sldMk cId="839177700" sldId="487"/>
            <ac:picMk id="19" creationId="{C905DDDD-3AB4-3266-E655-290ED89A5AB8}"/>
          </ac:picMkLst>
        </pc:picChg>
      </pc:sldChg>
      <pc:sldChg chg="addSp delSp modSp mod chgLayout">
        <pc:chgData name="Kelly, Beth (WSAC)" userId="e33c7e0c-f239-4494-9a02-09a15033a323" providerId="ADAL" clId="{D7E9FA02-1286-41EF-B29B-D0A045C8E44E}" dt="2024-10-02T14:56:55.513" v="68" actId="6264"/>
        <pc:sldMkLst>
          <pc:docMk/>
          <pc:sldMk cId="762702804" sldId="488"/>
        </pc:sldMkLst>
        <pc:spChg chg="mod ord">
          <ac:chgData name="Kelly, Beth (WSAC)" userId="e33c7e0c-f239-4494-9a02-09a15033a323" providerId="ADAL" clId="{D7E9FA02-1286-41EF-B29B-D0A045C8E44E}" dt="2024-10-02T14:56:55.513" v="68" actId="6264"/>
          <ac:spMkLst>
            <pc:docMk/>
            <pc:sldMk cId="762702804" sldId="488"/>
            <ac:spMk id="2" creationId="{00000000-0000-0000-0000-000000000000}"/>
          </ac:spMkLst>
        </pc:spChg>
        <pc:spChg chg="del mod">
          <ac:chgData name="Kelly, Beth (WSAC)" userId="e33c7e0c-f239-4494-9a02-09a15033a323" providerId="ADAL" clId="{D7E9FA02-1286-41EF-B29B-D0A045C8E44E}" dt="2024-10-02T14:56:55.513" v="68" actId="6264"/>
          <ac:spMkLst>
            <pc:docMk/>
            <pc:sldMk cId="762702804" sldId="488"/>
            <ac:spMk id="3" creationId="{00000000-0000-0000-0000-000000000000}"/>
          </ac:spMkLst>
        </pc:spChg>
        <pc:spChg chg="add del mod">
          <ac:chgData name="Kelly, Beth (WSAC)" userId="e33c7e0c-f239-4494-9a02-09a15033a323" providerId="ADAL" clId="{D7E9FA02-1286-41EF-B29B-D0A045C8E44E}" dt="2024-10-02T14:56:55.513" v="68" actId="6264"/>
          <ac:spMkLst>
            <pc:docMk/>
            <pc:sldMk cId="762702804" sldId="488"/>
            <ac:spMk id="4" creationId="{9E608546-572E-30C2-98ED-DD7DF31F76BC}"/>
          </ac:spMkLst>
        </pc:spChg>
        <pc:spChg chg="add del mod">
          <ac:chgData name="Kelly, Beth (WSAC)" userId="e33c7e0c-f239-4494-9a02-09a15033a323" providerId="ADAL" clId="{D7E9FA02-1286-41EF-B29B-D0A045C8E44E}" dt="2024-10-02T14:56:55.513" v="68" actId="6264"/>
          <ac:spMkLst>
            <pc:docMk/>
            <pc:sldMk cId="762702804" sldId="488"/>
            <ac:spMk id="5" creationId="{ABB5D174-71A6-7497-8D81-B78AE265BC94}"/>
          </ac:spMkLst>
        </pc:spChg>
        <pc:spChg chg="add mod ord">
          <ac:chgData name="Kelly, Beth (WSAC)" userId="e33c7e0c-f239-4494-9a02-09a15033a323" providerId="ADAL" clId="{D7E9FA02-1286-41EF-B29B-D0A045C8E44E}" dt="2024-10-02T14:56:55.513" v="68" actId="6264"/>
          <ac:spMkLst>
            <pc:docMk/>
            <pc:sldMk cId="762702804" sldId="488"/>
            <ac:spMk id="6" creationId="{B51279D0-ED43-6C0A-156E-E70E9B8E7ED2}"/>
          </ac:spMkLst>
        </pc:spChg>
        <pc:spChg chg="mod ord">
          <ac:chgData name="Kelly, Beth (WSAC)" userId="e33c7e0c-f239-4494-9a02-09a15033a323" providerId="ADAL" clId="{D7E9FA02-1286-41EF-B29B-D0A045C8E44E}" dt="2024-10-02T14:56:55.513" v="68" actId="6264"/>
          <ac:spMkLst>
            <pc:docMk/>
            <pc:sldMk cId="762702804" sldId="488"/>
            <ac:spMk id="7" creationId="{DC6183ED-E1D7-437F-8F8B-A8C3510A493C}"/>
          </ac:spMkLst>
        </pc:spChg>
      </pc:sldChg>
      <pc:sldChg chg="addSp delSp modSp mod chgLayout">
        <pc:chgData name="Kelly, Beth (WSAC)" userId="e33c7e0c-f239-4494-9a02-09a15033a323" providerId="ADAL" clId="{D7E9FA02-1286-41EF-B29B-D0A045C8E44E}" dt="2024-10-02T14:57:02.868" v="69" actId="6264"/>
        <pc:sldMkLst>
          <pc:docMk/>
          <pc:sldMk cId="1670067551" sldId="489"/>
        </pc:sldMkLst>
        <pc:spChg chg="mod ord">
          <ac:chgData name="Kelly, Beth (WSAC)" userId="e33c7e0c-f239-4494-9a02-09a15033a323" providerId="ADAL" clId="{D7E9FA02-1286-41EF-B29B-D0A045C8E44E}" dt="2024-10-02T14:57:02.868" v="69" actId="6264"/>
          <ac:spMkLst>
            <pc:docMk/>
            <pc:sldMk cId="1670067551" sldId="489"/>
            <ac:spMk id="2" creationId="{00000000-0000-0000-0000-000000000000}"/>
          </ac:spMkLst>
        </pc:spChg>
        <pc:spChg chg="del mod">
          <ac:chgData name="Kelly, Beth (WSAC)" userId="e33c7e0c-f239-4494-9a02-09a15033a323" providerId="ADAL" clId="{D7E9FA02-1286-41EF-B29B-D0A045C8E44E}" dt="2024-10-02T14:57:02.868" v="69" actId="6264"/>
          <ac:spMkLst>
            <pc:docMk/>
            <pc:sldMk cId="1670067551" sldId="489"/>
            <ac:spMk id="3" creationId="{00000000-0000-0000-0000-000000000000}"/>
          </ac:spMkLst>
        </pc:spChg>
        <pc:spChg chg="add del mod">
          <ac:chgData name="Kelly, Beth (WSAC)" userId="e33c7e0c-f239-4494-9a02-09a15033a323" providerId="ADAL" clId="{D7E9FA02-1286-41EF-B29B-D0A045C8E44E}" dt="2024-10-02T14:57:02.868" v="69" actId="6264"/>
          <ac:spMkLst>
            <pc:docMk/>
            <pc:sldMk cId="1670067551" sldId="489"/>
            <ac:spMk id="4" creationId="{B14F5D8A-6114-9372-446B-640CD3802666}"/>
          </ac:spMkLst>
        </pc:spChg>
        <pc:spChg chg="add del mod">
          <ac:chgData name="Kelly, Beth (WSAC)" userId="e33c7e0c-f239-4494-9a02-09a15033a323" providerId="ADAL" clId="{D7E9FA02-1286-41EF-B29B-D0A045C8E44E}" dt="2024-10-02T14:57:02.868" v="69" actId="6264"/>
          <ac:spMkLst>
            <pc:docMk/>
            <pc:sldMk cId="1670067551" sldId="489"/>
            <ac:spMk id="5" creationId="{C88AAB4E-9452-A1C6-28E9-9BEC13E005FD}"/>
          </ac:spMkLst>
        </pc:spChg>
        <pc:spChg chg="add mod ord">
          <ac:chgData name="Kelly, Beth (WSAC)" userId="e33c7e0c-f239-4494-9a02-09a15033a323" providerId="ADAL" clId="{D7E9FA02-1286-41EF-B29B-D0A045C8E44E}" dt="2024-10-02T14:57:02.868" v="69" actId="6264"/>
          <ac:spMkLst>
            <pc:docMk/>
            <pc:sldMk cId="1670067551" sldId="489"/>
            <ac:spMk id="6" creationId="{D9D76FB1-A828-41A1-0CB5-52B64D44C4E0}"/>
          </ac:spMkLst>
        </pc:spChg>
        <pc:spChg chg="mod ord">
          <ac:chgData name="Kelly, Beth (WSAC)" userId="e33c7e0c-f239-4494-9a02-09a15033a323" providerId="ADAL" clId="{D7E9FA02-1286-41EF-B29B-D0A045C8E44E}" dt="2024-10-02T14:57:02.868" v="69" actId="6264"/>
          <ac:spMkLst>
            <pc:docMk/>
            <pc:sldMk cId="1670067551" sldId="489"/>
            <ac:spMk id="7" creationId="{DC6183ED-E1D7-437F-8F8B-A8C3510A493C}"/>
          </ac:spMkLst>
        </pc:spChg>
      </pc:sldChg>
      <pc:sldChg chg="addSp delSp modSp mod chgLayout">
        <pc:chgData name="Kelly, Beth (WSAC)" userId="e33c7e0c-f239-4494-9a02-09a15033a323" providerId="ADAL" clId="{D7E9FA02-1286-41EF-B29B-D0A045C8E44E}" dt="2024-10-02T14:57:06.396" v="70" actId="6264"/>
        <pc:sldMkLst>
          <pc:docMk/>
          <pc:sldMk cId="1592670152" sldId="490"/>
        </pc:sldMkLst>
        <pc:spChg chg="mod ord">
          <ac:chgData name="Kelly, Beth (WSAC)" userId="e33c7e0c-f239-4494-9a02-09a15033a323" providerId="ADAL" clId="{D7E9FA02-1286-41EF-B29B-D0A045C8E44E}" dt="2024-10-02T14:57:06.396" v="70" actId="6264"/>
          <ac:spMkLst>
            <pc:docMk/>
            <pc:sldMk cId="1592670152" sldId="490"/>
            <ac:spMk id="2" creationId="{00000000-0000-0000-0000-000000000000}"/>
          </ac:spMkLst>
        </pc:spChg>
        <pc:spChg chg="del mod">
          <ac:chgData name="Kelly, Beth (WSAC)" userId="e33c7e0c-f239-4494-9a02-09a15033a323" providerId="ADAL" clId="{D7E9FA02-1286-41EF-B29B-D0A045C8E44E}" dt="2024-10-02T14:57:06.396" v="70" actId="6264"/>
          <ac:spMkLst>
            <pc:docMk/>
            <pc:sldMk cId="1592670152" sldId="490"/>
            <ac:spMk id="3" creationId="{00000000-0000-0000-0000-000000000000}"/>
          </ac:spMkLst>
        </pc:spChg>
        <pc:spChg chg="add del mod">
          <ac:chgData name="Kelly, Beth (WSAC)" userId="e33c7e0c-f239-4494-9a02-09a15033a323" providerId="ADAL" clId="{D7E9FA02-1286-41EF-B29B-D0A045C8E44E}" dt="2024-10-02T14:57:06.396" v="70" actId="6264"/>
          <ac:spMkLst>
            <pc:docMk/>
            <pc:sldMk cId="1592670152" sldId="490"/>
            <ac:spMk id="4" creationId="{3BF553F9-F28D-04A1-264B-E151AEB5A5BC}"/>
          </ac:spMkLst>
        </pc:spChg>
        <pc:spChg chg="add del mod">
          <ac:chgData name="Kelly, Beth (WSAC)" userId="e33c7e0c-f239-4494-9a02-09a15033a323" providerId="ADAL" clId="{D7E9FA02-1286-41EF-B29B-D0A045C8E44E}" dt="2024-10-02T14:57:06.396" v="70" actId="6264"/>
          <ac:spMkLst>
            <pc:docMk/>
            <pc:sldMk cId="1592670152" sldId="490"/>
            <ac:spMk id="5" creationId="{20B23BEF-43FB-229F-08F4-ECA20C29F75F}"/>
          </ac:spMkLst>
        </pc:spChg>
        <pc:spChg chg="add mod ord">
          <ac:chgData name="Kelly, Beth (WSAC)" userId="e33c7e0c-f239-4494-9a02-09a15033a323" providerId="ADAL" clId="{D7E9FA02-1286-41EF-B29B-D0A045C8E44E}" dt="2024-10-02T14:57:06.396" v="70" actId="6264"/>
          <ac:spMkLst>
            <pc:docMk/>
            <pc:sldMk cId="1592670152" sldId="490"/>
            <ac:spMk id="6" creationId="{B0D56E82-02C0-BF3C-CB26-8B044B9EBB86}"/>
          </ac:spMkLst>
        </pc:spChg>
        <pc:spChg chg="mod ord">
          <ac:chgData name="Kelly, Beth (WSAC)" userId="e33c7e0c-f239-4494-9a02-09a15033a323" providerId="ADAL" clId="{D7E9FA02-1286-41EF-B29B-D0A045C8E44E}" dt="2024-10-02T14:57:06.396" v="70" actId="6264"/>
          <ac:spMkLst>
            <pc:docMk/>
            <pc:sldMk cId="1592670152" sldId="490"/>
            <ac:spMk id="7" creationId="{DC6183ED-E1D7-437F-8F8B-A8C3510A493C}"/>
          </ac:spMkLst>
        </pc:spChg>
      </pc:sldChg>
      <pc:sldChg chg="addSp delSp modSp mod setBg chgLayout">
        <pc:chgData name="Kelly, Beth (WSAC)" userId="e33c7e0c-f239-4494-9a02-09a15033a323" providerId="ADAL" clId="{D7E9FA02-1286-41EF-B29B-D0A045C8E44E}" dt="2024-10-02T14:59:29.012" v="107" actId="26606"/>
        <pc:sldMkLst>
          <pc:docMk/>
          <pc:sldMk cId="2322850613" sldId="491"/>
        </pc:sldMkLst>
        <pc:spChg chg="mod ord">
          <ac:chgData name="Kelly, Beth (WSAC)" userId="e33c7e0c-f239-4494-9a02-09a15033a323" providerId="ADAL" clId="{D7E9FA02-1286-41EF-B29B-D0A045C8E44E}" dt="2024-10-02T14:59:29.012" v="107" actId="26606"/>
          <ac:spMkLst>
            <pc:docMk/>
            <pc:sldMk cId="2322850613" sldId="491"/>
            <ac:spMk id="2" creationId="{00000000-0000-0000-0000-000000000000}"/>
          </ac:spMkLst>
        </pc:spChg>
        <pc:spChg chg="add del mod">
          <ac:chgData name="Kelly, Beth (WSAC)" userId="e33c7e0c-f239-4494-9a02-09a15033a323" providerId="ADAL" clId="{D7E9FA02-1286-41EF-B29B-D0A045C8E44E}" dt="2024-10-02T14:59:21.030" v="106" actId="6264"/>
          <ac:spMkLst>
            <pc:docMk/>
            <pc:sldMk cId="2322850613" sldId="491"/>
            <ac:spMk id="3" creationId="{665B9B6C-CF67-D949-26DC-F11CE269E74D}"/>
          </ac:spMkLst>
        </pc:spChg>
        <pc:spChg chg="add del mod">
          <ac:chgData name="Kelly, Beth (WSAC)" userId="e33c7e0c-f239-4494-9a02-09a15033a323" providerId="ADAL" clId="{D7E9FA02-1286-41EF-B29B-D0A045C8E44E}" dt="2024-10-02T14:59:21.030" v="106" actId="6264"/>
          <ac:spMkLst>
            <pc:docMk/>
            <pc:sldMk cId="2322850613" sldId="491"/>
            <ac:spMk id="4" creationId="{97A9022F-AD87-7432-4D01-1E7FC4FA9548}"/>
          </ac:spMkLst>
        </pc:spChg>
        <pc:spChg chg="mod ord">
          <ac:chgData name="Kelly, Beth (WSAC)" userId="e33c7e0c-f239-4494-9a02-09a15033a323" providerId="ADAL" clId="{D7E9FA02-1286-41EF-B29B-D0A045C8E44E}" dt="2024-10-02T14:59:29.012" v="107" actId="26606"/>
          <ac:spMkLst>
            <pc:docMk/>
            <pc:sldMk cId="2322850613" sldId="491"/>
            <ac:spMk id="11267" creationId="{00000000-0000-0000-0000-000000000000}"/>
          </ac:spMkLst>
        </pc:spChg>
        <pc:spChg chg="add">
          <ac:chgData name="Kelly, Beth (WSAC)" userId="e33c7e0c-f239-4494-9a02-09a15033a323" providerId="ADAL" clId="{D7E9FA02-1286-41EF-B29B-D0A045C8E44E}" dt="2024-10-02T14:59:29.012" v="107" actId="26606"/>
          <ac:spMkLst>
            <pc:docMk/>
            <pc:sldMk cId="2322850613" sldId="491"/>
            <ac:spMk id="11274" creationId="{1709F1D5-B0F1-4714-A239-E5B61C161915}"/>
          </ac:spMkLst>
        </pc:spChg>
        <pc:spChg chg="add">
          <ac:chgData name="Kelly, Beth (WSAC)" userId="e33c7e0c-f239-4494-9a02-09a15033a323" providerId="ADAL" clId="{D7E9FA02-1286-41EF-B29B-D0A045C8E44E}" dt="2024-10-02T14:59:29.012" v="107" actId="26606"/>
          <ac:spMkLst>
            <pc:docMk/>
            <pc:sldMk cId="2322850613" sldId="491"/>
            <ac:spMk id="11276" creationId="{228FB460-D3FF-4440-A020-05982A09E517}"/>
          </ac:spMkLst>
        </pc:spChg>
        <pc:spChg chg="add">
          <ac:chgData name="Kelly, Beth (WSAC)" userId="e33c7e0c-f239-4494-9a02-09a15033a323" providerId="ADAL" clId="{D7E9FA02-1286-41EF-B29B-D0A045C8E44E}" dt="2024-10-02T14:59:29.012" v="107" actId="26606"/>
          <ac:spMkLst>
            <pc:docMk/>
            <pc:sldMk cId="2322850613" sldId="491"/>
            <ac:spMk id="11278" creationId="{14847E93-7DC1-4D4B-8829-B19AA7137C50}"/>
          </ac:spMkLst>
        </pc:spChg>
        <pc:spChg chg="add">
          <ac:chgData name="Kelly, Beth (WSAC)" userId="e33c7e0c-f239-4494-9a02-09a15033a323" providerId="ADAL" clId="{D7E9FA02-1286-41EF-B29B-D0A045C8E44E}" dt="2024-10-02T14:59:29.012" v="107" actId="26606"/>
          <ac:spMkLst>
            <pc:docMk/>
            <pc:sldMk cId="2322850613" sldId="491"/>
            <ac:spMk id="11280" creationId="{5566D6E1-03A1-4D73-A4E0-35D74D568A04}"/>
          </ac:spMkLst>
        </pc:spChg>
        <pc:spChg chg="add">
          <ac:chgData name="Kelly, Beth (WSAC)" userId="e33c7e0c-f239-4494-9a02-09a15033a323" providerId="ADAL" clId="{D7E9FA02-1286-41EF-B29B-D0A045C8E44E}" dt="2024-10-02T14:59:29.012" v="107" actId="26606"/>
          <ac:spMkLst>
            <pc:docMk/>
            <pc:sldMk cId="2322850613" sldId="491"/>
            <ac:spMk id="11282" creationId="{9F835A99-04AC-494A-A572-AFE8413CC938}"/>
          </ac:spMkLst>
        </pc:spChg>
        <pc:spChg chg="add">
          <ac:chgData name="Kelly, Beth (WSAC)" userId="e33c7e0c-f239-4494-9a02-09a15033a323" providerId="ADAL" clId="{D7E9FA02-1286-41EF-B29B-D0A045C8E44E}" dt="2024-10-02T14:59:29.012" v="107" actId="26606"/>
          <ac:spMkLst>
            <pc:docMk/>
            <pc:sldMk cId="2322850613" sldId="491"/>
            <ac:spMk id="11284" creationId="{7B786209-1B0B-4CA9-9BDD-F7327066A84D}"/>
          </ac:spMkLst>
        </pc:spChg>
        <pc:spChg chg="add">
          <ac:chgData name="Kelly, Beth (WSAC)" userId="e33c7e0c-f239-4494-9a02-09a15033a323" providerId="ADAL" clId="{D7E9FA02-1286-41EF-B29B-D0A045C8E44E}" dt="2024-10-02T14:59:29.012" v="107" actId="26606"/>
          <ac:spMkLst>
            <pc:docMk/>
            <pc:sldMk cId="2322850613" sldId="491"/>
            <ac:spMk id="11286" creationId="{2D2964BB-484D-45AE-AD66-D407D0629652}"/>
          </ac:spMkLst>
        </pc:spChg>
        <pc:spChg chg="add">
          <ac:chgData name="Kelly, Beth (WSAC)" userId="e33c7e0c-f239-4494-9a02-09a15033a323" providerId="ADAL" clId="{D7E9FA02-1286-41EF-B29B-D0A045C8E44E}" dt="2024-10-02T14:59:29.012" v="107" actId="26606"/>
          <ac:spMkLst>
            <pc:docMk/>
            <pc:sldMk cId="2322850613" sldId="491"/>
            <ac:spMk id="11288" creationId="{6691AC69-A76E-4DAB-B565-468B6B87ACF3}"/>
          </ac:spMkLst>
        </pc:spChg>
      </pc:sldChg>
      <pc:sldMasterChg chg="addSp modSldLayout">
        <pc:chgData name="Kelly, Beth (WSAC)" userId="e33c7e0c-f239-4494-9a02-09a15033a323" providerId="ADAL" clId="{D7E9FA02-1286-41EF-B29B-D0A045C8E44E}" dt="2024-10-02T14:50:41.388" v="7"/>
        <pc:sldMasterMkLst>
          <pc:docMk/>
          <pc:sldMasterMk cId="2082217742" sldId="2147483853"/>
        </pc:sldMasterMkLst>
        <pc:picChg chg="add">
          <ac:chgData name="Kelly, Beth (WSAC)" userId="e33c7e0c-f239-4494-9a02-09a15033a323" providerId="ADAL" clId="{D7E9FA02-1286-41EF-B29B-D0A045C8E44E}" dt="2024-10-02T14:50:41.388" v="7"/>
          <ac:picMkLst>
            <pc:docMk/>
            <pc:sldMasterMk cId="2082217742" sldId="2147483853"/>
            <ac:picMk id="7" creationId="{090D7A74-3F57-DE9B-296C-7B481B437783}"/>
          </ac:picMkLst>
        </pc:picChg>
        <pc:sldLayoutChg chg="addSp">
          <pc:chgData name="Kelly, Beth (WSAC)" userId="e33c7e0c-f239-4494-9a02-09a15033a323" providerId="ADAL" clId="{D7E9FA02-1286-41EF-B29B-D0A045C8E44E}" dt="2024-10-02T14:50:41.388" v="7"/>
          <pc:sldLayoutMkLst>
            <pc:docMk/>
            <pc:sldMasterMk cId="2082217742" sldId="2147483853"/>
            <pc:sldLayoutMk cId="1766964249" sldId="2147483854"/>
          </pc:sldLayoutMkLst>
          <pc:picChg chg="add">
            <ac:chgData name="Kelly, Beth (WSAC)" userId="e33c7e0c-f239-4494-9a02-09a15033a323" providerId="ADAL" clId="{D7E9FA02-1286-41EF-B29B-D0A045C8E44E}" dt="2024-10-02T14:50:41.388" v="7"/>
            <ac:picMkLst>
              <pc:docMk/>
              <pc:sldMasterMk cId="2082217742" sldId="2147483853"/>
              <pc:sldLayoutMk cId="1766964249" sldId="2147483854"/>
              <ac:picMk id="7" creationId="{2DDDE197-AA52-33A5-276C-D3A8701B8754}"/>
            </ac:picMkLst>
          </pc:picChg>
        </pc:sldLayoutChg>
        <pc:sldLayoutChg chg="addSp">
          <pc:chgData name="Kelly, Beth (WSAC)" userId="e33c7e0c-f239-4494-9a02-09a15033a323" providerId="ADAL" clId="{D7E9FA02-1286-41EF-B29B-D0A045C8E44E}" dt="2024-10-02T14:50:41.388" v="7"/>
          <pc:sldLayoutMkLst>
            <pc:docMk/>
            <pc:sldMasterMk cId="2082217742" sldId="2147483853"/>
            <pc:sldLayoutMk cId="1636230038" sldId="2147483855"/>
          </pc:sldLayoutMkLst>
          <pc:picChg chg="add">
            <ac:chgData name="Kelly, Beth (WSAC)" userId="e33c7e0c-f239-4494-9a02-09a15033a323" providerId="ADAL" clId="{D7E9FA02-1286-41EF-B29B-D0A045C8E44E}" dt="2024-10-02T14:50:41.388" v="7"/>
            <ac:picMkLst>
              <pc:docMk/>
              <pc:sldMasterMk cId="2082217742" sldId="2147483853"/>
              <pc:sldLayoutMk cId="1636230038" sldId="2147483855"/>
              <ac:picMk id="7" creationId="{A3297C39-9B59-C848-19DE-B17848D7DC14}"/>
            </ac:picMkLst>
          </pc:picChg>
        </pc:sldLayoutChg>
        <pc:sldLayoutChg chg="addSp">
          <pc:chgData name="Kelly, Beth (WSAC)" userId="e33c7e0c-f239-4494-9a02-09a15033a323" providerId="ADAL" clId="{D7E9FA02-1286-41EF-B29B-D0A045C8E44E}" dt="2024-10-02T14:50:41.388" v="7"/>
          <pc:sldLayoutMkLst>
            <pc:docMk/>
            <pc:sldMasterMk cId="2082217742" sldId="2147483853"/>
            <pc:sldLayoutMk cId="2238080030" sldId="2147483856"/>
          </pc:sldLayoutMkLst>
          <pc:picChg chg="add">
            <ac:chgData name="Kelly, Beth (WSAC)" userId="e33c7e0c-f239-4494-9a02-09a15033a323" providerId="ADAL" clId="{D7E9FA02-1286-41EF-B29B-D0A045C8E44E}" dt="2024-10-02T14:50:41.388" v="7"/>
            <ac:picMkLst>
              <pc:docMk/>
              <pc:sldMasterMk cId="2082217742" sldId="2147483853"/>
              <pc:sldLayoutMk cId="2238080030" sldId="2147483856"/>
              <ac:picMk id="7" creationId="{C4CC0E32-8B5B-3CA6-A15F-FCF7CF7022AA}"/>
            </ac:picMkLst>
          </pc:picChg>
        </pc:sldLayoutChg>
        <pc:sldLayoutChg chg="addSp">
          <pc:chgData name="Kelly, Beth (WSAC)" userId="e33c7e0c-f239-4494-9a02-09a15033a323" providerId="ADAL" clId="{D7E9FA02-1286-41EF-B29B-D0A045C8E44E}" dt="2024-10-02T14:50:41.388" v="7"/>
          <pc:sldLayoutMkLst>
            <pc:docMk/>
            <pc:sldMasterMk cId="2082217742" sldId="2147483853"/>
            <pc:sldLayoutMk cId="419481896" sldId="2147483857"/>
          </pc:sldLayoutMkLst>
          <pc:picChg chg="add">
            <ac:chgData name="Kelly, Beth (WSAC)" userId="e33c7e0c-f239-4494-9a02-09a15033a323" providerId="ADAL" clId="{D7E9FA02-1286-41EF-B29B-D0A045C8E44E}" dt="2024-10-02T14:50:41.388" v="7"/>
            <ac:picMkLst>
              <pc:docMk/>
              <pc:sldMasterMk cId="2082217742" sldId="2147483853"/>
              <pc:sldLayoutMk cId="419481896" sldId="2147483857"/>
              <ac:picMk id="8" creationId="{B73D3A42-1A2C-F950-963C-A95DDBE8C099}"/>
            </ac:picMkLst>
          </pc:picChg>
        </pc:sldLayoutChg>
        <pc:sldLayoutChg chg="addSp">
          <pc:chgData name="Kelly, Beth (WSAC)" userId="e33c7e0c-f239-4494-9a02-09a15033a323" providerId="ADAL" clId="{D7E9FA02-1286-41EF-B29B-D0A045C8E44E}" dt="2024-10-02T14:50:41.388" v="7"/>
          <pc:sldLayoutMkLst>
            <pc:docMk/>
            <pc:sldMasterMk cId="2082217742" sldId="2147483853"/>
            <pc:sldLayoutMk cId="453774091" sldId="2147483861"/>
          </pc:sldLayoutMkLst>
          <pc:picChg chg="add">
            <ac:chgData name="Kelly, Beth (WSAC)" userId="e33c7e0c-f239-4494-9a02-09a15033a323" providerId="ADAL" clId="{D7E9FA02-1286-41EF-B29B-D0A045C8E44E}" dt="2024-10-02T14:50:41.388" v="7"/>
            <ac:picMkLst>
              <pc:docMk/>
              <pc:sldMasterMk cId="2082217742" sldId="2147483853"/>
              <pc:sldLayoutMk cId="453774091" sldId="2147483861"/>
              <ac:picMk id="8" creationId="{4A7A7E7A-1925-8478-4CD1-7FBF7D8E81A6}"/>
            </ac:picMkLst>
          </pc:picChg>
        </pc:sldLayoutChg>
      </pc:sldMasterChg>
    </pc:docChg>
  </pc:docChgLst>
</pc:chgInfo>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9646A-976A-4D62-889D-79544C1A3123}"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n-US"/>
        </a:p>
      </dgm:t>
    </dgm:pt>
    <dgm:pt modelId="{648C227C-65EA-42E6-836F-A95F86928A04}">
      <dgm:prSet/>
      <dgm:spPr/>
      <dgm:t>
        <a:bodyPr/>
        <a:lstStyle/>
        <a:p>
          <a:pPr>
            <a:lnSpc>
              <a:spcPct val="100000"/>
            </a:lnSpc>
          </a:pPr>
          <a:r>
            <a:rPr lang="en-US"/>
            <a:t>We mean any type of education or training after high school. </a:t>
          </a:r>
          <a:endParaRPr lang="en-US" dirty="0"/>
        </a:p>
      </dgm:t>
    </dgm:pt>
    <dgm:pt modelId="{AC3FA5EE-505C-4347-8D83-6040E59336B4}" type="parTrans" cxnId="{1955FD30-4AD7-43E7-82AA-F5B7BD6C73AC}">
      <dgm:prSet/>
      <dgm:spPr/>
      <dgm:t>
        <a:bodyPr/>
        <a:lstStyle/>
        <a:p>
          <a:endParaRPr lang="en-US"/>
        </a:p>
      </dgm:t>
    </dgm:pt>
    <dgm:pt modelId="{2BF58FF9-DD7F-410C-9F58-936FC1EB3DCE}" type="sibTrans" cxnId="{1955FD30-4AD7-43E7-82AA-F5B7BD6C73AC}">
      <dgm:prSet/>
      <dgm:spPr/>
      <dgm:t>
        <a:bodyPr/>
        <a:lstStyle/>
        <a:p>
          <a:pPr>
            <a:lnSpc>
              <a:spcPct val="100000"/>
            </a:lnSpc>
          </a:pPr>
          <a:endParaRPr lang="en-US"/>
        </a:p>
      </dgm:t>
    </dgm:pt>
    <dgm:pt modelId="{554E52A8-ABEF-404F-AFC2-59594C532B07}">
      <dgm:prSet/>
      <dgm:spPr/>
      <dgm:t>
        <a:bodyPr/>
        <a:lstStyle/>
        <a:p>
          <a:pPr>
            <a:lnSpc>
              <a:spcPct val="100000"/>
            </a:lnSpc>
          </a:pPr>
          <a:r>
            <a:rPr lang="en-US"/>
            <a:t>There are many options for students after high school including </a:t>
          </a:r>
          <a:r>
            <a:rPr lang="en-US" b="1"/>
            <a:t>apprenticeships, military, on-the-job training programs, community college certificates, 2-year degrees, &amp; 4-year degrees.</a:t>
          </a:r>
          <a:endParaRPr lang="en-US" dirty="0"/>
        </a:p>
      </dgm:t>
    </dgm:pt>
    <dgm:pt modelId="{1F1DC406-1538-42D9-80B4-7339A6F52508}" type="parTrans" cxnId="{3EA1C4FB-2982-4C85-831A-3AC99B40D1BE}">
      <dgm:prSet/>
      <dgm:spPr/>
      <dgm:t>
        <a:bodyPr/>
        <a:lstStyle/>
        <a:p>
          <a:endParaRPr lang="en-US"/>
        </a:p>
      </dgm:t>
    </dgm:pt>
    <dgm:pt modelId="{B997DD2C-BBE3-4E65-BFC8-47D8811B900E}" type="sibTrans" cxnId="{3EA1C4FB-2982-4C85-831A-3AC99B40D1BE}">
      <dgm:prSet/>
      <dgm:spPr/>
      <dgm:t>
        <a:bodyPr/>
        <a:lstStyle/>
        <a:p>
          <a:endParaRPr lang="en-US"/>
        </a:p>
      </dgm:t>
    </dgm:pt>
    <dgm:pt modelId="{F691AF89-ACF2-436D-AA67-3D79C0EF2C27}" type="pres">
      <dgm:prSet presAssocID="{F209646A-976A-4D62-889D-79544C1A3123}" presName="Name0" presStyleCnt="0">
        <dgm:presLayoutVars>
          <dgm:dir/>
          <dgm:animLvl val="lvl"/>
          <dgm:resizeHandles val="exact"/>
        </dgm:presLayoutVars>
      </dgm:prSet>
      <dgm:spPr/>
    </dgm:pt>
    <dgm:pt modelId="{85ABDCAD-DD37-48BD-8992-5461428F69DE}" type="pres">
      <dgm:prSet presAssocID="{648C227C-65EA-42E6-836F-A95F86928A04}" presName="parTxOnly" presStyleLbl="node1" presStyleIdx="0" presStyleCnt="2">
        <dgm:presLayoutVars>
          <dgm:chMax val="0"/>
          <dgm:chPref val="0"/>
          <dgm:bulletEnabled val="1"/>
        </dgm:presLayoutVars>
      </dgm:prSet>
      <dgm:spPr/>
    </dgm:pt>
    <dgm:pt modelId="{23F01570-169F-49F6-A151-7BAA69975DA2}" type="pres">
      <dgm:prSet presAssocID="{2BF58FF9-DD7F-410C-9F58-936FC1EB3DCE}" presName="parTxOnlySpace" presStyleCnt="0"/>
      <dgm:spPr/>
    </dgm:pt>
    <dgm:pt modelId="{6D4C4BAD-EAE6-4517-A4AD-68E277ADDCED}" type="pres">
      <dgm:prSet presAssocID="{554E52A8-ABEF-404F-AFC2-59594C532B07}" presName="parTxOnly" presStyleLbl="node1" presStyleIdx="1" presStyleCnt="2">
        <dgm:presLayoutVars>
          <dgm:chMax val="0"/>
          <dgm:chPref val="0"/>
          <dgm:bulletEnabled val="1"/>
        </dgm:presLayoutVars>
      </dgm:prSet>
      <dgm:spPr/>
    </dgm:pt>
  </dgm:ptLst>
  <dgm:cxnLst>
    <dgm:cxn modelId="{1955FD30-4AD7-43E7-82AA-F5B7BD6C73AC}" srcId="{F209646A-976A-4D62-889D-79544C1A3123}" destId="{648C227C-65EA-42E6-836F-A95F86928A04}" srcOrd="0" destOrd="0" parTransId="{AC3FA5EE-505C-4347-8D83-6040E59336B4}" sibTransId="{2BF58FF9-DD7F-410C-9F58-936FC1EB3DCE}"/>
    <dgm:cxn modelId="{02AE6E44-D51F-43A7-B967-BB679B77790C}" type="presOf" srcId="{554E52A8-ABEF-404F-AFC2-59594C532B07}" destId="{6D4C4BAD-EAE6-4517-A4AD-68E277ADDCED}" srcOrd="0" destOrd="0" presId="urn:microsoft.com/office/officeart/2005/8/layout/chevron1"/>
    <dgm:cxn modelId="{8CC4C749-3BDA-4BAE-B43F-4206D2152CE4}" type="presOf" srcId="{648C227C-65EA-42E6-836F-A95F86928A04}" destId="{85ABDCAD-DD37-48BD-8992-5461428F69DE}" srcOrd="0" destOrd="0" presId="urn:microsoft.com/office/officeart/2005/8/layout/chevron1"/>
    <dgm:cxn modelId="{4E22D34E-DC61-4BF6-902C-0D36F0802C24}" type="presOf" srcId="{F209646A-976A-4D62-889D-79544C1A3123}" destId="{F691AF89-ACF2-436D-AA67-3D79C0EF2C27}" srcOrd="0" destOrd="0" presId="urn:microsoft.com/office/officeart/2005/8/layout/chevron1"/>
    <dgm:cxn modelId="{3EA1C4FB-2982-4C85-831A-3AC99B40D1BE}" srcId="{F209646A-976A-4D62-889D-79544C1A3123}" destId="{554E52A8-ABEF-404F-AFC2-59594C532B07}" srcOrd="1" destOrd="0" parTransId="{1F1DC406-1538-42D9-80B4-7339A6F52508}" sibTransId="{B997DD2C-BBE3-4E65-BFC8-47D8811B900E}"/>
    <dgm:cxn modelId="{ABC4A1C8-B9C3-445D-86F2-189D595E1B93}" type="presParOf" srcId="{F691AF89-ACF2-436D-AA67-3D79C0EF2C27}" destId="{85ABDCAD-DD37-48BD-8992-5461428F69DE}" srcOrd="0" destOrd="0" presId="urn:microsoft.com/office/officeart/2005/8/layout/chevron1"/>
    <dgm:cxn modelId="{123C5B6E-78B5-460F-9416-835CDD4A27F9}" type="presParOf" srcId="{F691AF89-ACF2-436D-AA67-3D79C0EF2C27}" destId="{23F01570-169F-49F6-A151-7BAA69975DA2}" srcOrd="1" destOrd="0" presId="urn:microsoft.com/office/officeart/2005/8/layout/chevron1"/>
    <dgm:cxn modelId="{67058685-20C4-4D5B-A27D-42B85EB003C6}" type="presParOf" srcId="{F691AF89-ACF2-436D-AA67-3D79C0EF2C27}" destId="{6D4C4BAD-EAE6-4517-A4AD-68E277ADDCED}" srcOrd="2"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C4AFFC-0E4F-425E-ADC0-18B5F3016074}"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C136B8-3337-45C1-960F-67F633B73817}">
      <dgm:prSet/>
      <dgm:spPr/>
      <dgm:t>
        <a:bodyPr/>
        <a:lstStyle/>
        <a:p>
          <a:r>
            <a:rPr lang="en-US"/>
            <a:t>Staff will complete Staff Contribution forms each month. </a:t>
          </a:r>
        </a:p>
      </dgm:t>
    </dgm:pt>
    <dgm:pt modelId="{2C05B8E2-D67D-4C5E-A9D8-7792BF3B6FB7}" type="parTrans" cxnId="{1E612C71-9B17-4843-8A11-351971F6C3CF}">
      <dgm:prSet/>
      <dgm:spPr/>
      <dgm:t>
        <a:bodyPr/>
        <a:lstStyle/>
        <a:p>
          <a:endParaRPr lang="en-US"/>
        </a:p>
      </dgm:t>
    </dgm:pt>
    <dgm:pt modelId="{43C0E288-0D44-4819-8A7F-8D346BA2E131}" type="sibTrans" cxnId="{1E612C71-9B17-4843-8A11-351971F6C3CF}">
      <dgm:prSet/>
      <dgm:spPr/>
      <dgm:t>
        <a:bodyPr/>
        <a:lstStyle/>
        <a:p>
          <a:endParaRPr lang="en-US"/>
        </a:p>
      </dgm:t>
    </dgm:pt>
    <dgm:pt modelId="{16896A56-FC2E-4442-AEB0-3B3DB1DCFA44}">
      <dgm:prSet/>
      <dgm:spPr/>
      <dgm:t>
        <a:bodyPr/>
        <a:lstStyle/>
        <a:p>
          <a:r>
            <a:rPr lang="en-US"/>
            <a:t>Submit to the GEAR UP Advisor by (INSERT DATE).</a:t>
          </a:r>
        </a:p>
      </dgm:t>
    </dgm:pt>
    <dgm:pt modelId="{D4D2649A-B0D1-48F0-8EC0-ACE2C21FE507}" type="parTrans" cxnId="{FFA7D209-2819-41ED-A4EB-704D5BF1AF20}">
      <dgm:prSet/>
      <dgm:spPr/>
      <dgm:t>
        <a:bodyPr/>
        <a:lstStyle/>
        <a:p>
          <a:endParaRPr lang="en-US"/>
        </a:p>
      </dgm:t>
    </dgm:pt>
    <dgm:pt modelId="{056FC063-1D40-4236-A258-21F3821F1F16}" type="sibTrans" cxnId="{FFA7D209-2819-41ED-A4EB-704D5BF1AF20}">
      <dgm:prSet/>
      <dgm:spPr/>
      <dgm:t>
        <a:bodyPr/>
        <a:lstStyle/>
        <a:p>
          <a:endParaRPr lang="en-US"/>
        </a:p>
      </dgm:t>
    </dgm:pt>
    <dgm:pt modelId="{54217FC2-9F57-4E54-9D54-D547A0A15EB2}" type="pres">
      <dgm:prSet presAssocID="{04C4AFFC-0E4F-425E-ADC0-18B5F3016074}" presName="root" presStyleCnt="0">
        <dgm:presLayoutVars>
          <dgm:dir/>
          <dgm:resizeHandles val="exact"/>
        </dgm:presLayoutVars>
      </dgm:prSet>
      <dgm:spPr/>
    </dgm:pt>
    <dgm:pt modelId="{D44A48D3-61D8-47FD-96F5-F650073ADB35}" type="pres">
      <dgm:prSet presAssocID="{3CC136B8-3337-45C1-960F-67F633B73817}" presName="compNode" presStyleCnt="0"/>
      <dgm:spPr/>
    </dgm:pt>
    <dgm:pt modelId="{01B0D7C6-AECB-4B79-B862-334869F633D5}" type="pres">
      <dgm:prSet presAssocID="{3CC136B8-3337-45C1-960F-67F633B7381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8F185C2C-33CB-4FB1-9569-09E9A98BAC4D}" type="pres">
      <dgm:prSet presAssocID="{3CC136B8-3337-45C1-960F-67F633B73817}" presName="spaceRect" presStyleCnt="0"/>
      <dgm:spPr/>
    </dgm:pt>
    <dgm:pt modelId="{D75067AB-64D5-4FB8-99EA-3ADCB06DDEBC}" type="pres">
      <dgm:prSet presAssocID="{3CC136B8-3337-45C1-960F-67F633B73817}" presName="textRect" presStyleLbl="revTx" presStyleIdx="0" presStyleCnt="2">
        <dgm:presLayoutVars>
          <dgm:chMax val="1"/>
          <dgm:chPref val="1"/>
        </dgm:presLayoutVars>
      </dgm:prSet>
      <dgm:spPr/>
    </dgm:pt>
    <dgm:pt modelId="{754AC6E3-A326-49FA-8BC1-ABF1C904065D}" type="pres">
      <dgm:prSet presAssocID="{43C0E288-0D44-4819-8A7F-8D346BA2E131}" presName="sibTrans" presStyleCnt="0"/>
      <dgm:spPr/>
    </dgm:pt>
    <dgm:pt modelId="{C880B815-E42D-45AB-AB7E-4C661D6AB84D}" type="pres">
      <dgm:prSet presAssocID="{16896A56-FC2E-4442-AEB0-3B3DB1DCFA44}" presName="compNode" presStyleCnt="0"/>
      <dgm:spPr/>
    </dgm:pt>
    <dgm:pt modelId="{715E5309-3D05-48B3-A618-D408129C687E}" type="pres">
      <dgm:prSet presAssocID="{16896A56-FC2E-4442-AEB0-3B3DB1DCFA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D7877340-A7C6-46D6-A3E3-C86400658BAA}" type="pres">
      <dgm:prSet presAssocID="{16896A56-FC2E-4442-AEB0-3B3DB1DCFA44}" presName="spaceRect" presStyleCnt="0"/>
      <dgm:spPr/>
    </dgm:pt>
    <dgm:pt modelId="{C4BFD0F1-4C84-4599-977E-730DF1D298C1}" type="pres">
      <dgm:prSet presAssocID="{16896A56-FC2E-4442-AEB0-3B3DB1DCFA44}" presName="textRect" presStyleLbl="revTx" presStyleIdx="1" presStyleCnt="2">
        <dgm:presLayoutVars>
          <dgm:chMax val="1"/>
          <dgm:chPref val="1"/>
        </dgm:presLayoutVars>
      </dgm:prSet>
      <dgm:spPr/>
    </dgm:pt>
  </dgm:ptLst>
  <dgm:cxnLst>
    <dgm:cxn modelId="{FFA7D209-2819-41ED-A4EB-704D5BF1AF20}" srcId="{04C4AFFC-0E4F-425E-ADC0-18B5F3016074}" destId="{16896A56-FC2E-4442-AEB0-3B3DB1DCFA44}" srcOrd="1" destOrd="0" parTransId="{D4D2649A-B0D1-48F0-8EC0-ACE2C21FE507}" sibTransId="{056FC063-1D40-4236-A258-21F3821F1F16}"/>
    <dgm:cxn modelId="{9B7D5813-5908-43CD-8FAB-89B9827EA74D}" type="presOf" srcId="{16896A56-FC2E-4442-AEB0-3B3DB1DCFA44}" destId="{C4BFD0F1-4C84-4599-977E-730DF1D298C1}" srcOrd="0" destOrd="0" presId="urn:microsoft.com/office/officeart/2018/2/layout/IconLabelList"/>
    <dgm:cxn modelId="{95D8B23F-8360-454D-96DA-794EBF41D1CD}" type="presOf" srcId="{04C4AFFC-0E4F-425E-ADC0-18B5F3016074}" destId="{54217FC2-9F57-4E54-9D54-D547A0A15EB2}" srcOrd="0" destOrd="0" presId="urn:microsoft.com/office/officeart/2018/2/layout/IconLabelList"/>
    <dgm:cxn modelId="{67F45643-26DD-40F3-9EEA-441B2CA88871}" type="presOf" srcId="{3CC136B8-3337-45C1-960F-67F633B73817}" destId="{D75067AB-64D5-4FB8-99EA-3ADCB06DDEBC}" srcOrd="0" destOrd="0" presId="urn:microsoft.com/office/officeart/2018/2/layout/IconLabelList"/>
    <dgm:cxn modelId="{1E612C71-9B17-4843-8A11-351971F6C3CF}" srcId="{04C4AFFC-0E4F-425E-ADC0-18B5F3016074}" destId="{3CC136B8-3337-45C1-960F-67F633B73817}" srcOrd="0" destOrd="0" parTransId="{2C05B8E2-D67D-4C5E-A9D8-7792BF3B6FB7}" sibTransId="{43C0E288-0D44-4819-8A7F-8D346BA2E131}"/>
    <dgm:cxn modelId="{1111E613-988A-449B-A898-2C1D93235F80}" type="presParOf" srcId="{54217FC2-9F57-4E54-9D54-D547A0A15EB2}" destId="{D44A48D3-61D8-47FD-96F5-F650073ADB35}" srcOrd="0" destOrd="0" presId="urn:microsoft.com/office/officeart/2018/2/layout/IconLabelList"/>
    <dgm:cxn modelId="{BC4D99B3-1D43-40FC-A18F-AEFF41EF294D}" type="presParOf" srcId="{D44A48D3-61D8-47FD-96F5-F650073ADB35}" destId="{01B0D7C6-AECB-4B79-B862-334869F633D5}" srcOrd="0" destOrd="0" presId="urn:microsoft.com/office/officeart/2018/2/layout/IconLabelList"/>
    <dgm:cxn modelId="{6E13505D-18A0-41E1-98EA-720094AF59E1}" type="presParOf" srcId="{D44A48D3-61D8-47FD-96F5-F650073ADB35}" destId="{8F185C2C-33CB-4FB1-9569-09E9A98BAC4D}" srcOrd="1" destOrd="0" presId="urn:microsoft.com/office/officeart/2018/2/layout/IconLabelList"/>
    <dgm:cxn modelId="{2F1CAE7B-E0CF-48CC-9398-A831C3C02CF9}" type="presParOf" srcId="{D44A48D3-61D8-47FD-96F5-F650073ADB35}" destId="{D75067AB-64D5-4FB8-99EA-3ADCB06DDEBC}" srcOrd="2" destOrd="0" presId="urn:microsoft.com/office/officeart/2018/2/layout/IconLabelList"/>
    <dgm:cxn modelId="{E1EAB60A-AC3C-45A2-96AA-D9F717FCDC99}" type="presParOf" srcId="{54217FC2-9F57-4E54-9D54-D547A0A15EB2}" destId="{754AC6E3-A326-49FA-8BC1-ABF1C904065D}" srcOrd="1" destOrd="0" presId="urn:microsoft.com/office/officeart/2018/2/layout/IconLabelList"/>
    <dgm:cxn modelId="{6925C652-A8CF-40CB-9351-AFC51A0A7534}" type="presParOf" srcId="{54217FC2-9F57-4E54-9D54-D547A0A15EB2}" destId="{C880B815-E42D-45AB-AB7E-4C661D6AB84D}" srcOrd="2" destOrd="0" presId="urn:microsoft.com/office/officeart/2018/2/layout/IconLabelList"/>
    <dgm:cxn modelId="{27B0A59E-A740-41F6-ADF4-795AE7472D14}" type="presParOf" srcId="{C880B815-E42D-45AB-AB7E-4C661D6AB84D}" destId="{715E5309-3D05-48B3-A618-D408129C687E}" srcOrd="0" destOrd="0" presId="urn:microsoft.com/office/officeart/2018/2/layout/IconLabelList"/>
    <dgm:cxn modelId="{0B76E210-96EB-4DC5-B8B2-014F7464A680}" type="presParOf" srcId="{C880B815-E42D-45AB-AB7E-4C661D6AB84D}" destId="{D7877340-A7C6-46D6-A3E3-C86400658BAA}" srcOrd="1" destOrd="0" presId="urn:microsoft.com/office/officeart/2018/2/layout/IconLabelList"/>
    <dgm:cxn modelId="{1310B6BB-6884-4F6C-80D0-558D92343F25}" type="presParOf" srcId="{C880B815-E42D-45AB-AB7E-4C661D6AB84D}" destId="{C4BFD0F1-4C84-4599-977E-730DF1D298C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08F77-2597-478E-A906-2D250E4F67E1}"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51DCF161-C9EF-40F8-8CA3-735E4945CAF2}">
      <dgm:prSet/>
      <dgm:spPr/>
      <dgm:t>
        <a:bodyPr/>
        <a:lstStyle/>
        <a:p>
          <a:r>
            <a:rPr lang="en-US" dirty="0"/>
            <a:t>University of Washington (4)</a:t>
          </a:r>
        </a:p>
      </dgm:t>
    </dgm:pt>
    <dgm:pt modelId="{7FC79551-A55D-4307-9311-15CB78A8313F}" type="parTrans" cxnId="{E6B6CB6B-034F-4612-833D-3E9DAFBE66CE}">
      <dgm:prSet/>
      <dgm:spPr/>
      <dgm:t>
        <a:bodyPr/>
        <a:lstStyle/>
        <a:p>
          <a:endParaRPr lang="en-US"/>
        </a:p>
      </dgm:t>
    </dgm:pt>
    <dgm:pt modelId="{7C240424-0D5B-4ECD-B867-2EE12B57684D}" type="sibTrans" cxnId="{E6B6CB6B-034F-4612-833D-3E9DAFBE66CE}">
      <dgm:prSet/>
      <dgm:spPr/>
      <dgm:t>
        <a:bodyPr/>
        <a:lstStyle/>
        <a:p>
          <a:endParaRPr lang="en-US"/>
        </a:p>
      </dgm:t>
    </dgm:pt>
    <dgm:pt modelId="{5DBF8259-EADC-4CA3-9D95-C1A31AD19244}">
      <dgm:prSet/>
      <dgm:spPr/>
      <dgm:t>
        <a:bodyPr/>
        <a:lstStyle/>
        <a:p>
          <a:r>
            <a:rPr lang="en-US" dirty="0"/>
            <a:t>Washington State University (3)</a:t>
          </a:r>
        </a:p>
      </dgm:t>
    </dgm:pt>
    <dgm:pt modelId="{5A1222C2-81CC-4C5F-9063-50D60D6935B1}" type="parTrans" cxnId="{B5BB60AB-B024-42A3-8CB1-2DA6AAABF996}">
      <dgm:prSet/>
      <dgm:spPr/>
      <dgm:t>
        <a:bodyPr/>
        <a:lstStyle/>
        <a:p>
          <a:endParaRPr lang="en-US"/>
        </a:p>
      </dgm:t>
    </dgm:pt>
    <dgm:pt modelId="{EF316DFD-2ABD-445D-8C5C-20A73FB12C12}" type="sibTrans" cxnId="{B5BB60AB-B024-42A3-8CB1-2DA6AAABF996}">
      <dgm:prSet/>
      <dgm:spPr/>
      <dgm:t>
        <a:bodyPr/>
        <a:lstStyle/>
        <a:p>
          <a:endParaRPr lang="en-US"/>
        </a:p>
      </dgm:t>
    </dgm:pt>
    <dgm:pt modelId="{C1047B2A-F29E-4D69-916B-861B5D3EA764}">
      <dgm:prSet/>
      <dgm:spPr/>
      <dgm:t>
        <a:bodyPr/>
        <a:lstStyle/>
        <a:p>
          <a:r>
            <a:rPr lang="en-US" dirty="0"/>
            <a:t>US Department of Education</a:t>
          </a:r>
        </a:p>
      </dgm:t>
    </dgm:pt>
    <dgm:pt modelId="{F48D1CA4-FECE-44DB-AA5B-724D3F498DAF}" type="parTrans" cxnId="{9C4AB7A1-DEC7-4D75-9EF3-291F0EAB2605}">
      <dgm:prSet/>
      <dgm:spPr/>
      <dgm:t>
        <a:bodyPr/>
        <a:lstStyle/>
        <a:p>
          <a:endParaRPr lang="en-US"/>
        </a:p>
      </dgm:t>
    </dgm:pt>
    <dgm:pt modelId="{F3678341-E16D-4B51-A52D-7288CEDA2681}" type="sibTrans" cxnId="{9C4AB7A1-DEC7-4D75-9EF3-291F0EAB2605}">
      <dgm:prSet/>
      <dgm:spPr/>
      <dgm:t>
        <a:bodyPr/>
        <a:lstStyle/>
        <a:p>
          <a:endParaRPr lang="en-US"/>
        </a:p>
      </dgm:t>
    </dgm:pt>
    <dgm:pt modelId="{7CF470D3-93F3-4710-9F43-094E5A0F5116}">
      <dgm:prSet/>
      <dgm:spPr/>
      <dgm:t>
        <a:bodyPr/>
        <a:lstStyle/>
        <a:p>
          <a:r>
            <a:rPr lang="en-US" dirty="0"/>
            <a:t>Partnerships Grants</a:t>
          </a:r>
        </a:p>
      </dgm:t>
    </dgm:pt>
    <dgm:pt modelId="{278D46CA-0A4E-4292-BD3A-89D036BD92E2}" type="parTrans" cxnId="{E4D554AD-CF36-4B51-9216-1577ECA7B4E4}">
      <dgm:prSet/>
      <dgm:spPr/>
      <dgm:t>
        <a:bodyPr/>
        <a:lstStyle/>
        <a:p>
          <a:endParaRPr lang="en-US"/>
        </a:p>
      </dgm:t>
    </dgm:pt>
    <dgm:pt modelId="{C754D529-8B55-49CE-B874-15656E1B3670}" type="sibTrans" cxnId="{E4D554AD-CF36-4B51-9216-1577ECA7B4E4}">
      <dgm:prSet/>
      <dgm:spPr/>
      <dgm:t>
        <a:bodyPr/>
        <a:lstStyle/>
        <a:p>
          <a:endParaRPr lang="en-US"/>
        </a:p>
      </dgm:t>
    </dgm:pt>
    <dgm:pt modelId="{C834EDEE-3A90-4CB5-9719-7B6B276DEEB5}">
      <dgm:prSet/>
      <dgm:spPr>
        <a:solidFill>
          <a:schemeClr val="accent2">
            <a:lumMod val="60000"/>
            <a:lumOff val="40000"/>
          </a:schemeClr>
        </a:solidFill>
      </dgm:spPr>
      <dgm:t>
        <a:bodyPr/>
        <a:lstStyle/>
        <a:p>
          <a:r>
            <a:rPr lang="en-US" dirty="0">
              <a:solidFill>
                <a:schemeClr val="tx1"/>
              </a:solidFill>
            </a:rPr>
            <a:t>Washington Student Achievement Council</a:t>
          </a:r>
        </a:p>
      </dgm:t>
    </dgm:pt>
    <dgm:pt modelId="{E933AD0E-F649-425E-8E97-7BECC950E129}" type="parTrans" cxnId="{1C99E334-637F-496B-9FB7-1D9900D34B8E}">
      <dgm:prSet/>
      <dgm:spPr/>
      <dgm:t>
        <a:bodyPr/>
        <a:lstStyle/>
        <a:p>
          <a:endParaRPr lang="en-US"/>
        </a:p>
      </dgm:t>
    </dgm:pt>
    <dgm:pt modelId="{46EFF765-7DA7-4B2F-98E5-33D6813690A8}" type="sibTrans" cxnId="{1C99E334-637F-496B-9FB7-1D9900D34B8E}">
      <dgm:prSet/>
      <dgm:spPr/>
      <dgm:t>
        <a:bodyPr/>
        <a:lstStyle/>
        <a:p>
          <a:endParaRPr lang="en-US"/>
        </a:p>
      </dgm:t>
    </dgm:pt>
    <dgm:pt modelId="{FA65591A-1765-480F-891D-1E8569C0234A}">
      <dgm:prSet/>
      <dgm:spPr>
        <a:solidFill>
          <a:schemeClr val="accent2">
            <a:lumMod val="60000"/>
            <a:lumOff val="40000"/>
          </a:schemeClr>
        </a:solidFill>
      </dgm:spPr>
      <dgm:t>
        <a:bodyPr/>
        <a:lstStyle/>
        <a:p>
          <a:r>
            <a:rPr lang="en-US" dirty="0">
              <a:solidFill>
                <a:schemeClr val="tx1"/>
              </a:solidFill>
            </a:rPr>
            <a:t>WA State GEAR UP</a:t>
          </a:r>
        </a:p>
      </dgm:t>
    </dgm:pt>
    <dgm:pt modelId="{A914DD16-AA26-4460-81FF-FF4C7522465B}" type="parTrans" cxnId="{D20A0854-48CF-4677-94D7-E6E7540941B0}">
      <dgm:prSet/>
      <dgm:spPr/>
      <dgm:t>
        <a:bodyPr/>
        <a:lstStyle/>
        <a:p>
          <a:endParaRPr lang="en-US"/>
        </a:p>
      </dgm:t>
    </dgm:pt>
    <dgm:pt modelId="{62E72609-88FE-4A09-A2D8-1A9E712F6B53}" type="sibTrans" cxnId="{D20A0854-48CF-4677-94D7-E6E7540941B0}">
      <dgm:prSet/>
      <dgm:spPr/>
      <dgm:t>
        <a:bodyPr/>
        <a:lstStyle/>
        <a:p>
          <a:endParaRPr lang="en-US"/>
        </a:p>
      </dgm:t>
    </dgm:pt>
    <dgm:pt modelId="{F89B31AF-F03B-4618-9312-41D7510BC560}">
      <dgm:prSet/>
      <dgm:spPr>
        <a:solidFill>
          <a:schemeClr val="accent1">
            <a:lumMod val="60000"/>
            <a:lumOff val="40000"/>
          </a:schemeClr>
        </a:solidFill>
      </dgm:spPr>
      <dgm:t>
        <a:bodyPr/>
        <a:lstStyle/>
        <a:p>
          <a:r>
            <a:rPr lang="en-US" b="0" dirty="0">
              <a:solidFill>
                <a:schemeClr val="tx1"/>
              </a:solidFill>
            </a:rPr>
            <a:t>State Grants</a:t>
          </a:r>
        </a:p>
      </dgm:t>
    </dgm:pt>
    <dgm:pt modelId="{690708D5-B3D4-494C-8165-9B2C3BB6B497}" type="sibTrans" cxnId="{AC1B2D50-2753-4426-B21A-25B8AAEBAF9D}">
      <dgm:prSet/>
      <dgm:spPr/>
      <dgm:t>
        <a:bodyPr/>
        <a:lstStyle/>
        <a:p>
          <a:endParaRPr lang="en-US"/>
        </a:p>
      </dgm:t>
    </dgm:pt>
    <dgm:pt modelId="{7F6C9A52-1205-4477-AE01-195C9CF02EAB}" type="parTrans" cxnId="{AC1B2D50-2753-4426-B21A-25B8AAEBAF9D}">
      <dgm:prSet/>
      <dgm:spPr/>
      <dgm:t>
        <a:bodyPr/>
        <a:lstStyle/>
        <a:p>
          <a:endParaRPr lang="en-US"/>
        </a:p>
      </dgm:t>
    </dgm:pt>
    <dgm:pt modelId="{B3BE3AAD-0315-4A51-A558-000275CB1B9C}">
      <dgm:prSet phldrT="[Text]"/>
      <dgm:spPr>
        <a:solidFill>
          <a:schemeClr val="accent2">
            <a:lumMod val="60000"/>
            <a:lumOff val="40000"/>
          </a:schemeClr>
        </a:solidFill>
      </dgm:spPr>
      <dgm:t>
        <a:bodyPr/>
        <a:lstStyle/>
        <a:p>
          <a:r>
            <a:rPr lang="en-US" b="0" dirty="0">
              <a:solidFill>
                <a:schemeClr val="tx1"/>
              </a:solidFill>
            </a:rPr>
            <a:t>Washington State Office of the Governor</a:t>
          </a:r>
        </a:p>
      </dgm:t>
    </dgm:pt>
    <dgm:pt modelId="{C8B88362-7383-448E-AE1D-99E33F1A40E3}" type="parTrans" cxnId="{ED905558-E8F8-4ACC-97C6-F8E40AF16AAD}">
      <dgm:prSet/>
      <dgm:spPr/>
      <dgm:t>
        <a:bodyPr/>
        <a:lstStyle/>
        <a:p>
          <a:endParaRPr lang="en-US"/>
        </a:p>
      </dgm:t>
    </dgm:pt>
    <dgm:pt modelId="{B23A7E3F-EBDD-443A-8793-5899585E0AF8}" type="sibTrans" cxnId="{ED905558-E8F8-4ACC-97C6-F8E40AF16AAD}">
      <dgm:prSet/>
      <dgm:spPr/>
      <dgm:t>
        <a:bodyPr/>
        <a:lstStyle/>
        <a:p>
          <a:endParaRPr lang="en-US"/>
        </a:p>
      </dgm:t>
    </dgm:pt>
    <dgm:pt modelId="{DA702C1F-9718-4CBA-ABA4-9FE197F3C22D}" type="pres">
      <dgm:prSet presAssocID="{9F808F77-2597-478E-A906-2D250E4F67E1}" presName="diagram" presStyleCnt="0">
        <dgm:presLayoutVars>
          <dgm:chPref val="1"/>
          <dgm:dir/>
          <dgm:animOne val="branch"/>
          <dgm:animLvl val="lvl"/>
          <dgm:resizeHandles val="exact"/>
        </dgm:presLayoutVars>
      </dgm:prSet>
      <dgm:spPr/>
    </dgm:pt>
    <dgm:pt modelId="{C00C187D-BE38-49F1-86A3-0BBD17C4AE97}" type="pres">
      <dgm:prSet presAssocID="{C1047B2A-F29E-4D69-916B-861B5D3EA764}" presName="root1" presStyleCnt="0"/>
      <dgm:spPr/>
    </dgm:pt>
    <dgm:pt modelId="{3BE86681-F005-4714-8228-4BD02AD74033}" type="pres">
      <dgm:prSet presAssocID="{C1047B2A-F29E-4D69-916B-861B5D3EA764}" presName="LevelOneTextNode" presStyleLbl="node0" presStyleIdx="0" presStyleCnt="1" custLinFactNeighborX="-300" custLinFactNeighborY="1352">
        <dgm:presLayoutVars>
          <dgm:chPref val="3"/>
        </dgm:presLayoutVars>
      </dgm:prSet>
      <dgm:spPr/>
    </dgm:pt>
    <dgm:pt modelId="{B8A0076C-DF17-451E-83B2-03E6A9749392}" type="pres">
      <dgm:prSet presAssocID="{C1047B2A-F29E-4D69-916B-861B5D3EA764}" presName="level2hierChild" presStyleCnt="0"/>
      <dgm:spPr/>
    </dgm:pt>
    <dgm:pt modelId="{4A601B07-D4EF-4CFC-9A85-6CD7148033A8}" type="pres">
      <dgm:prSet presAssocID="{7F6C9A52-1205-4477-AE01-195C9CF02EAB}" presName="conn2-1" presStyleLbl="parChTrans1D2" presStyleIdx="0" presStyleCnt="2"/>
      <dgm:spPr/>
    </dgm:pt>
    <dgm:pt modelId="{EBB64B01-5D03-4246-8D0B-23A121CCCFC8}" type="pres">
      <dgm:prSet presAssocID="{7F6C9A52-1205-4477-AE01-195C9CF02EAB}" presName="connTx" presStyleLbl="parChTrans1D2" presStyleIdx="0" presStyleCnt="2"/>
      <dgm:spPr/>
    </dgm:pt>
    <dgm:pt modelId="{4AC2A73C-0BAE-44CC-83D6-E7C6F83E8C23}" type="pres">
      <dgm:prSet presAssocID="{F89B31AF-F03B-4618-9312-41D7510BC560}" presName="root2" presStyleCnt="0"/>
      <dgm:spPr/>
    </dgm:pt>
    <dgm:pt modelId="{C2C51290-7F1A-4169-A06C-CE0B2CAAEE1E}" type="pres">
      <dgm:prSet presAssocID="{F89B31AF-F03B-4618-9312-41D7510BC560}" presName="LevelTwoTextNode" presStyleLbl="node2" presStyleIdx="0" presStyleCnt="2">
        <dgm:presLayoutVars>
          <dgm:chPref val="3"/>
        </dgm:presLayoutVars>
      </dgm:prSet>
      <dgm:spPr/>
    </dgm:pt>
    <dgm:pt modelId="{81B8E136-AEB7-4D31-859B-FEDFE21C8A2E}" type="pres">
      <dgm:prSet presAssocID="{F89B31AF-F03B-4618-9312-41D7510BC560}" presName="level3hierChild" presStyleCnt="0"/>
      <dgm:spPr/>
    </dgm:pt>
    <dgm:pt modelId="{97F12597-A156-4C23-A105-AECB157002B2}" type="pres">
      <dgm:prSet presAssocID="{C8B88362-7383-448E-AE1D-99E33F1A40E3}" presName="conn2-1" presStyleLbl="parChTrans1D3" presStyleIdx="0" presStyleCnt="3"/>
      <dgm:spPr/>
    </dgm:pt>
    <dgm:pt modelId="{99DC63B8-D84C-4FC5-8826-52AE877907D5}" type="pres">
      <dgm:prSet presAssocID="{C8B88362-7383-448E-AE1D-99E33F1A40E3}" presName="connTx" presStyleLbl="parChTrans1D3" presStyleIdx="0" presStyleCnt="3"/>
      <dgm:spPr/>
    </dgm:pt>
    <dgm:pt modelId="{DF85862B-6C6A-42CF-A5B2-AAB99719F240}" type="pres">
      <dgm:prSet presAssocID="{B3BE3AAD-0315-4A51-A558-000275CB1B9C}" presName="root2" presStyleCnt="0"/>
      <dgm:spPr/>
    </dgm:pt>
    <dgm:pt modelId="{01C903F5-5B44-4B4C-BA3C-1818A859370D}" type="pres">
      <dgm:prSet presAssocID="{B3BE3AAD-0315-4A51-A558-000275CB1B9C}" presName="LevelTwoTextNode" presStyleLbl="node3" presStyleIdx="0" presStyleCnt="3">
        <dgm:presLayoutVars>
          <dgm:chPref val="3"/>
        </dgm:presLayoutVars>
      </dgm:prSet>
      <dgm:spPr/>
    </dgm:pt>
    <dgm:pt modelId="{E748B8B6-5884-4EAD-8D44-3D63D8773DC6}" type="pres">
      <dgm:prSet presAssocID="{B3BE3AAD-0315-4A51-A558-000275CB1B9C}" presName="level3hierChild" presStyleCnt="0"/>
      <dgm:spPr/>
    </dgm:pt>
    <dgm:pt modelId="{EC34EBFF-C658-46B0-8183-596E048D14AA}" type="pres">
      <dgm:prSet presAssocID="{E933AD0E-F649-425E-8E97-7BECC950E129}" presName="conn2-1" presStyleLbl="parChTrans1D4" presStyleIdx="0" presStyleCnt="2"/>
      <dgm:spPr/>
    </dgm:pt>
    <dgm:pt modelId="{BC167FCC-5934-499F-84E9-B6B923479C36}" type="pres">
      <dgm:prSet presAssocID="{E933AD0E-F649-425E-8E97-7BECC950E129}" presName="connTx" presStyleLbl="parChTrans1D4" presStyleIdx="0" presStyleCnt="2"/>
      <dgm:spPr/>
    </dgm:pt>
    <dgm:pt modelId="{45F63E09-D68D-4B94-97BC-EEDCB9EFB8A5}" type="pres">
      <dgm:prSet presAssocID="{C834EDEE-3A90-4CB5-9719-7B6B276DEEB5}" presName="root2" presStyleCnt="0"/>
      <dgm:spPr/>
    </dgm:pt>
    <dgm:pt modelId="{27932B59-1530-4C51-BFA1-57BAE202A254}" type="pres">
      <dgm:prSet presAssocID="{C834EDEE-3A90-4CB5-9719-7B6B276DEEB5}" presName="LevelTwoTextNode" presStyleLbl="node4" presStyleIdx="0" presStyleCnt="2">
        <dgm:presLayoutVars>
          <dgm:chPref val="3"/>
        </dgm:presLayoutVars>
      </dgm:prSet>
      <dgm:spPr/>
    </dgm:pt>
    <dgm:pt modelId="{FD382E65-AB38-4B22-B12E-8594675557F7}" type="pres">
      <dgm:prSet presAssocID="{C834EDEE-3A90-4CB5-9719-7B6B276DEEB5}" presName="level3hierChild" presStyleCnt="0"/>
      <dgm:spPr/>
    </dgm:pt>
    <dgm:pt modelId="{99404D17-FD1F-450B-A710-B5155DC8C452}" type="pres">
      <dgm:prSet presAssocID="{A914DD16-AA26-4460-81FF-FF4C7522465B}" presName="conn2-1" presStyleLbl="parChTrans1D4" presStyleIdx="1" presStyleCnt="2"/>
      <dgm:spPr/>
    </dgm:pt>
    <dgm:pt modelId="{D0FDF36C-8573-4294-80AE-CBAE179D2A84}" type="pres">
      <dgm:prSet presAssocID="{A914DD16-AA26-4460-81FF-FF4C7522465B}" presName="connTx" presStyleLbl="parChTrans1D4" presStyleIdx="1" presStyleCnt="2"/>
      <dgm:spPr/>
    </dgm:pt>
    <dgm:pt modelId="{82FED15D-D077-4ACF-BC67-0FC111E081A5}" type="pres">
      <dgm:prSet presAssocID="{FA65591A-1765-480F-891D-1E8569C0234A}" presName="root2" presStyleCnt="0"/>
      <dgm:spPr/>
    </dgm:pt>
    <dgm:pt modelId="{DB69E7C7-7738-4601-817A-80E2DAA35627}" type="pres">
      <dgm:prSet presAssocID="{FA65591A-1765-480F-891D-1E8569C0234A}" presName="LevelTwoTextNode" presStyleLbl="node4" presStyleIdx="1" presStyleCnt="2">
        <dgm:presLayoutVars>
          <dgm:chPref val="3"/>
        </dgm:presLayoutVars>
      </dgm:prSet>
      <dgm:spPr/>
    </dgm:pt>
    <dgm:pt modelId="{0559B433-A388-44C1-A073-558CF2287035}" type="pres">
      <dgm:prSet presAssocID="{FA65591A-1765-480F-891D-1E8569C0234A}" presName="level3hierChild" presStyleCnt="0"/>
      <dgm:spPr/>
    </dgm:pt>
    <dgm:pt modelId="{C414BFD8-E331-496C-A0F7-B3EE7F767E24}" type="pres">
      <dgm:prSet presAssocID="{278D46CA-0A4E-4292-BD3A-89D036BD92E2}" presName="conn2-1" presStyleLbl="parChTrans1D2" presStyleIdx="1" presStyleCnt="2"/>
      <dgm:spPr/>
    </dgm:pt>
    <dgm:pt modelId="{372E5E36-9B2C-49EB-A025-E7146320548C}" type="pres">
      <dgm:prSet presAssocID="{278D46CA-0A4E-4292-BD3A-89D036BD92E2}" presName="connTx" presStyleLbl="parChTrans1D2" presStyleIdx="1" presStyleCnt="2"/>
      <dgm:spPr/>
    </dgm:pt>
    <dgm:pt modelId="{79B4B23A-C6B8-466E-971E-AC6A5DC53BB6}" type="pres">
      <dgm:prSet presAssocID="{7CF470D3-93F3-4710-9F43-094E5A0F5116}" presName="root2" presStyleCnt="0"/>
      <dgm:spPr/>
    </dgm:pt>
    <dgm:pt modelId="{E6B79762-95E4-4CDB-87C0-82605AFDEA56}" type="pres">
      <dgm:prSet presAssocID="{7CF470D3-93F3-4710-9F43-094E5A0F5116}" presName="LevelTwoTextNode" presStyleLbl="node2" presStyleIdx="1" presStyleCnt="2">
        <dgm:presLayoutVars>
          <dgm:chPref val="3"/>
        </dgm:presLayoutVars>
      </dgm:prSet>
      <dgm:spPr/>
    </dgm:pt>
    <dgm:pt modelId="{57E39BBD-FD3D-4922-82DD-D4DFA0B48954}" type="pres">
      <dgm:prSet presAssocID="{7CF470D3-93F3-4710-9F43-094E5A0F5116}" presName="level3hierChild" presStyleCnt="0"/>
      <dgm:spPr/>
    </dgm:pt>
    <dgm:pt modelId="{0020BF46-B21A-49DD-9AA9-CAB4C44FE9A2}" type="pres">
      <dgm:prSet presAssocID="{7FC79551-A55D-4307-9311-15CB78A8313F}" presName="conn2-1" presStyleLbl="parChTrans1D3" presStyleIdx="1" presStyleCnt="3"/>
      <dgm:spPr/>
    </dgm:pt>
    <dgm:pt modelId="{65FDDCA3-9B12-4494-9344-8C36BC034CA2}" type="pres">
      <dgm:prSet presAssocID="{7FC79551-A55D-4307-9311-15CB78A8313F}" presName="connTx" presStyleLbl="parChTrans1D3" presStyleIdx="1" presStyleCnt="3"/>
      <dgm:spPr/>
    </dgm:pt>
    <dgm:pt modelId="{14748319-0AA5-43C1-8094-C694519134D6}" type="pres">
      <dgm:prSet presAssocID="{51DCF161-C9EF-40F8-8CA3-735E4945CAF2}" presName="root2" presStyleCnt="0"/>
      <dgm:spPr/>
    </dgm:pt>
    <dgm:pt modelId="{793F489D-D715-4E4B-8983-F6747E5306DC}" type="pres">
      <dgm:prSet presAssocID="{51DCF161-C9EF-40F8-8CA3-735E4945CAF2}" presName="LevelTwoTextNode" presStyleLbl="node3" presStyleIdx="1" presStyleCnt="3">
        <dgm:presLayoutVars>
          <dgm:chPref val="3"/>
        </dgm:presLayoutVars>
      </dgm:prSet>
      <dgm:spPr/>
    </dgm:pt>
    <dgm:pt modelId="{C1388BE7-D979-4ADC-89DE-AA39F835FEF3}" type="pres">
      <dgm:prSet presAssocID="{51DCF161-C9EF-40F8-8CA3-735E4945CAF2}" presName="level3hierChild" presStyleCnt="0"/>
      <dgm:spPr/>
    </dgm:pt>
    <dgm:pt modelId="{A826AE8F-F6C1-4289-84AF-4FA435CDBFA7}" type="pres">
      <dgm:prSet presAssocID="{5A1222C2-81CC-4C5F-9063-50D60D6935B1}" presName="conn2-1" presStyleLbl="parChTrans1D3" presStyleIdx="2" presStyleCnt="3"/>
      <dgm:spPr/>
    </dgm:pt>
    <dgm:pt modelId="{345A2B93-4AC6-4556-846E-64847D636FE3}" type="pres">
      <dgm:prSet presAssocID="{5A1222C2-81CC-4C5F-9063-50D60D6935B1}" presName="connTx" presStyleLbl="parChTrans1D3" presStyleIdx="2" presStyleCnt="3"/>
      <dgm:spPr/>
    </dgm:pt>
    <dgm:pt modelId="{966C1AE4-C690-4D5C-9649-5D760D3867E5}" type="pres">
      <dgm:prSet presAssocID="{5DBF8259-EADC-4CA3-9D95-C1A31AD19244}" presName="root2" presStyleCnt="0"/>
      <dgm:spPr/>
    </dgm:pt>
    <dgm:pt modelId="{D64B8824-7F7B-42F4-AFAF-B0E5A44E128C}" type="pres">
      <dgm:prSet presAssocID="{5DBF8259-EADC-4CA3-9D95-C1A31AD19244}" presName="LevelTwoTextNode" presStyleLbl="node3" presStyleIdx="2" presStyleCnt="3">
        <dgm:presLayoutVars>
          <dgm:chPref val="3"/>
        </dgm:presLayoutVars>
      </dgm:prSet>
      <dgm:spPr/>
    </dgm:pt>
    <dgm:pt modelId="{EF90468B-724D-46C2-9A48-7B2E0D147771}" type="pres">
      <dgm:prSet presAssocID="{5DBF8259-EADC-4CA3-9D95-C1A31AD19244}" presName="level3hierChild" presStyleCnt="0"/>
      <dgm:spPr/>
    </dgm:pt>
  </dgm:ptLst>
  <dgm:cxnLst>
    <dgm:cxn modelId="{02925501-06E1-4641-B07A-A1121ABAB95D}" type="presOf" srcId="{A914DD16-AA26-4460-81FF-FF4C7522465B}" destId="{D0FDF36C-8573-4294-80AE-CBAE179D2A84}" srcOrd="1" destOrd="0" presId="urn:microsoft.com/office/officeart/2005/8/layout/hierarchy2"/>
    <dgm:cxn modelId="{E1166907-D5C4-467A-A115-376FC1B02D5C}" type="presOf" srcId="{278D46CA-0A4E-4292-BD3A-89D036BD92E2}" destId="{372E5E36-9B2C-49EB-A025-E7146320548C}" srcOrd="1" destOrd="0" presId="urn:microsoft.com/office/officeart/2005/8/layout/hierarchy2"/>
    <dgm:cxn modelId="{9E1D6311-619C-40F4-9894-583D5C6A4B51}" type="presOf" srcId="{C834EDEE-3A90-4CB5-9719-7B6B276DEEB5}" destId="{27932B59-1530-4C51-BFA1-57BAE202A254}" srcOrd="0" destOrd="0" presId="urn:microsoft.com/office/officeart/2005/8/layout/hierarchy2"/>
    <dgm:cxn modelId="{E8058431-0BEC-46E7-A1C0-A3F6F89D89D7}" type="presOf" srcId="{C1047B2A-F29E-4D69-916B-861B5D3EA764}" destId="{3BE86681-F005-4714-8228-4BD02AD74033}" srcOrd="0" destOrd="0" presId="urn:microsoft.com/office/officeart/2005/8/layout/hierarchy2"/>
    <dgm:cxn modelId="{D5D15832-575F-4FD0-85F4-A1BD7462FE35}" type="presOf" srcId="{F89B31AF-F03B-4618-9312-41D7510BC560}" destId="{C2C51290-7F1A-4169-A06C-CE0B2CAAEE1E}" srcOrd="0" destOrd="0" presId="urn:microsoft.com/office/officeart/2005/8/layout/hierarchy2"/>
    <dgm:cxn modelId="{1C99E334-637F-496B-9FB7-1D9900D34B8E}" srcId="{B3BE3AAD-0315-4A51-A558-000275CB1B9C}" destId="{C834EDEE-3A90-4CB5-9719-7B6B276DEEB5}" srcOrd="0" destOrd="0" parTransId="{E933AD0E-F649-425E-8E97-7BECC950E129}" sibTransId="{46EFF765-7DA7-4B2F-98E5-33D6813690A8}"/>
    <dgm:cxn modelId="{1516D036-452D-4DC5-B518-3359CE07402A}" type="presOf" srcId="{5A1222C2-81CC-4C5F-9063-50D60D6935B1}" destId="{A826AE8F-F6C1-4289-84AF-4FA435CDBFA7}" srcOrd="0" destOrd="0" presId="urn:microsoft.com/office/officeart/2005/8/layout/hierarchy2"/>
    <dgm:cxn modelId="{E2217D3F-F422-4E08-A0C1-6A5346B44FEF}" type="presOf" srcId="{9F808F77-2597-478E-A906-2D250E4F67E1}" destId="{DA702C1F-9718-4CBA-ABA4-9FE197F3C22D}" srcOrd="0" destOrd="0" presId="urn:microsoft.com/office/officeart/2005/8/layout/hierarchy2"/>
    <dgm:cxn modelId="{96596960-9D9E-46CD-B909-1D1250966DBB}" type="presOf" srcId="{5DBF8259-EADC-4CA3-9D95-C1A31AD19244}" destId="{D64B8824-7F7B-42F4-AFAF-B0E5A44E128C}" srcOrd="0" destOrd="0" presId="urn:microsoft.com/office/officeart/2005/8/layout/hierarchy2"/>
    <dgm:cxn modelId="{E852CD44-97D4-4A07-9597-DDF1EF5F45F0}" type="presOf" srcId="{7FC79551-A55D-4307-9311-15CB78A8313F}" destId="{0020BF46-B21A-49DD-9AA9-CAB4C44FE9A2}" srcOrd="0" destOrd="0" presId="urn:microsoft.com/office/officeart/2005/8/layout/hierarchy2"/>
    <dgm:cxn modelId="{261D5365-1FDA-4F7D-A75F-5F4E996969D8}" type="presOf" srcId="{C8B88362-7383-448E-AE1D-99E33F1A40E3}" destId="{97F12597-A156-4C23-A105-AECB157002B2}" srcOrd="0" destOrd="0" presId="urn:microsoft.com/office/officeart/2005/8/layout/hierarchy2"/>
    <dgm:cxn modelId="{E6B6CB6B-034F-4612-833D-3E9DAFBE66CE}" srcId="{7CF470D3-93F3-4710-9F43-094E5A0F5116}" destId="{51DCF161-C9EF-40F8-8CA3-735E4945CAF2}" srcOrd="0" destOrd="0" parTransId="{7FC79551-A55D-4307-9311-15CB78A8313F}" sibTransId="{7C240424-0D5B-4ECD-B867-2EE12B57684D}"/>
    <dgm:cxn modelId="{AC1B2D50-2753-4426-B21A-25B8AAEBAF9D}" srcId="{C1047B2A-F29E-4D69-916B-861B5D3EA764}" destId="{F89B31AF-F03B-4618-9312-41D7510BC560}" srcOrd="0" destOrd="0" parTransId="{7F6C9A52-1205-4477-AE01-195C9CF02EAB}" sibTransId="{690708D5-B3D4-494C-8165-9B2C3BB6B497}"/>
    <dgm:cxn modelId="{7DBE1172-FA00-43DD-8DD5-809DFF46B2F8}" type="presOf" srcId="{C8B88362-7383-448E-AE1D-99E33F1A40E3}" destId="{99DC63B8-D84C-4FC5-8826-52AE877907D5}" srcOrd="1" destOrd="0" presId="urn:microsoft.com/office/officeart/2005/8/layout/hierarchy2"/>
    <dgm:cxn modelId="{9A1FD453-EADC-4389-A856-033C737E8598}" type="presOf" srcId="{51DCF161-C9EF-40F8-8CA3-735E4945CAF2}" destId="{793F489D-D715-4E4B-8983-F6747E5306DC}" srcOrd="0" destOrd="0" presId="urn:microsoft.com/office/officeart/2005/8/layout/hierarchy2"/>
    <dgm:cxn modelId="{D20A0854-48CF-4677-94D7-E6E7540941B0}" srcId="{C834EDEE-3A90-4CB5-9719-7B6B276DEEB5}" destId="{FA65591A-1765-480F-891D-1E8569C0234A}" srcOrd="0" destOrd="0" parTransId="{A914DD16-AA26-4460-81FF-FF4C7522465B}" sibTransId="{62E72609-88FE-4A09-A2D8-1A9E712F6B53}"/>
    <dgm:cxn modelId="{ED084774-097D-41C3-BA63-07756EA507F7}" type="presOf" srcId="{7F6C9A52-1205-4477-AE01-195C9CF02EAB}" destId="{EBB64B01-5D03-4246-8D0B-23A121CCCFC8}" srcOrd="1" destOrd="0" presId="urn:microsoft.com/office/officeart/2005/8/layout/hierarchy2"/>
    <dgm:cxn modelId="{4D8C4676-DC44-4969-8D8D-1DF35D40E529}" type="presOf" srcId="{E933AD0E-F649-425E-8E97-7BECC950E129}" destId="{BC167FCC-5934-499F-84E9-B6B923479C36}" srcOrd="1" destOrd="0" presId="urn:microsoft.com/office/officeart/2005/8/layout/hierarchy2"/>
    <dgm:cxn modelId="{ED905558-E8F8-4ACC-97C6-F8E40AF16AAD}" srcId="{F89B31AF-F03B-4618-9312-41D7510BC560}" destId="{B3BE3AAD-0315-4A51-A558-000275CB1B9C}" srcOrd="0" destOrd="0" parTransId="{C8B88362-7383-448E-AE1D-99E33F1A40E3}" sibTransId="{B23A7E3F-EBDD-443A-8793-5899585E0AF8}"/>
    <dgm:cxn modelId="{9F3F6A8E-A4C0-4321-82FD-9BDEA6CF24CD}" type="presOf" srcId="{7FC79551-A55D-4307-9311-15CB78A8313F}" destId="{65FDDCA3-9B12-4494-9344-8C36BC034CA2}" srcOrd="1" destOrd="0" presId="urn:microsoft.com/office/officeart/2005/8/layout/hierarchy2"/>
    <dgm:cxn modelId="{C4BA7890-CD8C-4DA8-A866-ECBF5A1D689A}" type="presOf" srcId="{E933AD0E-F649-425E-8E97-7BECC950E129}" destId="{EC34EBFF-C658-46B0-8183-596E048D14AA}" srcOrd="0" destOrd="0" presId="urn:microsoft.com/office/officeart/2005/8/layout/hierarchy2"/>
    <dgm:cxn modelId="{9C4AB7A1-DEC7-4D75-9EF3-291F0EAB2605}" srcId="{9F808F77-2597-478E-A906-2D250E4F67E1}" destId="{C1047B2A-F29E-4D69-916B-861B5D3EA764}" srcOrd="0" destOrd="0" parTransId="{F48D1CA4-FECE-44DB-AA5B-724D3F498DAF}" sibTransId="{F3678341-E16D-4B51-A52D-7288CEDA2681}"/>
    <dgm:cxn modelId="{B5BB60AB-B024-42A3-8CB1-2DA6AAABF996}" srcId="{7CF470D3-93F3-4710-9F43-094E5A0F5116}" destId="{5DBF8259-EADC-4CA3-9D95-C1A31AD19244}" srcOrd="1" destOrd="0" parTransId="{5A1222C2-81CC-4C5F-9063-50D60D6935B1}" sibTransId="{EF316DFD-2ABD-445D-8C5C-20A73FB12C12}"/>
    <dgm:cxn modelId="{E4D554AD-CF36-4B51-9216-1577ECA7B4E4}" srcId="{C1047B2A-F29E-4D69-916B-861B5D3EA764}" destId="{7CF470D3-93F3-4710-9F43-094E5A0F5116}" srcOrd="1" destOrd="0" parTransId="{278D46CA-0A4E-4292-BD3A-89D036BD92E2}" sibTransId="{C754D529-8B55-49CE-B874-15656E1B3670}"/>
    <dgm:cxn modelId="{665CD4B1-6953-48B8-B5B2-E2A4DD770576}" type="presOf" srcId="{278D46CA-0A4E-4292-BD3A-89D036BD92E2}" destId="{C414BFD8-E331-496C-A0F7-B3EE7F767E24}" srcOrd="0" destOrd="0" presId="urn:microsoft.com/office/officeart/2005/8/layout/hierarchy2"/>
    <dgm:cxn modelId="{6503CCB3-AEAC-4232-8A7A-ABCF1C64BEA1}" type="presOf" srcId="{5A1222C2-81CC-4C5F-9063-50D60D6935B1}" destId="{345A2B93-4AC6-4556-846E-64847D636FE3}" srcOrd="1" destOrd="0" presId="urn:microsoft.com/office/officeart/2005/8/layout/hierarchy2"/>
    <dgm:cxn modelId="{AD3FA3C1-205A-4A5D-BF5B-EEFCAE0BD37F}" type="presOf" srcId="{7CF470D3-93F3-4710-9F43-094E5A0F5116}" destId="{E6B79762-95E4-4CDB-87C0-82605AFDEA56}" srcOrd="0" destOrd="0" presId="urn:microsoft.com/office/officeart/2005/8/layout/hierarchy2"/>
    <dgm:cxn modelId="{84428CD2-9B1C-4F5A-A3B6-028D340FAB47}" type="presOf" srcId="{B3BE3AAD-0315-4A51-A558-000275CB1B9C}" destId="{01C903F5-5B44-4B4C-BA3C-1818A859370D}" srcOrd="0" destOrd="0" presId="urn:microsoft.com/office/officeart/2005/8/layout/hierarchy2"/>
    <dgm:cxn modelId="{280EEBD9-FB99-476F-BE95-7179B8EB3670}" type="presOf" srcId="{7F6C9A52-1205-4477-AE01-195C9CF02EAB}" destId="{4A601B07-D4EF-4CFC-9A85-6CD7148033A8}" srcOrd="0" destOrd="0" presId="urn:microsoft.com/office/officeart/2005/8/layout/hierarchy2"/>
    <dgm:cxn modelId="{2014D9F8-0C07-466F-9F32-388D8CB87B86}" type="presOf" srcId="{A914DD16-AA26-4460-81FF-FF4C7522465B}" destId="{99404D17-FD1F-450B-A710-B5155DC8C452}" srcOrd="0" destOrd="0" presId="urn:microsoft.com/office/officeart/2005/8/layout/hierarchy2"/>
    <dgm:cxn modelId="{96B1ADFC-C866-4300-B3B5-E6C44FB0A940}" type="presOf" srcId="{FA65591A-1765-480F-891D-1E8569C0234A}" destId="{DB69E7C7-7738-4601-817A-80E2DAA35627}" srcOrd="0" destOrd="0" presId="urn:microsoft.com/office/officeart/2005/8/layout/hierarchy2"/>
    <dgm:cxn modelId="{CD876940-35AE-4F98-B606-ED276A75FE85}" type="presParOf" srcId="{DA702C1F-9718-4CBA-ABA4-9FE197F3C22D}" destId="{C00C187D-BE38-49F1-86A3-0BBD17C4AE97}" srcOrd="0" destOrd="0" presId="urn:microsoft.com/office/officeart/2005/8/layout/hierarchy2"/>
    <dgm:cxn modelId="{AC91B202-183C-4B5E-94B2-62E5704BDA8E}" type="presParOf" srcId="{C00C187D-BE38-49F1-86A3-0BBD17C4AE97}" destId="{3BE86681-F005-4714-8228-4BD02AD74033}" srcOrd="0" destOrd="0" presId="urn:microsoft.com/office/officeart/2005/8/layout/hierarchy2"/>
    <dgm:cxn modelId="{784D1668-A916-426D-ADE5-4A82FB9D8411}" type="presParOf" srcId="{C00C187D-BE38-49F1-86A3-0BBD17C4AE97}" destId="{B8A0076C-DF17-451E-83B2-03E6A9749392}" srcOrd="1" destOrd="0" presId="urn:microsoft.com/office/officeart/2005/8/layout/hierarchy2"/>
    <dgm:cxn modelId="{D401BD35-648D-4354-84B3-F57904D77772}" type="presParOf" srcId="{B8A0076C-DF17-451E-83B2-03E6A9749392}" destId="{4A601B07-D4EF-4CFC-9A85-6CD7148033A8}" srcOrd="0" destOrd="0" presId="urn:microsoft.com/office/officeart/2005/8/layout/hierarchy2"/>
    <dgm:cxn modelId="{DD43E714-56EF-4F93-8F3F-DAACDE3F9677}" type="presParOf" srcId="{4A601B07-D4EF-4CFC-9A85-6CD7148033A8}" destId="{EBB64B01-5D03-4246-8D0B-23A121CCCFC8}" srcOrd="0" destOrd="0" presId="urn:microsoft.com/office/officeart/2005/8/layout/hierarchy2"/>
    <dgm:cxn modelId="{5BCBE109-5404-42ED-8D8F-E3AEC1620FFD}" type="presParOf" srcId="{B8A0076C-DF17-451E-83B2-03E6A9749392}" destId="{4AC2A73C-0BAE-44CC-83D6-E7C6F83E8C23}" srcOrd="1" destOrd="0" presId="urn:microsoft.com/office/officeart/2005/8/layout/hierarchy2"/>
    <dgm:cxn modelId="{EFEEE0B6-73AD-426D-83CF-4CEE4231F211}" type="presParOf" srcId="{4AC2A73C-0BAE-44CC-83D6-E7C6F83E8C23}" destId="{C2C51290-7F1A-4169-A06C-CE0B2CAAEE1E}" srcOrd="0" destOrd="0" presId="urn:microsoft.com/office/officeart/2005/8/layout/hierarchy2"/>
    <dgm:cxn modelId="{B3F0A79F-22B1-4573-9783-3CE40C7A4D86}" type="presParOf" srcId="{4AC2A73C-0BAE-44CC-83D6-E7C6F83E8C23}" destId="{81B8E136-AEB7-4D31-859B-FEDFE21C8A2E}" srcOrd="1" destOrd="0" presId="urn:microsoft.com/office/officeart/2005/8/layout/hierarchy2"/>
    <dgm:cxn modelId="{A603B1DA-57A2-4376-8614-A37D403725E5}" type="presParOf" srcId="{81B8E136-AEB7-4D31-859B-FEDFE21C8A2E}" destId="{97F12597-A156-4C23-A105-AECB157002B2}" srcOrd="0" destOrd="0" presId="urn:microsoft.com/office/officeart/2005/8/layout/hierarchy2"/>
    <dgm:cxn modelId="{803938D8-9466-41FA-84E5-9AE3284638B4}" type="presParOf" srcId="{97F12597-A156-4C23-A105-AECB157002B2}" destId="{99DC63B8-D84C-4FC5-8826-52AE877907D5}" srcOrd="0" destOrd="0" presId="urn:microsoft.com/office/officeart/2005/8/layout/hierarchy2"/>
    <dgm:cxn modelId="{429234C9-B9F4-4A21-A893-091503E81D07}" type="presParOf" srcId="{81B8E136-AEB7-4D31-859B-FEDFE21C8A2E}" destId="{DF85862B-6C6A-42CF-A5B2-AAB99719F240}" srcOrd="1" destOrd="0" presId="urn:microsoft.com/office/officeart/2005/8/layout/hierarchy2"/>
    <dgm:cxn modelId="{3DDF280F-1420-41E8-AAA7-FC729EF19237}" type="presParOf" srcId="{DF85862B-6C6A-42CF-A5B2-AAB99719F240}" destId="{01C903F5-5B44-4B4C-BA3C-1818A859370D}" srcOrd="0" destOrd="0" presId="urn:microsoft.com/office/officeart/2005/8/layout/hierarchy2"/>
    <dgm:cxn modelId="{FF2AEA21-787B-4E51-873D-EDFA96E50608}" type="presParOf" srcId="{DF85862B-6C6A-42CF-A5B2-AAB99719F240}" destId="{E748B8B6-5884-4EAD-8D44-3D63D8773DC6}" srcOrd="1" destOrd="0" presId="urn:microsoft.com/office/officeart/2005/8/layout/hierarchy2"/>
    <dgm:cxn modelId="{E1630058-5016-4563-82D1-2B9B4CE2C393}" type="presParOf" srcId="{E748B8B6-5884-4EAD-8D44-3D63D8773DC6}" destId="{EC34EBFF-C658-46B0-8183-596E048D14AA}" srcOrd="0" destOrd="0" presId="urn:microsoft.com/office/officeart/2005/8/layout/hierarchy2"/>
    <dgm:cxn modelId="{6F676E80-F2D7-4618-8DC8-CDA33E1A8862}" type="presParOf" srcId="{EC34EBFF-C658-46B0-8183-596E048D14AA}" destId="{BC167FCC-5934-499F-84E9-B6B923479C36}" srcOrd="0" destOrd="0" presId="urn:microsoft.com/office/officeart/2005/8/layout/hierarchy2"/>
    <dgm:cxn modelId="{562B3A9B-B590-43A0-808D-62CBD78829B3}" type="presParOf" srcId="{E748B8B6-5884-4EAD-8D44-3D63D8773DC6}" destId="{45F63E09-D68D-4B94-97BC-EEDCB9EFB8A5}" srcOrd="1" destOrd="0" presId="urn:microsoft.com/office/officeart/2005/8/layout/hierarchy2"/>
    <dgm:cxn modelId="{DF7C77BF-0B17-4ADD-AE0A-CEBE27E72922}" type="presParOf" srcId="{45F63E09-D68D-4B94-97BC-EEDCB9EFB8A5}" destId="{27932B59-1530-4C51-BFA1-57BAE202A254}" srcOrd="0" destOrd="0" presId="urn:microsoft.com/office/officeart/2005/8/layout/hierarchy2"/>
    <dgm:cxn modelId="{E28CC143-2BAE-4198-BD7D-A246942EB58B}" type="presParOf" srcId="{45F63E09-D68D-4B94-97BC-EEDCB9EFB8A5}" destId="{FD382E65-AB38-4B22-B12E-8594675557F7}" srcOrd="1" destOrd="0" presId="urn:microsoft.com/office/officeart/2005/8/layout/hierarchy2"/>
    <dgm:cxn modelId="{2E7BFF72-C01B-4212-97A1-A53DE47B0CF8}" type="presParOf" srcId="{FD382E65-AB38-4B22-B12E-8594675557F7}" destId="{99404D17-FD1F-450B-A710-B5155DC8C452}" srcOrd="0" destOrd="0" presId="urn:microsoft.com/office/officeart/2005/8/layout/hierarchy2"/>
    <dgm:cxn modelId="{17F2A485-5975-437E-993B-640AF42A63A8}" type="presParOf" srcId="{99404D17-FD1F-450B-A710-B5155DC8C452}" destId="{D0FDF36C-8573-4294-80AE-CBAE179D2A84}" srcOrd="0" destOrd="0" presId="urn:microsoft.com/office/officeart/2005/8/layout/hierarchy2"/>
    <dgm:cxn modelId="{D28C6236-F0BB-48F0-A203-8E46EF3B8F0F}" type="presParOf" srcId="{FD382E65-AB38-4B22-B12E-8594675557F7}" destId="{82FED15D-D077-4ACF-BC67-0FC111E081A5}" srcOrd="1" destOrd="0" presId="urn:microsoft.com/office/officeart/2005/8/layout/hierarchy2"/>
    <dgm:cxn modelId="{C916A94F-3CA9-4FF7-A878-7A7DDA880959}" type="presParOf" srcId="{82FED15D-D077-4ACF-BC67-0FC111E081A5}" destId="{DB69E7C7-7738-4601-817A-80E2DAA35627}" srcOrd="0" destOrd="0" presId="urn:microsoft.com/office/officeart/2005/8/layout/hierarchy2"/>
    <dgm:cxn modelId="{310804BA-FA29-4557-B329-3492FA4388DB}" type="presParOf" srcId="{82FED15D-D077-4ACF-BC67-0FC111E081A5}" destId="{0559B433-A388-44C1-A073-558CF2287035}" srcOrd="1" destOrd="0" presId="urn:microsoft.com/office/officeart/2005/8/layout/hierarchy2"/>
    <dgm:cxn modelId="{A12C49D3-EBC1-48BC-8765-7A6C78AD2E02}" type="presParOf" srcId="{B8A0076C-DF17-451E-83B2-03E6A9749392}" destId="{C414BFD8-E331-496C-A0F7-B3EE7F767E24}" srcOrd="2" destOrd="0" presId="urn:microsoft.com/office/officeart/2005/8/layout/hierarchy2"/>
    <dgm:cxn modelId="{95ABF2C4-49B4-427D-A42C-E80D8377129C}" type="presParOf" srcId="{C414BFD8-E331-496C-A0F7-B3EE7F767E24}" destId="{372E5E36-9B2C-49EB-A025-E7146320548C}" srcOrd="0" destOrd="0" presId="urn:microsoft.com/office/officeart/2005/8/layout/hierarchy2"/>
    <dgm:cxn modelId="{4FBEA781-6FA6-43FA-B2D6-BBFF15C2F2D2}" type="presParOf" srcId="{B8A0076C-DF17-451E-83B2-03E6A9749392}" destId="{79B4B23A-C6B8-466E-971E-AC6A5DC53BB6}" srcOrd="3" destOrd="0" presId="urn:microsoft.com/office/officeart/2005/8/layout/hierarchy2"/>
    <dgm:cxn modelId="{80EFE277-7C64-4014-94BB-A1E0B25B6385}" type="presParOf" srcId="{79B4B23A-C6B8-466E-971E-AC6A5DC53BB6}" destId="{E6B79762-95E4-4CDB-87C0-82605AFDEA56}" srcOrd="0" destOrd="0" presId="urn:microsoft.com/office/officeart/2005/8/layout/hierarchy2"/>
    <dgm:cxn modelId="{00A77231-B82B-4BBA-9FE6-8219706BCDBE}" type="presParOf" srcId="{79B4B23A-C6B8-466E-971E-AC6A5DC53BB6}" destId="{57E39BBD-FD3D-4922-82DD-D4DFA0B48954}" srcOrd="1" destOrd="0" presId="urn:microsoft.com/office/officeart/2005/8/layout/hierarchy2"/>
    <dgm:cxn modelId="{0F0C4EB5-D3EE-4DC0-8294-F06C291599B2}" type="presParOf" srcId="{57E39BBD-FD3D-4922-82DD-D4DFA0B48954}" destId="{0020BF46-B21A-49DD-9AA9-CAB4C44FE9A2}" srcOrd="0" destOrd="0" presId="urn:microsoft.com/office/officeart/2005/8/layout/hierarchy2"/>
    <dgm:cxn modelId="{1467ECEE-F70A-4E08-BEF4-DC64D4E4A9F3}" type="presParOf" srcId="{0020BF46-B21A-49DD-9AA9-CAB4C44FE9A2}" destId="{65FDDCA3-9B12-4494-9344-8C36BC034CA2}" srcOrd="0" destOrd="0" presId="urn:microsoft.com/office/officeart/2005/8/layout/hierarchy2"/>
    <dgm:cxn modelId="{5015F61A-2226-49FC-9A5C-EF531C84C68F}" type="presParOf" srcId="{57E39BBD-FD3D-4922-82DD-D4DFA0B48954}" destId="{14748319-0AA5-43C1-8094-C694519134D6}" srcOrd="1" destOrd="0" presId="urn:microsoft.com/office/officeart/2005/8/layout/hierarchy2"/>
    <dgm:cxn modelId="{59106C04-437F-4E3D-882F-EEE88D29495C}" type="presParOf" srcId="{14748319-0AA5-43C1-8094-C694519134D6}" destId="{793F489D-D715-4E4B-8983-F6747E5306DC}" srcOrd="0" destOrd="0" presId="urn:microsoft.com/office/officeart/2005/8/layout/hierarchy2"/>
    <dgm:cxn modelId="{2B4B83BA-22D4-4EDF-907F-391D4AA6E999}" type="presParOf" srcId="{14748319-0AA5-43C1-8094-C694519134D6}" destId="{C1388BE7-D979-4ADC-89DE-AA39F835FEF3}" srcOrd="1" destOrd="0" presId="urn:microsoft.com/office/officeart/2005/8/layout/hierarchy2"/>
    <dgm:cxn modelId="{64D268E5-1E7F-4FDD-A2B0-398DC1FFA24C}" type="presParOf" srcId="{57E39BBD-FD3D-4922-82DD-D4DFA0B48954}" destId="{A826AE8F-F6C1-4289-84AF-4FA435CDBFA7}" srcOrd="2" destOrd="0" presId="urn:microsoft.com/office/officeart/2005/8/layout/hierarchy2"/>
    <dgm:cxn modelId="{8237B30C-E96B-42B5-90B4-88AD663DF18D}" type="presParOf" srcId="{A826AE8F-F6C1-4289-84AF-4FA435CDBFA7}" destId="{345A2B93-4AC6-4556-846E-64847D636FE3}" srcOrd="0" destOrd="0" presId="urn:microsoft.com/office/officeart/2005/8/layout/hierarchy2"/>
    <dgm:cxn modelId="{8859329A-6A55-41AF-8354-65BA5F25BB50}" type="presParOf" srcId="{57E39BBD-FD3D-4922-82DD-D4DFA0B48954}" destId="{966C1AE4-C690-4D5C-9649-5D760D3867E5}" srcOrd="3" destOrd="0" presId="urn:microsoft.com/office/officeart/2005/8/layout/hierarchy2"/>
    <dgm:cxn modelId="{D6A5E22B-5944-484F-80A7-295CF4712941}" type="presParOf" srcId="{966C1AE4-C690-4D5C-9649-5D760D3867E5}" destId="{D64B8824-7F7B-42F4-AFAF-B0E5A44E128C}" srcOrd="0" destOrd="0" presId="urn:microsoft.com/office/officeart/2005/8/layout/hierarchy2"/>
    <dgm:cxn modelId="{94E0BB76-900C-42C7-9E82-F686A4186992}" type="presParOf" srcId="{966C1AE4-C690-4D5C-9649-5D760D3867E5}" destId="{EF90468B-724D-46C2-9A48-7B2E0D14777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C038D-E61A-4F31-92B2-D0890A546C1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D8450769-8A6A-451D-B0D8-EB2EF5B0701F}">
      <dgm:prSet/>
      <dgm:spPr/>
      <dgm:t>
        <a:bodyPr/>
        <a:lstStyle/>
        <a:p>
          <a:r>
            <a:rPr lang="en-US" b="1"/>
            <a:t>Chelan/Okanogan Region</a:t>
          </a:r>
        </a:p>
      </dgm:t>
    </dgm:pt>
    <dgm:pt modelId="{C1E81938-42B3-4171-A21E-1E24CB86B4F6}" type="parTrans" cxnId="{D287B9C4-A555-4D10-81EA-0B6DBCE0B606}">
      <dgm:prSet/>
      <dgm:spPr/>
      <dgm:t>
        <a:bodyPr/>
        <a:lstStyle/>
        <a:p>
          <a:endParaRPr lang="en-US"/>
        </a:p>
      </dgm:t>
    </dgm:pt>
    <dgm:pt modelId="{91B5986F-9B67-4F2E-B490-BCDF0C1D68B9}" type="sibTrans" cxnId="{D287B9C4-A555-4D10-81EA-0B6DBCE0B606}">
      <dgm:prSet/>
      <dgm:spPr/>
      <dgm:t>
        <a:bodyPr/>
        <a:lstStyle/>
        <a:p>
          <a:endParaRPr lang="en-US"/>
        </a:p>
      </dgm:t>
    </dgm:pt>
    <dgm:pt modelId="{1C2F9368-4B5C-4DA8-B75A-BEA569269F47}">
      <dgm:prSet/>
      <dgm:spPr/>
      <dgm:t>
        <a:bodyPr/>
        <a:lstStyle/>
        <a:p>
          <a:r>
            <a:rPr lang="en-US" b="1"/>
            <a:t>Brewster School District</a:t>
          </a:r>
          <a:endParaRPr lang="en-US" b="1" dirty="0"/>
        </a:p>
      </dgm:t>
    </dgm:pt>
    <dgm:pt modelId="{F3D20249-8C32-4ED7-BC01-02083ABE496E}" type="parTrans" cxnId="{9F83977C-8DC1-4427-B333-7F04A8D513F1}">
      <dgm:prSet/>
      <dgm:spPr/>
      <dgm:t>
        <a:bodyPr/>
        <a:lstStyle/>
        <a:p>
          <a:endParaRPr lang="en-US"/>
        </a:p>
      </dgm:t>
    </dgm:pt>
    <dgm:pt modelId="{77EDB420-032D-40F8-86F4-295F173FD8BB}" type="sibTrans" cxnId="{9F83977C-8DC1-4427-B333-7F04A8D513F1}">
      <dgm:prSet/>
      <dgm:spPr/>
      <dgm:t>
        <a:bodyPr/>
        <a:lstStyle/>
        <a:p>
          <a:endParaRPr lang="en-US"/>
        </a:p>
      </dgm:t>
    </dgm:pt>
    <dgm:pt modelId="{88920B85-9D8E-4D64-A00E-76C099E1850A}">
      <dgm:prSet/>
      <dgm:spPr/>
      <dgm:t>
        <a:bodyPr/>
        <a:lstStyle/>
        <a:p>
          <a:r>
            <a:rPr lang="en-US" b="1"/>
            <a:t>Entiat School District</a:t>
          </a:r>
          <a:endParaRPr lang="en-US" b="1" dirty="0"/>
        </a:p>
      </dgm:t>
    </dgm:pt>
    <dgm:pt modelId="{01535D7F-CBB1-425B-8DD8-DCE81BF108C0}" type="parTrans" cxnId="{C43DBBFA-DC26-454C-93DB-DEC6D2E30B9A}">
      <dgm:prSet/>
      <dgm:spPr/>
      <dgm:t>
        <a:bodyPr/>
        <a:lstStyle/>
        <a:p>
          <a:endParaRPr lang="en-US"/>
        </a:p>
      </dgm:t>
    </dgm:pt>
    <dgm:pt modelId="{A6716302-8890-4FA9-A39E-8F486CC5F52C}" type="sibTrans" cxnId="{C43DBBFA-DC26-454C-93DB-DEC6D2E30B9A}">
      <dgm:prSet/>
      <dgm:spPr/>
      <dgm:t>
        <a:bodyPr/>
        <a:lstStyle/>
        <a:p>
          <a:endParaRPr lang="en-US"/>
        </a:p>
      </dgm:t>
    </dgm:pt>
    <dgm:pt modelId="{78A636FF-36E9-4B78-B18E-1A4AF07012A5}">
      <dgm:prSet/>
      <dgm:spPr/>
      <dgm:t>
        <a:bodyPr/>
        <a:lstStyle/>
        <a:p>
          <a:r>
            <a:rPr lang="en-US" b="1"/>
            <a:t>Lake Chelan School District</a:t>
          </a:r>
          <a:endParaRPr lang="en-US" b="1" dirty="0"/>
        </a:p>
      </dgm:t>
    </dgm:pt>
    <dgm:pt modelId="{F2CD2EE3-80F0-47E4-BA08-A25557FC8E70}" type="parTrans" cxnId="{53328A15-5557-495B-8465-4117C4E87CF5}">
      <dgm:prSet/>
      <dgm:spPr/>
      <dgm:t>
        <a:bodyPr/>
        <a:lstStyle/>
        <a:p>
          <a:endParaRPr lang="en-US"/>
        </a:p>
      </dgm:t>
    </dgm:pt>
    <dgm:pt modelId="{33CFF96D-5B42-4668-B509-AD5B20C8C28C}" type="sibTrans" cxnId="{53328A15-5557-495B-8465-4117C4E87CF5}">
      <dgm:prSet/>
      <dgm:spPr/>
      <dgm:t>
        <a:bodyPr/>
        <a:lstStyle/>
        <a:p>
          <a:endParaRPr lang="en-US"/>
        </a:p>
      </dgm:t>
    </dgm:pt>
    <dgm:pt modelId="{07383008-F8DC-4285-AA28-28EC767B33E9}">
      <dgm:prSet/>
      <dgm:spPr/>
      <dgm:t>
        <a:bodyPr/>
        <a:lstStyle/>
        <a:p>
          <a:r>
            <a:rPr lang="en-US" b="1"/>
            <a:t>Manson School District</a:t>
          </a:r>
          <a:endParaRPr lang="en-US" b="1" dirty="0"/>
        </a:p>
      </dgm:t>
    </dgm:pt>
    <dgm:pt modelId="{9FD46EBF-8B77-4A82-B203-714D1A23903E}" type="parTrans" cxnId="{A8214336-1FA4-4E02-8A62-3A817104D4C6}">
      <dgm:prSet/>
      <dgm:spPr/>
      <dgm:t>
        <a:bodyPr/>
        <a:lstStyle/>
        <a:p>
          <a:endParaRPr lang="en-US"/>
        </a:p>
      </dgm:t>
    </dgm:pt>
    <dgm:pt modelId="{BC559C09-25A5-4B4C-8A63-DA15A9C20D42}" type="sibTrans" cxnId="{A8214336-1FA4-4E02-8A62-3A817104D4C6}">
      <dgm:prSet/>
      <dgm:spPr/>
      <dgm:t>
        <a:bodyPr/>
        <a:lstStyle/>
        <a:p>
          <a:endParaRPr lang="en-US"/>
        </a:p>
      </dgm:t>
    </dgm:pt>
    <dgm:pt modelId="{12AB424D-4BE4-4E6A-B43B-FF929EAEE3E9}">
      <dgm:prSet/>
      <dgm:spPr/>
      <dgm:t>
        <a:bodyPr/>
        <a:lstStyle/>
        <a:p>
          <a:r>
            <a:rPr lang="en-US" b="1"/>
            <a:t>Okanogan School District</a:t>
          </a:r>
          <a:endParaRPr lang="en-US" b="1" dirty="0"/>
        </a:p>
      </dgm:t>
    </dgm:pt>
    <dgm:pt modelId="{23AD2FA9-5584-4CA2-9996-11CB441B7953}" type="parTrans" cxnId="{8ED1023B-8C6B-4C6B-9140-7DEDFBECBB82}">
      <dgm:prSet/>
      <dgm:spPr/>
      <dgm:t>
        <a:bodyPr/>
        <a:lstStyle/>
        <a:p>
          <a:endParaRPr lang="en-US"/>
        </a:p>
      </dgm:t>
    </dgm:pt>
    <dgm:pt modelId="{26248148-AEDF-4EF8-8733-CD7C5E6D3944}" type="sibTrans" cxnId="{8ED1023B-8C6B-4C6B-9140-7DEDFBECBB82}">
      <dgm:prSet/>
      <dgm:spPr/>
      <dgm:t>
        <a:bodyPr/>
        <a:lstStyle/>
        <a:p>
          <a:endParaRPr lang="en-US"/>
        </a:p>
      </dgm:t>
    </dgm:pt>
    <dgm:pt modelId="{36E2B2EC-C3D8-4F81-8E17-44DB35F8D6C0}">
      <dgm:prSet/>
      <dgm:spPr/>
      <dgm:t>
        <a:bodyPr/>
        <a:lstStyle/>
        <a:p>
          <a:r>
            <a:rPr lang="en-US" b="1"/>
            <a:t>Pateros School District*</a:t>
          </a:r>
          <a:endParaRPr lang="en-US" b="1" dirty="0"/>
        </a:p>
      </dgm:t>
    </dgm:pt>
    <dgm:pt modelId="{2ABB0066-B6D9-4C16-9323-C89C72C976DB}" type="parTrans" cxnId="{52245B67-DE2C-472A-88F7-3BDABDDF28A1}">
      <dgm:prSet/>
      <dgm:spPr/>
      <dgm:t>
        <a:bodyPr/>
        <a:lstStyle/>
        <a:p>
          <a:endParaRPr lang="en-US"/>
        </a:p>
      </dgm:t>
    </dgm:pt>
    <dgm:pt modelId="{1EECCAA2-4E9E-47B7-86A9-9ADEE51A9260}" type="sibTrans" cxnId="{52245B67-DE2C-472A-88F7-3BDABDDF28A1}">
      <dgm:prSet/>
      <dgm:spPr/>
      <dgm:t>
        <a:bodyPr/>
        <a:lstStyle/>
        <a:p>
          <a:endParaRPr lang="en-US"/>
        </a:p>
      </dgm:t>
    </dgm:pt>
    <dgm:pt modelId="{C9C1B8A2-2846-4C0A-9D2C-EBE08FBE6182}">
      <dgm:prSet/>
      <dgm:spPr/>
      <dgm:t>
        <a:bodyPr/>
        <a:lstStyle/>
        <a:p>
          <a:r>
            <a:rPr lang="en-US" b="1"/>
            <a:t>Grays Harbor Region</a:t>
          </a:r>
          <a:endParaRPr lang="en-US" b="1" dirty="0"/>
        </a:p>
      </dgm:t>
    </dgm:pt>
    <dgm:pt modelId="{DDD3DD12-B9BD-417A-B615-29B9986F067B}" type="parTrans" cxnId="{34779FCC-B3B5-4C1E-B5ED-F6BDEC1C18BA}">
      <dgm:prSet/>
      <dgm:spPr/>
      <dgm:t>
        <a:bodyPr/>
        <a:lstStyle/>
        <a:p>
          <a:endParaRPr lang="en-US"/>
        </a:p>
      </dgm:t>
    </dgm:pt>
    <dgm:pt modelId="{224CAB26-6677-492D-99F0-5059D6BA23D7}" type="sibTrans" cxnId="{34779FCC-B3B5-4C1E-B5ED-F6BDEC1C18BA}">
      <dgm:prSet/>
      <dgm:spPr/>
      <dgm:t>
        <a:bodyPr/>
        <a:lstStyle/>
        <a:p>
          <a:endParaRPr lang="en-US"/>
        </a:p>
      </dgm:t>
    </dgm:pt>
    <dgm:pt modelId="{AFE8EFB1-48F6-40C7-AEFC-6D7E184DCA17}">
      <dgm:prSet/>
      <dgm:spPr/>
      <dgm:t>
        <a:bodyPr/>
        <a:lstStyle/>
        <a:p>
          <a:r>
            <a:rPr lang="en-US" b="1"/>
            <a:t>Aberdeen School District*</a:t>
          </a:r>
          <a:endParaRPr lang="en-US" b="1" dirty="0"/>
        </a:p>
      </dgm:t>
    </dgm:pt>
    <dgm:pt modelId="{AC285B1B-577C-4197-A5BB-87DE0565CD0B}" type="parTrans" cxnId="{3E4C0166-BD2D-4626-962B-AADD1883AF6C}">
      <dgm:prSet/>
      <dgm:spPr/>
      <dgm:t>
        <a:bodyPr/>
        <a:lstStyle/>
        <a:p>
          <a:endParaRPr lang="en-US"/>
        </a:p>
      </dgm:t>
    </dgm:pt>
    <dgm:pt modelId="{563B1595-C5AE-4030-8337-A4910B840980}" type="sibTrans" cxnId="{3E4C0166-BD2D-4626-962B-AADD1883AF6C}">
      <dgm:prSet/>
      <dgm:spPr/>
      <dgm:t>
        <a:bodyPr/>
        <a:lstStyle/>
        <a:p>
          <a:endParaRPr lang="en-US"/>
        </a:p>
      </dgm:t>
    </dgm:pt>
    <dgm:pt modelId="{AEEE3947-19E5-473B-9160-61A7D55E8368}">
      <dgm:prSet/>
      <dgm:spPr/>
      <dgm:t>
        <a:bodyPr/>
        <a:lstStyle/>
        <a:p>
          <a:r>
            <a:rPr lang="en-US" b="1"/>
            <a:t>Elma School District</a:t>
          </a:r>
          <a:endParaRPr lang="en-US" b="1" dirty="0"/>
        </a:p>
      </dgm:t>
    </dgm:pt>
    <dgm:pt modelId="{C4FB6F9F-9E93-468B-B284-0804A8584514}" type="parTrans" cxnId="{5DE00E90-6C6B-4AB6-B369-FD9CFD9FB150}">
      <dgm:prSet/>
      <dgm:spPr/>
      <dgm:t>
        <a:bodyPr/>
        <a:lstStyle/>
        <a:p>
          <a:endParaRPr lang="en-US"/>
        </a:p>
      </dgm:t>
    </dgm:pt>
    <dgm:pt modelId="{91722AEF-FE2C-4400-8C08-929185959CDC}" type="sibTrans" cxnId="{5DE00E90-6C6B-4AB6-B369-FD9CFD9FB150}">
      <dgm:prSet/>
      <dgm:spPr/>
      <dgm:t>
        <a:bodyPr/>
        <a:lstStyle/>
        <a:p>
          <a:endParaRPr lang="en-US"/>
        </a:p>
      </dgm:t>
    </dgm:pt>
    <dgm:pt modelId="{79C19E3A-A82B-4B54-938F-FBCF0C9CE4F6}">
      <dgm:prSet/>
      <dgm:spPr/>
      <dgm:t>
        <a:bodyPr/>
        <a:lstStyle/>
        <a:p>
          <a:r>
            <a:rPr lang="en-US" b="1"/>
            <a:t>North Beach School District</a:t>
          </a:r>
          <a:endParaRPr lang="en-US" b="1" dirty="0"/>
        </a:p>
      </dgm:t>
    </dgm:pt>
    <dgm:pt modelId="{BEC9AC78-6E31-4F50-8D54-F7BA83B8209C}" type="parTrans" cxnId="{4E862EE9-3CDB-4395-8AE1-696864DD4875}">
      <dgm:prSet/>
      <dgm:spPr/>
      <dgm:t>
        <a:bodyPr/>
        <a:lstStyle/>
        <a:p>
          <a:endParaRPr lang="en-US"/>
        </a:p>
      </dgm:t>
    </dgm:pt>
    <dgm:pt modelId="{BF2F8203-329E-4DDF-8174-4B58FC23C473}" type="sibTrans" cxnId="{4E862EE9-3CDB-4395-8AE1-696864DD4875}">
      <dgm:prSet/>
      <dgm:spPr/>
      <dgm:t>
        <a:bodyPr/>
        <a:lstStyle/>
        <a:p>
          <a:endParaRPr lang="en-US"/>
        </a:p>
      </dgm:t>
    </dgm:pt>
    <dgm:pt modelId="{B3C8C22C-D787-4917-9214-2FD9AD1D90B2}">
      <dgm:prSet/>
      <dgm:spPr/>
      <dgm:t>
        <a:bodyPr/>
        <a:lstStyle/>
        <a:p>
          <a:r>
            <a:rPr lang="en-US" b="1" dirty="0"/>
            <a:t>Oakville School District</a:t>
          </a:r>
        </a:p>
      </dgm:t>
    </dgm:pt>
    <dgm:pt modelId="{2BC46C7D-E27F-490A-9863-78769A4274FF}" type="parTrans" cxnId="{43E67657-8C2B-4DD9-9092-04606F7CE257}">
      <dgm:prSet/>
      <dgm:spPr/>
      <dgm:t>
        <a:bodyPr/>
        <a:lstStyle/>
        <a:p>
          <a:endParaRPr lang="en-US"/>
        </a:p>
      </dgm:t>
    </dgm:pt>
    <dgm:pt modelId="{37957A09-E975-47DF-A6AB-58200C71150B}" type="sibTrans" cxnId="{43E67657-8C2B-4DD9-9092-04606F7CE257}">
      <dgm:prSet/>
      <dgm:spPr/>
      <dgm:t>
        <a:bodyPr/>
        <a:lstStyle/>
        <a:p>
          <a:endParaRPr lang="en-US"/>
        </a:p>
      </dgm:t>
    </dgm:pt>
    <dgm:pt modelId="{6074B4A8-BFDB-4A88-9EFD-D4966E04A07F}">
      <dgm:prSet/>
      <dgm:spPr/>
      <dgm:t>
        <a:bodyPr/>
        <a:lstStyle/>
        <a:p>
          <a:r>
            <a:rPr lang="en-US" b="1"/>
            <a:t>Lewis County Region</a:t>
          </a:r>
          <a:endParaRPr lang="en-US" dirty="0"/>
        </a:p>
      </dgm:t>
    </dgm:pt>
    <dgm:pt modelId="{27742F77-1759-473A-859D-5B1F08147946}" type="parTrans" cxnId="{3BCD1C5C-B3FC-4752-8489-81D9E757F228}">
      <dgm:prSet/>
      <dgm:spPr/>
      <dgm:t>
        <a:bodyPr/>
        <a:lstStyle/>
        <a:p>
          <a:endParaRPr lang="en-US"/>
        </a:p>
      </dgm:t>
    </dgm:pt>
    <dgm:pt modelId="{2383EF29-1B27-430B-A9CA-0802B0CB3A29}" type="sibTrans" cxnId="{3BCD1C5C-B3FC-4752-8489-81D9E757F228}">
      <dgm:prSet/>
      <dgm:spPr/>
      <dgm:t>
        <a:bodyPr/>
        <a:lstStyle/>
        <a:p>
          <a:endParaRPr lang="en-US"/>
        </a:p>
      </dgm:t>
    </dgm:pt>
    <dgm:pt modelId="{922CE136-1471-4E85-A9EE-4B00E0669870}">
      <dgm:prSet/>
      <dgm:spPr/>
      <dgm:t>
        <a:bodyPr/>
        <a:lstStyle/>
        <a:p>
          <a:r>
            <a:rPr lang="en-US" b="1" dirty="0"/>
            <a:t>Rochester School District</a:t>
          </a:r>
        </a:p>
      </dgm:t>
    </dgm:pt>
    <dgm:pt modelId="{1A53D34D-1462-4CE2-895F-D7EB53C24347}" type="parTrans" cxnId="{8CB95040-D5C5-44D8-8E51-EA9213D229D5}">
      <dgm:prSet/>
      <dgm:spPr/>
      <dgm:t>
        <a:bodyPr/>
        <a:lstStyle/>
        <a:p>
          <a:endParaRPr lang="en-US"/>
        </a:p>
      </dgm:t>
    </dgm:pt>
    <dgm:pt modelId="{B1242DEC-8796-4976-B344-C7500A4B4B53}" type="sibTrans" cxnId="{8CB95040-D5C5-44D8-8E51-EA9213D229D5}">
      <dgm:prSet/>
      <dgm:spPr/>
      <dgm:t>
        <a:bodyPr/>
        <a:lstStyle/>
        <a:p>
          <a:endParaRPr lang="en-US"/>
        </a:p>
      </dgm:t>
    </dgm:pt>
    <dgm:pt modelId="{E80124B0-BF42-4968-ADF8-7FB55424BE8B}">
      <dgm:prSet/>
      <dgm:spPr/>
      <dgm:t>
        <a:bodyPr/>
        <a:lstStyle/>
        <a:p>
          <a:r>
            <a:rPr lang="en-US" b="1"/>
            <a:t>White Pass School District*</a:t>
          </a:r>
          <a:endParaRPr lang="en-US" b="1" dirty="0"/>
        </a:p>
      </dgm:t>
    </dgm:pt>
    <dgm:pt modelId="{231C95BD-B744-484F-9910-8415F64332DE}" type="parTrans" cxnId="{5E9579C7-E98C-41F2-AB30-F46952EF17C5}">
      <dgm:prSet/>
      <dgm:spPr/>
      <dgm:t>
        <a:bodyPr/>
        <a:lstStyle/>
        <a:p>
          <a:endParaRPr lang="en-US"/>
        </a:p>
      </dgm:t>
    </dgm:pt>
    <dgm:pt modelId="{2D669DBE-5EA0-4C40-BA5B-894129AF1160}" type="sibTrans" cxnId="{5E9579C7-E98C-41F2-AB30-F46952EF17C5}">
      <dgm:prSet/>
      <dgm:spPr/>
      <dgm:t>
        <a:bodyPr/>
        <a:lstStyle/>
        <a:p>
          <a:endParaRPr lang="en-US"/>
        </a:p>
      </dgm:t>
    </dgm:pt>
    <dgm:pt modelId="{4995EF33-B749-434B-9B10-AAAEBF548432}" type="pres">
      <dgm:prSet presAssocID="{4FBC038D-E61A-4F31-92B2-D0890A546C1A}" presName="linear" presStyleCnt="0">
        <dgm:presLayoutVars>
          <dgm:dir/>
          <dgm:animLvl val="lvl"/>
          <dgm:resizeHandles val="exact"/>
        </dgm:presLayoutVars>
      </dgm:prSet>
      <dgm:spPr/>
    </dgm:pt>
    <dgm:pt modelId="{DB2A77FE-7B83-4E47-841B-362BC12E5AC0}" type="pres">
      <dgm:prSet presAssocID="{D8450769-8A6A-451D-B0D8-EB2EF5B0701F}" presName="parentLin" presStyleCnt="0"/>
      <dgm:spPr/>
    </dgm:pt>
    <dgm:pt modelId="{2667BA4F-5DAA-4407-9312-E00863F4FD05}" type="pres">
      <dgm:prSet presAssocID="{D8450769-8A6A-451D-B0D8-EB2EF5B0701F}" presName="parentLeftMargin" presStyleLbl="node1" presStyleIdx="0" presStyleCnt="3"/>
      <dgm:spPr/>
    </dgm:pt>
    <dgm:pt modelId="{807169BC-D1FA-4A1A-AE3E-395396FB8067}" type="pres">
      <dgm:prSet presAssocID="{D8450769-8A6A-451D-B0D8-EB2EF5B0701F}" presName="parentText" presStyleLbl="node1" presStyleIdx="0" presStyleCnt="3">
        <dgm:presLayoutVars>
          <dgm:chMax val="0"/>
          <dgm:bulletEnabled val="1"/>
        </dgm:presLayoutVars>
      </dgm:prSet>
      <dgm:spPr/>
    </dgm:pt>
    <dgm:pt modelId="{F7914195-8349-4075-8AC3-B8DC8582F890}" type="pres">
      <dgm:prSet presAssocID="{D8450769-8A6A-451D-B0D8-EB2EF5B0701F}" presName="negativeSpace" presStyleCnt="0"/>
      <dgm:spPr/>
    </dgm:pt>
    <dgm:pt modelId="{1AE5A1CE-8DA7-44CC-8A1B-7EC818A98A32}" type="pres">
      <dgm:prSet presAssocID="{D8450769-8A6A-451D-B0D8-EB2EF5B0701F}" presName="childText" presStyleLbl="conFgAcc1" presStyleIdx="0" presStyleCnt="3">
        <dgm:presLayoutVars>
          <dgm:bulletEnabled val="1"/>
        </dgm:presLayoutVars>
      </dgm:prSet>
      <dgm:spPr/>
    </dgm:pt>
    <dgm:pt modelId="{F3B9935E-4C90-4BD1-B818-B59EFC43A5C1}" type="pres">
      <dgm:prSet presAssocID="{91B5986F-9B67-4F2E-B490-BCDF0C1D68B9}" presName="spaceBetweenRectangles" presStyleCnt="0"/>
      <dgm:spPr/>
    </dgm:pt>
    <dgm:pt modelId="{8166BCB9-411A-46F7-BD7E-D72A394F8E96}" type="pres">
      <dgm:prSet presAssocID="{C9C1B8A2-2846-4C0A-9D2C-EBE08FBE6182}" presName="parentLin" presStyleCnt="0"/>
      <dgm:spPr/>
    </dgm:pt>
    <dgm:pt modelId="{759F5981-F4A9-40A2-98DD-77901B93B9D4}" type="pres">
      <dgm:prSet presAssocID="{C9C1B8A2-2846-4C0A-9D2C-EBE08FBE6182}" presName="parentLeftMargin" presStyleLbl="node1" presStyleIdx="0" presStyleCnt="3"/>
      <dgm:spPr/>
    </dgm:pt>
    <dgm:pt modelId="{C4611805-519A-43A5-B087-1BF02DFB4CB5}" type="pres">
      <dgm:prSet presAssocID="{C9C1B8A2-2846-4C0A-9D2C-EBE08FBE6182}" presName="parentText" presStyleLbl="node1" presStyleIdx="1" presStyleCnt="3">
        <dgm:presLayoutVars>
          <dgm:chMax val="0"/>
          <dgm:bulletEnabled val="1"/>
        </dgm:presLayoutVars>
      </dgm:prSet>
      <dgm:spPr/>
    </dgm:pt>
    <dgm:pt modelId="{84122BCD-69F5-4544-8F45-2A8C44F1A39B}" type="pres">
      <dgm:prSet presAssocID="{C9C1B8A2-2846-4C0A-9D2C-EBE08FBE6182}" presName="negativeSpace" presStyleCnt="0"/>
      <dgm:spPr/>
    </dgm:pt>
    <dgm:pt modelId="{CA120B00-ACD7-4679-BFD5-994320E3EBC7}" type="pres">
      <dgm:prSet presAssocID="{C9C1B8A2-2846-4C0A-9D2C-EBE08FBE6182}" presName="childText" presStyleLbl="conFgAcc1" presStyleIdx="1" presStyleCnt="3">
        <dgm:presLayoutVars>
          <dgm:bulletEnabled val="1"/>
        </dgm:presLayoutVars>
      </dgm:prSet>
      <dgm:spPr/>
    </dgm:pt>
    <dgm:pt modelId="{2A04DC79-7638-46C2-B50E-19705380DEA6}" type="pres">
      <dgm:prSet presAssocID="{224CAB26-6677-492D-99F0-5059D6BA23D7}" presName="spaceBetweenRectangles" presStyleCnt="0"/>
      <dgm:spPr/>
    </dgm:pt>
    <dgm:pt modelId="{80C1F5B0-81AD-4F08-8BE4-AF0B1A2C0C1C}" type="pres">
      <dgm:prSet presAssocID="{6074B4A8-BFDB-4A88-9EFD-D4966E04A07F}" presName="parentLin" presStyleCnt="0"/>
      <dgm:spPr/>
    </dgm:pt>
    <dgm:pt modelId="{E2ABF820-33F8-4437-B6A7-32E3076921C1}" type="pres">
      <dgm:prSet presAssocID="{6074B4A8-BFDB-4A88-9EFD-D4966E04A07F}" presName="parentLeftMargin" presStyleLbl="node1" presStyleIdx="1" presStyleCnt="3"/>
      <dgm:spPr/>
    </dgm:pt>
    <dgm:pt modelId="{A8C6833C-7084-4302-813A-0D0ED4F62998}" type="pres">
      <dgm:prSet presAssocID="{6074B4A8-BFDB-4A88-9EFD-D4966E04A07F}" presName="parentText" presStyleLbl="node1" presStyleIdx="2" presStyleCnt="3">
        <dgm:presLayoutVars>
          <dgm:chMax val="0"/>
          <dgm:bulletEnabled val="1"/>
        </dgm:presLayoutVars>
      </dgm:prSet>
      <dgm:spPr/>
    </dgm:pt>
    <dgm:pt modelId="{FFE36859-19D3-43CB-BB3B-5E8C042370C1}" type="pres">
      <dgm:prSet presAssocID="{6074B4A8-BFDB-4A88-9EFD-D4966E04A07F}" presName="negativeSpace" presStyleCnt="0"/>
      <dgm:spPr/>
    </dgm:pt>
    <dgm:pt modelId="{5EE05E1C-2309-4C76-8A25-EB58D305AE53}" type="pres">
      <dgm:prSet presAssocID="{6074B4A8-BFDB-4A88-9EFD-D4966E04A07F}" presName="childText" presStyleLbl="conFgAcc1" presStyleIdx="2" presStyleCnt="3">
        <dgm:presLayoutVars>
          <dgm:bulletEnabled val="1"/>
        </dgm:presLayoutVars>
      </dgm:prSet>
      <dgm:spPr/>
    </dgm:pt>
  </dgm:ptLst>
  <dgm:cxnLst>
    <dgm:cxn modelId="{CCB32A04-75D8-4CB1-96B9-E2C56E34EF57}" type="presOf" srcId="{E80124B0-BF42-4968-ADF8-7FB55424BE8B}" destId="{5EE05E1C-2309-4C76-8A25-EB58D305AE53}" srcOrd="0" destOrd="1" presId="urn:microsoft.com/office/officeart/2005/8/layout/list1"/>
    <dgm:cxn modelId="{9555460E-0D0A-496E-94C2-457DF8E9A934}" type="presOf" srcId="{C9C1B8A2-2846-4C0A-9D2C-EBE08FBE6182}" destId="{C4611805-519A-43A5-B087-1BF02DFB4CB5}" srcOrd="1" destOrd="0" presId="urn:microsoft.com/office/officeart/2005/8/layout/list1"/>
    <dgm:cxn modelId="{53328A15-5557-495B-8465-4117C4E87CF5}" srcId="{D8450769-8A6A-451D-B0D8-EB2EF5B0701F}" destId="{78A636FF-36E9-4B78-B18E-1A4AF07012A5}" srcOrd="2" destOrd="0" parTransId="{F2CD2EE3-80F0-47E4-BA08-A25557FC8E70}" sibTransId="{33CFF96D-5B42-4668-B509-AD5B20C8C28C}"/>
    <dgm:cxn modelId="{19367818-A5EA-4E33-93C4-DAC4A3862028}" type="presOf" srcId="{88920B85-9D8E-4D64-A00E-76C099E1850A}" destId="{1AE5A1CE-8DA7-44CC-8A1B-7EC818A98A32}" srcOrd="0" destOrd="1" presId="urn:microsoft.com/office/officeart/2005/8/layout/list1"/>
    <dgm:cxn modelId="{28CE892E-6727-4985-9676-A439C3C1D53C}" type="presOf" srcId="{C9C1B8A2-2846-4C0A-9D2C-EBE08FBE6182}" destId="{759F5981-F4A9-40A2-98DD-77901B93B9D4}" srcOrd="0" destOrd="0" presId="urn:microsoft.com/office/officeart/2005/8/layout/list1"/>
    <dgm:cxn modelId="{CFF1212F-EF29-453C-A5DC-AD806A8640BB}" type="presOf" srcId="{922CE136-1471-4E85-A9EE-4B00E0669870}" destId="{5EE05E1C-2309-4C76-8A25-EB58D305AE53}" srcOrd="0" destOrd="0" presId="urn:microsoft.com/office/officeart/2005/8/layout/list1"/>
    <dgm:cxn modelId="{D543C930-B99D-4EA9-AE28-D9B0DCD86BB5}" type="presOf" srcId="{D8450769-8A6A-451D-B0D8-EB2EF5B0701F}" destId="{2667BA4F-5DAA-4407-9312-E00863F4FD05}" srcOrd="0" destOrd="0" presId="urn:microsoft.com/office/officeart/2005/8/layout/list1"/>
    <dgm:cxn modelId="{5DA5E132-1544-4AF8-A7A7-9168D1E61F82}" type="presOf" srcId="{6074B4A8-BFDB-4A88-9EFD-D4966E04A07F}" destId="{E2ABF820-33F8-4437-B6A7-32E3076921C1}" srcOrd="0" destOrd="0" presId="urn:microsoft.com/office/officeart/2005/8/layout/list1"/>
    <dgm:cxn modelId="{A8214336-1FA4-4E02-8A62-3A817104D4C6}" srcId="{D8450769-8A6A-451D-B0D8-EB2EF5B0701F}" destId="{07383008-F8DC-4285-AA28-28EC767B33E9}" srcOrd="3" destOrd="0" parTransId="{9FD46EBF-8B77-4A82-B203-714D1A23903E}" sibTransId="{BC559C09-25A5-4B4C-8A63-DA15A9C20D42}"/>
    <dgm:cxn modelId="{8ED1023B-8C6B-4C6B-9140-7DEDFBECBB82}" srcId="{D8450769-8A6A-451D-B0D8-EB2EF5B0701F}" destId="{12AB424D-4BE4-4E6A-B43B-FF929EAEE3E9}" srcOrd="4" destOrd="0" parTransId="{23AD2FA9-5584-4CA2-9996-11CB441B7953}" sibTransId="{26248148-AEDF-4EF8-8733-CD7C5E6D3944}"/>
    <dgm:cxn modelId="{8CB95040-D5C5-44D8-8E51-EA9213D229D5}" srcId="{6074B4A8-BFDB-4A88-9EFD-D4966E04A07F}" destId="{922CE136-1471-4E85-A9EE-4B00E0669870}" srcOrd="0" destOrd="0" parTransId="{1A53D34D-1462-4CE2-895F-D7EB53C24347}" sibTransId="{B1242DEC-8796-4976-B344-C7500A4B4B53}"/>
    <dgm:cxn modelId="{3BCD1C5C-B3FC-4752-8489-81D9E757F228}" srcId="{4FBC038D-E61A-4F31-92B2-D0890A546C1A}" destId="{6074B4A8-BFDB-4A88-9EFD-D4966E04A07F}" srcOrd="2" destOrd="0" parTransId="{27742F77-1759-473A-859D-5B1F08147946}" sibTransId="{2383EF29-1B27-430B-A9CA-0802B0CB3A29}"/>
    <dgm:cxn modelId="{3E4C0166-BD2D-4626-962B-AADD1883AF6C}" srcId="{C9C1B8A2-2846-4C0A-9D2C-EBE08FBE6182}" destId="{AFE8EFB1-48F6-40C7-AEFC-6D7E184DCA17}" srcOrd="0" destOrd="0" parTransId="{AC285B1B-577C-4197-A5BB-87DE0565CD0B}" sibTransId="{563B1595-C5AE-4030-8337-A4910B840980}"/>
    <dgm:cxn modelId="{52245B67-DE2C-472A-88F7-3BDABDDF28A1}" srcId="{D8450769-8A6A-451D-B0D8-EB2EF5B0701F}" destId="{36E2B2EC-C3D8-4F81-8E17-44DB35F8D6C0}" srcOrd="5" destOrd="0" parTransId="{2ABB0066-B6D9-4C16-9323-C89C72C976DB}" sibTransId="{1EECCAA2-4E9E-47B7-86A9-9ADEE51A9260}"/>
    <dgm:cxn modelId="{C554436C-2987-48AC-8DED-E6FBE79A3F3B}" type="presOf" srcId="{36E2B2EC-C3D8-4F81-8E17-44DB35F8D6C0}" destId="{1AE5A1CE-8DA7-44CC-8A1B-7EC818A98A32}" srcOrd="0" destOrd="5" presId="urn:microsoft.com/office/officeart/2005/8/layout/list1"/>
    <dgm:cxn modelId="{43E67657-8C2B-4DD9-9092-04606F7CE257}" srcId="{C9C1B8A2-2846-4C0A-9D2C-EBE08FBE6182}" destId="{B3C8C22C-D787-4917-9214-2FD9AD1D90B2}" srcOrd="3" destOrd="0" parTransId="{2BC46C7D-E27F-490A-9863-78769A4274FF}" sibTransId="{37957A09-E975-47DF-A6AB-58200C71150B}"/>
    <dgm:cxn modelId="{5DBA1678-2C7A-42F4-9E5C-7D48E3D9AB72}" type="presOf" srcId="{6074B4A8-BFDB-4A88-9EFD-D4966E04A07F}" destId="{A8C6833C-7084-4302-813A-0D0ED4F62998}" srcOrd="1" destOrd="0" presId="urn:microsoft.com/office/officeart/2005/8/layout/list1"/>
    <dgm:cxn modelId="{9F83977C-8DC1-4427-B333-7F04A8D513F1}" srcId="{D8450769-8A6A-451D-B0D8-EB2EF5B0701F}" destId="{1C2F9368-4B5C-4DA8-B75A-BEA569269F47}" srcOrd="0" destOrd="0" parTransId="{F3D20249-8C32-4ED7-BC01-02083ABE496E}" sibTransId="{77EDB420-032D-40F8-86F4-295F173FD8BB}"/>
    <dgm:cxn modelId="{2063AE86-0F44-4E00-8A33-A31C76E81199}" type="presOf" srcId="{AFE8EFB1-48F6-40C7-AEFC-6D7E184DCA17}" destId="{CA120B00-ACD7-4679-BFD5-994320E3EBC7}" srcOrd="0" destOrd="0" presId="urn:microsoft.com/office/officeart/2005/8/layout/list1"/>
    <dgm:cxn modelId="{5DE00E90-6C6B-4AB6-B369-FD9CFD9FB150}" srcId="{C9C1B8A2-2846-4C0A-9D2C-EBE08FBE6182}" destId="{AEEE3947-19E5-473B-9160-61A7D55E8368}" srcOrd="1" destOrd="0" parTransId="{C4FB6F9F-9E93-468B-B284-0804A8584514}" sibTransId="{91722AEF-FE2C-4400-8C08-929185959CDC}"/>
    <dgm:cxn modelId="{DF8F7C97-B029-4EDF-8B3B-7A61A0BDF84E}" type="presOf" srcId="{07383008-F8DC-4285-AA28-28EC767B33E9}" destId="{1AE5A1CE-8DA7-44CC-8A1B-7EC818A98A32}" srcOrd="0" destOrd="3" presId="urn:microsoft.com/office/officeart/2005/8/layout/list1"/>
    <dgm:cxn modelId="{F37F91AB-EFA8-46B3-8E1D-718612A2C8CB}" type="presOf" srcId="{4FBC038D-E61A-4F31-92B2-D0890A546C1A}" destId="{4995EF33-B749-434B-9B10-AAAEBF548432}" srcOrd="0" destOrd="0" presId="urn:microsoft.com/office/officeart/2005/8/layout/list1"/>
    <dgm:cxn modelId="{4B552AAE-162E-4C9B-9134-C9A052FA6790}" type="presOf" srcId="{79C19E3A-A82B-4B54-938F-FBCF0C9CE4F6}" destId="{CA120B00-ACD7-4679-BFD5-994320E3EBC7}" srcOrd="0" destOrd="2" presId="urn:microsoft.com/office/officeart/2005/8/layout/list1"/>
    <dgm:cxn modelId="{43E749B8-639B-4E97-83F0-B4B518FFC1E3}" type="presOf" srcId="{78A636FF-36E9-4B78-B18E-1A4AF07012A5}" destId="{1AE5A1CE-8DA7-44CC-8A1B-7EC818A98A32}" srcOrd="0" destOrd="2" presId="urn:microsoft.com/office/officeart/2005/8/layout/list1"/>
    <dgm:cxn modelId="{D0FA2ABC-E1C5-4ED7-AAB0-A0C66A40A107}" type="presOf" srcId="{12AB424D-4BE4-4E6A-B43B-FF929EAEE3E9}" destId="{1AE5A1CE-8DA7-44CC-8A1B-7EC818A98A32}" srcOrd="0" destOrd="4" presId="urn:microsoft.com/office/officeart/2005/8/layout/list1"/>
    <dgm:cxn modelId="{D287B9C4-A555-4D10-81EA-0B6DBCE0B606}" srcId="{4FBC038D-E61A-4F31-92B2-D0890A546C1A}" destId="{D8450769-8A6A-451D-B0D8-EB2EF5B0701F}" srcOrd="0" destOrd="0" parTransId="{C1E81938-42B3-4171-A21E-1E24CB86B4F6}" sibTransId="{91B5986F-9B67-4F2E-B490-BCDF0C1D68B9}"/>
    <dgm:cxn modelId="{E39A5FC6-2155-4548-9282-FA5EEBE9131A}" type="presOf" srcId="{D8450769-8A6A-451D-B0D8-EB2EF5B0701F}" destId="{807169BC-D1FA-4A1A-AE3E-395396FB8067}" srcOrd="1" destOrd="0" presId="urn:microsoft.com/office/officeart/2005/8/layout/list1"/>
    <dgm:cxn modelId="{5E9579C7-E98C-41F2-AB30-F46952EF17C5}" srcId="{6074B4A8-BFDB-4A88-9EFD-D4966E04A07F}" destId="{E80124B0-BF42-4968-ADF8-7FB55424BE8B}" srcOrd="1" destOrd="0" parTransId="{231C95BD-B744-484F-9910-8415F64332DE}" sibTransId="{2D669DBE-5EA0-4C40-BA5B-894129AF1160}"/>
    <dgm:cxn modelId="{34779FCC-B3B5-4C1E-B5ED-F6BDEC1C18BA}" srcId="{4FBC038D-E61A-4F31-92B2-D0890A546C1A}" destId="{C9C1B8A2-2846-4C0A-9D2C-EBE08FBE6182}" srcOrd="1" destOrd="0" parTransId="{DDD3DD12-B9BD-417A-B615-29B9986F067B}" sibTransId="{224CAB26-6677-492D-99F0-5059D6BA23D7}"/>
    <dgm:cxn modelId="{F6030DD1-9E83-4B26-A00F-57E9AC71DC53}" type="presOf" srcId="{1C2F9368-4B5C-4DA8-B75A-BEA569269F47}" destId="{1AE5A1CE-8DA7-44CC-8A1B-7EC818A98A32}" srcOrd="0" destOrd="0" presId="urn:microsoft.com/office/officeart/2005/8/layout/list1"/>
    <dgm:cxn modelId="{4E862EE9-3CDB-4395-8AE1-696864DD4875}" srcId="{C9C1B8A2-2846-4C0A-9D2C-EBE08FBE6182}" destId="{79C19E3A-A82B-4B54-938F-FBCF0C9CE4F6}" srcOrd="2" destOrd="0" parTransId="{BEC9AC78-6E31-4F50-8D54-F7BA83B8209C}" sibTransId="{BF2F8203-329E-4DDF-8174-4B58FC23C473}"/>
    <dgm:cxn modelId="{A75B23EC-B8EE-4859-93F0-D7E6C90BB87C}" type="presOf" srcId="{B3C8C22C-D787-4917-9214-2FD9AD1D90B2}" destId="{CA120B00-ACD7-4679-BFD5-994320E3EBC7}" srcOrd="0" destOrd="3" presId="urn:microsoft.com/office/officeart/2005/8/layout/list1"/>
    <dgm:cxn modelId="{A1C397EF-F9DB-4EC4-998F-A6B450492B6C}" type="presOf" srcId="{AEEE3947-19E5-473B-9160-61A7D55E8368}" destId="{CA120B00-ACD7-4679-BFD5-994320E3EBC7}" srcOrd="0" destOrd="1" presId="urn:microsoft.com/office/officeart/2005/8/layout/list1"/>
    <dgm:cxn modelId="{C43DBBFA-DC26-454C-93DB-DEC6D2E30B9A}" srcId="{D8450769-8A6A-451D-B0D8-EB2EF5B0701F}" destId="{88920B85-9D8E-4D64-A00E-76C099E1850A}" srcOrd="1" destOrd="0" parTransId="{01535D7F-CBB1-425B-8DD8-DCE81BF108C0}" sibTransId="{A6716302-8890-4FA9-A39E-8F486CC5F52C}"/>
    <dgm:cxn modelId="{9BB225CD-CA08-4C8C-8DCE-4623A6524E83}" type="presParOf" srcId="{4995EF33-B749-434B-9B10-AAAEBF548432}" destId="{DB2A77FE-7B83-4E47-841B-362BC12E5AC0}" srcOrd="0" destOrd="0" presId="urn:microsoft.com/office/officeart/2005/8/layout/list1"/>
    <dgm:cxn modelId="{2036AC29-7321-42A8-BE96-25926F275BCA}" type="presParOf" srcId="{DB2A77FE-7B83-4E47-841B-362BC12E5AC0}" destId="{2667BA4F-5DAA-4407-9312-E00863F4FD05}" srcOrd="0" destOrd="0" presId="urn:microsoft.com/office/officeart/2005/8/layout/list1"/>
    <dgm:cxn modelId="{21CF410D-0A20-469C-914F-60D064A449D6}" type="presParOf" srcId="{DB2A77FE-7B83-4E47-841B-362BC12E5AC0}" destId="{807169BC-D1FA-4A1A-AE3E-395396FB8067}" srcOrd="1" destOrd="0" presId="urn:microsoft.com/office/officeart/2005/8/layout/list1"/>
    <dgm:cxn modelId="{DCD12326-776C-420D-B533-C9CE6C29B03B}" type="presParOf" srcId="{4995EF33-B749-434B-9B10-AAAEBF548432}" destId="{F7914195-8349-4075-8AC3-B8DC8582F890}" srcOrd="1" destOrd="0" presId="urn:microsoft.com/office/officeart/2005/8/layout/list1"/>
    <dgm:cxn modelId="{74E7BA59-49C9-4465-9379-206744599056}" type="presParOf" srcId="{4995EF33-B749-434B-9B10-AAAEBF548432}" destId="{1AE5A1CE-8DA7-44CC-8A1B-7EC818A98A32}" srcOrd="2" destOrd="0" presId="urn:microsoft.com/office/officeart/2005/8/layout/list1"/>
    <dgm:cxn modelId="{5C3F23BA-29A7-43AA-A6D1-B2E1462E1AD8}" type="presParOf" srcId="{4995EF33-B749-434B-9B10-AAAEBF548432}" destId="{F3B9935E-4C90-4BD1-B818-B59EFC43A5C1}" srcOrd="3" destOrd="0" presId="urn:microsoft.com/office/officeart/2005/8/layout/list1"/>
    <dgm:cxn modelId="{ABB3FB8C-A216-4C2F-8D04-D21AA0B03C44}" type="presParOf" srcId="{4995EF33-B749-434B-9B10-AAAEBF548432}" destId="{8166BCB9-411A-46F7-BD7E-D72A394F8E96}" srcOrd="4" destOrd="0" presId="urn:microsoft.com/office/officeart/2005/8/layout/list1"/>
    <dgm:cxn modelId="{9C954332-C497-46B7-BDDA-089705EA35A2}" type="presParOf" srcId="{8166BCB9-411A-46F7-BD7E-D72A394F8E96}" destId="{759F5981-F4A9-40A2-98DD-77901B93B9D4}" srcOrd="0" destOrd="0" presId="urn:microsoft.com/office/officeart/2005/8/layout/list1"/>
    <dgm:cxn modelId="{9CD47473-BACD-461B-91B7-DA7E1B444B04}" type="presParOf" srcId="{8166BCB9-411A-46F7-BD7E-D72A394F8E96}" destId="{C4611805-519A-43A5-B087-1BF02DFB4CB5}" srcOrd="1" destOrd="0" presId="urn:microsoft.com/office/officeart/2005/8/layout/list1"/>
    <dgm:cxn modelId="{254D1BFB-DE42-4235-A6E2-891DE5BF5036}" type="presParOf" srcId="{4995EF33-B749-434B-9B10-AAAEBF548432}" destId="{84122BCD-69F5-4544-8F45-2A8C44F1A39B}" srcOrd="5" destOrd="0" presId="urn:microsoft.com/office/officeart/2005/8/layout/list1"/>
    <dgm:cxn modelId="{977A0B50-DCC6-4B0B-8CDF-500B590519E7}" type="presParOf" srcId="{4995EF33-B749-434B-9B10-AAAEBF548432}" destId="{CA120B00-ACD7-4679-BFD5-994320E3EBC7}" srcOrd="6" destOrd="0" presId="urn:microsoft.com/office/officeart/2005/8/layout/list1"/>
    <dgm:cxn modelId="{A1FFD6FC-1F51-454D-B61F-7C2F2D937DA3}" type="presParOf" srcId="{4995EF33-B749-434B-9B10-AAAEBF548432}" destId="{2A04DC79-7638-46C2-B50E-19705380DEA6}" srcOrd="7" destOrd="0" presId="urn:microsoft.com/office/officeart/2005/8/layout/list1"/>
    <dgm:cxn modelId="{85BB4700-96B2-445C-9851-9525A1F369FD}" type="presParOf" srcId="{4995EF33-B749-434B-9B10-AAAEBF548432}" destId="{80C1F5B0-81AD-4F08-8BE4-AF0B1A2C0C1C}" srcOrd="8" destOrd="0" presId="urn:microsoft.com/office/officeart/2005/8/layout/list1"/>
    <dgm:cxn modelId="{05763E16-5B96-46D3-BD38-6C867A40DB4A}" type="presParOf" srcId="{80C1F5B0-81AD-4F08-8BE4-AF0B1A2C0C1C}" destId="{E2ABF820-33F8-4437-B6A7-32E3076921C1}" srcOrd="0" destOrd="0" presId="urn:microsoft.com/office/officeart/2005/8/layout/list1"/>
    <dgm:cxn modelId="{434CA863-3C3D-44E8-885B-C5B16C18439B}" type="presParOf" srcId="{80C1F5B0-81AD-4F08-8BE4-AF0B1A2C0C1C}" destId="{A8C6833C-7084-4302-813A-0D0ED4F62998}" srcOrd="1" destOrd="0" presId="urn:microsoft.com/office/officeart/2005/8/layout/list1"/>
    <dgm:cxn modelId="{9D4A9106-7EC4-4790-B817-6565C46219CF}" type="presParOf" srcId="{4995EF33-B749-434B-9B10-AAAEBF548432}" destId="{FFE36859-19D3-43CB-BB3B-5E8C042370C1}" srcOrd="9" destOrd="0" presId="urn:microsoft.com/office/officeart/2005/8/layout/list1"/>
    <dgm:cxn modelId="{BEDDF4BA-ECAE-4F17-A4CC-35F82F671266}" type="presParOf" srcId="{4995EF33-B749-434B-9B10-AAAEBF548432}" destId="{5EE05E1C-2309-4C76-8A25-EB58D305AE53}"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A1F60A-AFF9-4462-86B0-541087C48329}" type="doc">
      <dgm:prSet loTypeId="urn:microsoft.com/office/officeart/2016/7/layout/VerticalSolidActionList" loCatId="List" qsTypeId="urn:microsoft.com/office/officeart/2005/8/quickstyle/simple1" qsCatId="simple" csTypeId="urn:microsoft.com/office/officeart/2005/8/colors/colorful2" csCatId="colorful"/>
      <dgm:spPr/>
      <dgm:t>
        <a:bodyPr/>
        <a:lstStyle/>
        <a:p>
          <a:endParaRPr lang="en-US"/>
        </a:p>
      </dgm:t>
    </dgm:pt>
    <dgm:pt modelId="{FA2DE5E9-3BB1-461C-A0F4-A22E7E766592}">
      <dgm:prSet/>
      <dgm:spPr/>
      <dgm:t>
        <a:bodyPr/>
        <a:lstStyle/>
        <a:p>
          <a:r>
            <a:rPr lang="en-US"/>
            <a:t>Increase</a:t>
          </a:r>
        </a:p>
      </dgm:t>
    </dgm:pt>
    <dgm:pt modelId="{07178C37-DC99-4FA4-B3B6-FF609CDCF5A9}" type="parTrans" cxnId="{E1E2ABED-C393-4AE4-B6B6-9F4A6956235D}">
      <dgm:prSet/>
      <dgm:spPr/>
      <dgm:t>
        <a:bodyPr/>
        <a:lstStyle/>
        <a:p>
          <a:endParaRPr lang="en-US"/>
        </a:p>
      </dgm:t>
    </dgm:pt>
    <dgm:pt modelId="{695759D1-0765-42DF-8664-4FB74EB567CA}" type="sibTrans" cxnId="{E1E2ABED-C393-4AE4-B6B6-9F4A6956235D}">
      <dgm:prSet/>
      <dgm:spPr/>
      <dgm:t>
        <a:bodyPr/>
        <a:lstStyle/>
        <a:p>
          <a:endParaRPr lang="en-US"/>
        </a:p>
      </dgm:t>
    </dgm:pt>
    <dgm:pt modelId="{0665BB3F-6BBA-43D3-9E30-69807935491E}">
      <dgm:prSet/>
      <dgm:spPr/>
      <dgm:t>
        <a:bodyPr/>
        <a:lstStyle/>
        <a:p>
          <a:r>
            <a:rPr lang="en-US"/>
            <a:t>Increase academic performance and preparation for postsecondary education.</a:t>
          </a:r>
        </a:p>
      </dgm:t>
    </dgm:pt>
    <dgm:pt modelId="{0394432F-EF80-48E6-B527-6DD6EF875715}" type="parTrans" cxnId="{BA71B1F5-6BFF-4C44-AE51-C34378844E93}">
      <dgm:prSet/>
      <dgm:spPr/>
      <dgm:t>
        <a:bodyPr/>
        <a:lstStyle/>
        <a:p>
          <a:endParaRPr lang="en-US"/>
        </a:p>
      </dgm:t>
    </dgm:pt>
    <dgm:pt modelId="{2EDA2110-AFCB-48C8-BC47-877523D926D1}" type="sibTrans" cxnId="{BA71B1F5-6BFF-4C44-AE51-C34378844E93}">
      <dgm:prSet/>
      <dgm:spPr/>
      <dgm:t>
        <a:bodyPr/>
        <a:lstStyle/>
        <a:p>
          <a:endParaRPr lang="en-US"/>
        </a:p>
      </dgm:t>
    </dgm:pt>
    <dgm:pt modelId="{DD30AFAE-6483-4C43-9732-D89C0F06EA2E}">
      <dgm:prSet/>
      <dgm:spPr/>
      <dgm:t>
        <a:bodyPr/>
        <a:lstStyle/>
        <a:p>
          <a:r>
            <a:rPr lang="en-US"/>
            <a:t>Increase</a:t>
          </a:r>
        </a:p>
      </dgm:t>
    </dgm:pt>
    <dgm:pt modelId="{907B73B8-E335-4680-9EE1-1CB288E3661D}" type="parTrans" cxnId="{9B0DFA0C-5A4F-4197-9147-187993143B5D}">
      <dgm:prSet/>
      <dgm:spPr/>
      <dgm:t>
        <a:bodyPr/>
        <a:lstStyle/>
        <a:p>
          <a:endParaRPr lang="en-US"/>
        </a:p>
      </dgm:t>
    </dgm:pt>
    <dgm:pt modelId="{F64EF64E-88CF-41E6-BECB-3358F28D378A}" type="sibTrans" cxnId="{9B0DFA0C-5A4F-4197-9147-187993143B5D}">
      <dgm:prSet/>
      <dgm:spPr/>
      <dgm:t>
        <a:bodyPr/>
        <a:lstStyle/>
        <a:p>
          <a:endParaRPr lang="en-US"/>
        </a:p>
      </dgm:t>
    </dgm:pt>
    <dgm:pt modelId="{2331656E-55CB-4EC6-894E-452E862E9C49}">
      <dgm:prSet/>
      <dgm:spPr/>
      <dgm:t>
        <a:bodyPr/>
        <a:lstStyle/>
        <a:p>
          <a:r>
            <a:rPr lang="en-US"/>
            <a:t>Increase high school graduation and postsecondary participation rates.</a:t>
          </a:r>
        </a:p>
      </dgm:t>
    </dgm:pt>
    <dgm:pt modelId="{1C52351D-8F27-4B69-8EF2-7FB4DCBC0D93}" type="parTrans" cxnId="{EFB9C1B2-CEF1-49CD-9691-9A9D6FDC095E}">
      <dgm:prSet/>
      <dgm:spPr/>
      <dgm:t>
        <a:bodyPr/>
        <a:lstStyle/>
        <a:p>
          <a:endParaRPr lang="en-US"/>
        </a:p>
      </dgm:t>
    </dgm:pt>
    <dgm:pt modelId="{91CB3679-92D6-4CD2-A596-24A0E12F5772}" type="sibTrans" cxnId="{EFB9C1B2-CEF1-49CD-9691-9A9D6FDC095E}">
      <dgm:prSet/>
      <dgm:spPr/>
      <dgm:t>
        <a:bodyPr/>
        <a:lstStyle/>
        <a:p>
          <a:endParaRPr lang="en-US"/>
        </a:p>
      </dgm:t>
    </dgm:pt>
    <dgm:pt modelId="{FFF41775-DAE1-4AE6-ADB9-89F1DDC73018}">
      <dgm:prSet/>
      <dgm:spPr/>
      <dgm:t>
        <a:bodyPr/>
        <a:lstStyle/>
        <a:p>
          <a:r>
            <a:rPr lang="en-US"/>
            <a:t>Increase</a:t>
          </a:r>
        </a:p>
      </dgm:t>
    </dgm:pt>
    <dgm:pt modelId="{7AF26D2C-3B84-48C1-8972-FD314AA656BC}" type="parTrans" cxnId="{B771731F-076B-4025-A02D-F52559D196C1}">
      <dgm:prSet/>
      <dgm:spPr/>
      <dgm:t>
        <a:bodyPr/>
        <a:lstStyle/>
        <a:p>
          <a:endParaRPr lang="en-US"/>
        </a:p>
      </dgm:t>
    </dgm:pt>
    <dgm:pt modelId="{618723D4-63C2-4EE6-A840-B3BA31EC6043}" type="sibTrans" cxnId="{B771731F-076B-4025-A02D-F52559D196C1}">
      <dgm:prSet/>
      <dgm:spPr/>
      <dgm:t>
        <a:bodyPr/>
        <a:lstStyle/>
        <a:p>
          <a:endParaRPr lang="en-US"/>
        </a:p>
      </dgm:t>
    </dgm:pt>
    <dgm:pt modelId="{13145950-C39C-4159-A94F-86650974C8B1}">
      <dgm:prSet/>
      <dgm:spPr/>
      <dgm:t>
        <a:bodyPr/>
        <a:lstStyle/>
        <a:p>
          <a:r>
            <a:rPr lang="en-US" dirty="0"/>
            <a:t>Increase students’ and their families’ knowledge of postsecondary options, preparation, and finances.</a:t>
          </a:r>
        </a:p>
      </dgm:t>
    </dgm:pt>
    <dgm:pt modelId="{9C30F40D-2A9B-4B1A-B043-FD311FF0A74C}" type="parTrans" cxnId="{95FA4897-A8D7-4E29-9B49-90A90D118BCF}">
      <dgm:prSet/>
      <dgm:spPr/>
      <dgm:t>
        <a:bodyPr/>
        <a:lstStyle/>
        <a:p>
          <a:endParaRPr lang="en-US"/>
        </a:p>
      </dgm:t>
    </dgm:pt>
    <dgm:pt modelId="{6C979C9A-1EC4-450B-9277-9C8A3232C078}" type="sibTrans" cxnId="{95FA4897-A8D7-4E29-9B49-90A90D118BCF}">
      <dgm:prSet/>
      <dgm:spPr/>
      <dgm:t>
        <a:bodyPr/>
        <a:lstStyle/>
        <a:p>
          <a:endParaRPr lang="en-US"/>
        </a:p>
      </dgm:t>
    </dgm:pt>
    <dgm:pt modelId="{22A97D3E-6461-44D4-BD98-907FD207B271}" type="pres">
      <dgm:prSet presAssocID="{9AA1F60A-AFF9-4462-86B0-541087C48329}" presName="Name0" presStyleCnt="0">
        <dgm:presLayoutVars>
          <dgm:dir/>
          <dgm:animLvl val="lvl"/>
          <dgm:resizeHandles val="exact"/>
        </dgm:presLayoutVars>
      </dgm:prSet>
      <dgm:spPr/>
    </dgm:pt>
    <dgm:pt modelId="{F349E213-FEC0-4E25-86CD-3E9CC793C62B}" type="pres">
      <dgm:prSet presAssocID="{FA2DE5E9-3BB1-461C-A0F4-A22E7E766592}" presName="linNode" presStyleCnt="0"/>
      <dgm:spPr/>
    </dgm:pt>
    <dgm:pt modelId="{2EE07837-1888-4822-9169-E6653C56746D}" type="pres">
      <dgm:prSet presAssocID="{FA2DE5E9-3BB1-461C-A0F4-A22E7E766592}" presName="parentText" presStyleLbl="alignNode1" presStyleIdx="0" presStyleCnt="3">
        <dgm:presLayoutVars>
          <dgm:chMax val="1"/>
          <dgm:bulletEnabled/>
        </dgm:presLayoutVars>
      </dgm:prSet>
      <dgm:spPr/>
    </dgm:pt>
    <dgm:pt modelId="{97B5AC40-4668-4829-BF78-55C252B93B32}" type="pres">
      <dgm:prSet presAssocID="{FA2DE5E9-3BB1-461C-A0F4-A22E7E766592}" presName="descendantText" presStyleLbl="alignAccFollowNode1" presStyleIdx="0" presStyleCnt="3">
        <dgm:presLayoutVars>
          <dgm:bulletEnabled/>
        </dgm:presLayoutVars>
      </dgm:prSet>
      <dgm:spPr/>
    </dgm:pt>
    <dgm:pt modelId="{68B36574-239D-441A-B330-9E211F1F235A}" type="pres">
      <dgm:prSet presAssocID="{695759D1-0765-42DF-8664-4FB74EB567CA}" presName="sp" presStyleCnt="0"/>
      <dgm:spPr/>
    </dgm:pt>
    <dgm:pt modelId="{398B557B-8D5E-44FD-8448-B4A36CC2A77B}" type="pres">
      <dgm:prSet presAssocID="{DD30AFAE-6483-4C43-9732-D89C0F06EA2E}" presName="linNode" presStyleCnt="0"/>
      <dgm:spPr/>
    </dgm:pt>
    <dgm:pt modelId="{73987E9C-A353-49F5-A8F6-3E5BADDC65B1}" type="pres">
      <dgm:prSet presAssocID="{DD30AFAE-6483-4C43-9732-D89C0F06EA2E}" presName="parentText" presStyleLbl="alignNode1" presStyleIdx="1" presStyleCnt="3">
        <dgm:presLayoutVars>
          <dgm:chMax val="1"/>
          <dgm:bulletEnabled/>
        </dgm:presLayoutVars>
      </dgm:prSet>
      <dgm:spPr/>
    </dgm:pt>
    <dgm:pt modelId="{D7E073EE-C719-484E-B218-9F085ED23EB8}" type="pres">
      <dgm:prSet presAssocID="{DD30AFAE-6483-4C43-9732-D89C0F06EA2E}" presName="descendantText" presStyleLbl="alignAccFollowNode1" presStyleIdx="1" presStyleCnt="3">
        <dgm:presLayoutVars>
          <dgm:bulletEnabled/>
        </dgm:presLayoutVars>
      </dgm:prSet>
      <dgm:spPr/>
    </dgm:pt>
    <dgm:pt modelId="{9D8496C8-0943-4E38-898C-5EC18E4C3230}" type="pres">
      <dgm:prSet presAssocID="{F64EF64E-88CF-41E6-BECB-3358F28D378A}" presName="sp" presStyleCnt="0"/>
      <dgm:spPr/>
    </dgm:pt>
    <dgm:pt modelId="{47E6CD6F-7F2C-4CA5-B616-9D5EF76C887F}" type="pres">
      <dgm:prSet presAssocID="{FFF41775-DAE1-4AE6-ADB9-89F1DDC73018}" presName="linNode" presStyleCnt="0"/>
      <dgm:spPr/>
    </dgm:pt>
    <dgm:pt modelId="{01C00647-C901-4863-B5CA-B099F7C07E3E}" type="pres">
      <dgm:prSet presAssocID="{FFF41775-DAE1-4AE6-ADB9-89F1DDC73018}" presName="parentText" presStyleLbl="alignNode1" presStyleIdx="2" presStyleCnt="3">
        <dgm:presLayoutVars>
          <dgm:chMax val="1"/>
          <dgm:bulletEnabled/>
        </dgm:presLayoutVars>
      </dgm:prSet>
      <dgm:spPr/>
    </dgm:pt>
    <dgm:pt modelId="{99409170-3151-44EB-9B9A-91E89F717DBC}" type="pres">
      <dgm:prSet presAssocID="{FFF41775-DAE1-4AE6-ADB9-89F1DDC73018}" presName="descendantText" presStyleLbl="alignAccFollowNode1" presStyleIdx="2" presStyleCnt="3">
        <dgm:presLayoutVars>
          <dgm:bulletEnabled/>
        </dgm:presLayoutVars>
      </dgm:prSet>
      <dgm:spPr/>
    </dgm:pt>
  </dgm:ptLst>
  <dgm:cxnLst>
    <dgm:cxn modelId="{9B0DFA0C-5A4F-4197-9147-187993143B5D}" srcId="{9AA1F60A-AFF9-4462-86B0-541087C48329}" destId="{DD30AFAE-6483-4C43-9732-D89C0F06EA2E}" srcOrd="1" destOrd="0" parTransId="{907B73B8-E335-4680-9EE1-1CB288E3661D}" sibTransId="{F64EF64E-88CF-41E6-BECB-3358F28D378A}"/>
    <dgm:cxn modelId="{87339011-01A4-4784-AE03-1ED3BDFB62FF}" type="presOf" srcId="{9AA1F60A-AFF9-4462-86B0-541087C48329}" destId="{22A97D3E-6461-44D4-BD98-907FD207B271}" srcOrd="0" destOrd="0" presId="urn:microsoft.com/office/officeart/2016/7/layout/VerticalSolidActionList"/>
    <dgm:cxn modelId="{B771731F-076B-4025-A02D-F52559D196C1}" srcId="{9AA1F60A-AFF9-4462-86B0-541087C48329}" destId="{FFF41775-DAE1-4AE6-ADB9-89F1DDC73018}" srcOrd="2" destOrd="0" parTransId="{7AF26D2C-3B84-48C1-8972-FD314AA656BC}" sibTransId="{618723D4-63C2-4EE6-A840-B3BA31EC6043}"/>
    <dgm:cxn modelId="{1C368433-AC73-4DC0-B332-9D9EFFB89341}" type="presOf" srcId="{0665BB3F-6BBA-43D3-9E30-69807935491E}" destId="{97B5AC40-4668-4829-BF78-55C252B93B32}" srcOrd="0" destOrd="0" presId="urn:microsoft.com/office/officeart/2016/7/layout/VerticalSolidActionList"/>
    <dgm:cxn modelId="{07E40072-094E-4F91-83B2-5A68B5D6A728}" type="presOf" srcId="{FA2DE5E9-3BB1-461C-A0F4-A22E7E766592}" destId="{2EE07837-1888-4822-9169-E6653C56746D}" srcOrd="0" destOrd="0" presId="urn:microsoft.com/office/officeart/2016/7/layout/VerticalSolidActionList"/>
    <dgm:cxn modelId="{95FA4897-A8D7-4E29-9B49-90A90D118BCF}" srcId="{FFF41775-DAE1-4AE6-ADB9-89F1DDC73018}" destId="{13145950-C39C-4159-A94F-86650974C8B1}" srcOrd="0" destOrd="0" parTransId="{9C30F40D-2A9B-4B1A-B043-FD311FF0A74C}" sibTransId="{6C979C9A-1EC4-450B-9277-9C8A3232C078}"/>
    <dgm:cxn modelId="{8A618A9A-48C5-4D09-9D87-2775DB4D63F1}" type="presOf" srcId="{DD30AFAE-6483-4C43-9732-D89C0F06EA2E}" destId="{73987E9C-A353-49F5-A8F6-3E5BADDC65B1}" srcOrd="0" destOrd="0" presId="urn:microsoft.com/office/officeart/2016/7/layout/VerticalSolidActionList"/>
    <dgm:cxn modelId="{4780ECAC-AFC4-4711-9F59-39476AFA23C3}" type="presOf" srcId="{13145950-C39C-4159-A94F-86650974C8B1}" destId="{99409170-3151-44EB-9B9A-91E89F717DBC}" srcOrd="0" destOrd="0" presId="urn:microsoft.com/office/officeart/2016/7/layout/VerticalSolidActionList"/>
    <dgm:cxn modelId="{EFB9C1B2-CEF1-49CD-9691-9A9D6FDC095E}" srcId="{DD30AFAE-6483-4C43-9732-D89C0F06EA2E}" destId="{2331656E-55CB-4EC6-894E-452E862E9C49}" srcOrd="0" destOrd="0" parTransId="{1C52351D-8F27-4B69-8EF2-7FB4DCBC0D93}" sibTransId="{91CB3679-92D6-4CD2-A596-24A0E12F5772}"/>
    <dgm:cxn modelId="{4F2C04C6-1CED-4597-8D96-7F175A121ADC}" type="presOf" srcId="{2331656E-55CB-4EC6-894E-452E862E9C49}" destId="{D7E073EE-C719-484E-B218-9F085ED23EB8}" srcOrd="0" destOrd="0" presId="urn:microsoft.com/office/officeart/2016/7/layout/VerticalSolidActionList"/>
    <dgm:cxn modelId="{9E2FDECB-CACE-4590-89BF-4EFA7EA5997E}" type="presOf" srcId="{FFF41775-DAE1-4AE6-ADB9-89F1DDC73018}" destId="{01C00647-C901-4863-B5CA-B099F7C07E3E}" srcOrd="0" destOrd="0" presId="urn:microsoft.com/office/officeart/2016/7/layout/VerticalSolidActionList"/>
    <dgm:cxn modelId="{E1E2ABED-C393-4AE4-B6B6-9F4A6956235D}" srcId="{9AA1F60A-AFF9-4462-86B0-541087C48329}" destId="{FA2DE5E9-3BB1-461C-A0F4-A22E7E766592}" srcOrd="0" destOrd="0" parTransId="{07178C37-DC99-4FA4-B3B6-FF609CDCF5A9}" sibTransId="{695759D1-0765-42DF-8664-4FB74EB567CA}"/>
    <dgm:cxn modelId="{BA71B1F5-6BFF-4C44-AE51-C34378844E93}" srcId="{FA2DE5E9-3BB1-461C-A0F4-A22E7E766592}" destId="{0665BB3F-6BBA-43D3-9E30-69807935491E}" srcOrd="0" destOrd="0" parTransId="{0394432F-EF80-48E6-B527-6DD6EF875715}" sibTransId="{2EDA2110-AFCB-48C8-BC47-877523D926D1}"/>
    <dgm:cxn modelId="{FEC13E96-DBF6-4FD6-87DE-F61E47FF4D45}" type="presParOf" srcId="{22A97D3E-6461-44D4-BD98-907FD207B271}" destId="{F349E213-FEC0-4E25-86CD-3E9CC793C62B}" srcOrd="0" destOrd="0" presId="urn:microsoft.com/office/officeart/2016/7/layout/VerticalSolidActionList"/>
    <dgm:cxn modelId="{EA81F0C8-33BF-4161-A986-24F1C33F2120}" type="presParOf" srcId="{F349E213-FEC0-4E25-86CD-3E9CC793C62B}" destId="{2EE07837-1888-4822-9169-E6653C56746D}" srcOrd="0" destOrd="0" presId="urn:microsoft.com/office/officeart/2016/7/layout/VerticalSolidActionList"/>
    <dgm:cxn modelId="{BDB5FF0F-1D2E-439D-B8AE-CBF8148EEB48}" type="presParOf" srcId="{F349E213-FEC0-4E25-86CD-3E9CC793C62B}" destId="{97B5AC40-4668-4829-BF78-55C252B93B32}" srcOrd="1" destOrd="0" presId="urn:microsoft.com/office/officeart/2016/7/layout/VerticalSolidActionList"/>
    <dgm:cxn modelId="{AA0C84C1-98E5-494B-B61A-3C0222F77486}" type="presParOf" srcId="{22A97D3E-6461-44D4-BD98-907FD207B271}" destId="{68B36574-239D-441A-B330-9E211F1F235A}" srcOrd="1" destOrd="0" presId="urn:microsoft.com/office/officeart/2016/7/layout/VerticalSolidActionList"/>
    <dgm:cxn modelId="{4372A23E-F45B-4ED2-B275-0166E32A8047}" type="presParOf" srcId="{22A97D3E-6461-44D4-BD98-907FD207B271}" destId="{398B557B-8D5E-44FD-8448-B4A36CC2A77B}" srcOrd="2" destOrd="0" presId="urn:microsoft.com/office/officeart/2016/7/layout/VerticalSolidActionList"/>
    <dgm:cxn modelId="{FDADB5B8-92E1-4C58-8DF4-299B48224597}" type="presParOf" srcId="{398B557B-8D5E-44FD-8448-B4A36CC2A77B}" destId="{73987E9C-A353-49F5-A8F6-3E5BADDC65B1}" srcOrd="0" destOrd="0" presId="urn:microsoft.com/office/officeart/2016/7/layout/VerticalSolidActionList"/>
    <dgm:cxn modelId="{5EB100DA-F271-42ED-9E02-FC7E6E49F9BD}" type="presParOf" srcId="{398B557B-8D5E-44FD-8448-B4A36CC2A77B}" destId="{D7E073EE-C719-484E-B218-9F085ED23EB8}" srcOrd="1" destOrd="0" presId="urn:microsoft.com/office/officeart/2016/7/layout/VerticalSolidActionList"/>
    <dgm:cxn modelId="{085D8CE4-7EC1-48E9-85DF-A0326AF9C65B}" type="presParOf" srcId="{22A97D3E-6461-44D4-BD98-907FD207B271}" destId="{9D8496C8-0943-4E38-898C-5EC18E4C3230}" srcOrd="3" destOrd="0" presId="urn:microsoft.com/office/officeart/2016/7/layout/VerticalSolidActionList"/>
    <dgm:cxn modelId="{74647AFC-7FAD-4312-A93C-8CAFE71827E4}" type="presParOf" srcId="{22A97D3E-6461-44D4-BD98-907FD207B271}" destId="{47E6CD6F-7F2C-4CA5-B616-9D5EF76C887F}" srcOrd="4" destOrd="0" presId="urn:microsoft.com/office/officeart/2016/7/layout/VerticalSolidActionList"/>
    <dgm:cxn modelId="{F9650BA2-2133-44D3-A3C4-5FA3CE9210D3}" type="presParOf" srcId="{47E6CD6F-7F2C-4CA5-B616-9D5EF76C887F}" destId="{01C00647-C901-4863-B5CA-B099F7C07E3E}" srcOrd="0" destOrd="0" presId="urn:microsoft.com/office/officeart/2016/7/layout/VerticalSolidActionList"/>
    <dgm:cxn modelId="{25F03311-55FA-44BE-96D4-B4CEF63D49F6}" type="presParOf" srcId="{47E6CD6F-7F2C-4CA5-B616-9D5EF76C887F}" destId="{99409170-3151-44EB-9B9A-91E89F717DB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5135F-433C-403B-8504-DED8B24829A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08D44A5-F976-43FE-8E44-222653753F54}">
      <dgm:prSet phldrT="[Text]" phldr="1"/>
      <dgm:spPr/>
      <dgm:t>
        <a:bodyPr/>
        <a:lstStyle/>
        <a:p>
          <a:endParaRPr lang="en-US"/>
        </a:p>
      </dgm:t>
    </dgm:pt>
    <dgm:pt modelId="{1868C63C-FEB6-4871-AF47-0D2718225F19}" type="parTrans" cxnId="{C42A7064-2262-4691-B932-776E07814DE1}">
      <dgm:prSet/>
      <dgm:spPr/>
      <dgm:t>
        <a:bodyPr/>
        <a:lstStyle/>
        <a:p>
          <a:endParaRPr lang="en-US"/>
        </a:p>
      </dgm:t>
    </dgm:pt>
    <dgm:pt modelId="{F09C24DF-2B4D-4D20-A578-60EF5603A075}" type="sibTrans" cxnId="{C42A7064-2262-4691-B932-776E07814DE1}">
      <dgm:prSet/>
      <dgm:spPr/>
      <dgm:t>
        <a:bodyPr/>
        <a:lstStyle/>
        <a:p>
          <a:endParaRPr lang="en-US"/>
        </a:p>
      </dgm:t>
    </dgm:pt>
    <dgm:pt modelId="{A41DEF97-8AA6-4842-9D7D-1681E79ACA2F}">
      <dgm:prSet phldrT="[Text]" phldr="1"/>
      <dgm:spPr/>
      <dgm:t>
        <a:bodyPr/>
        <a:lstStyle/>
        <a:p>
          <a:endParaRPr lang="en-US"/>
        </a:p>
      </dgm:t>
    </dgm:pt>
    <dgm:pt modelId="{90C89D1B-1F01-4703-957A-5339917B0134}" type="parTrans" cxnId="{D3B67969-B836-45E0-A2E5-7AB185B7EF4F}">
      <dgm:prSet/>
      <dgm:spPr/>
      <dgm:t>
        <a:bodyPr/>
        <a:lstStyle/>
        <a:p>
          <a:endParaRPr lang="en-US"/>
        </a:p>
      </dgm:t>
    </dgm:pt>
    <dgm:pt modelId="{77B82E10-C157-4FB5-897D-0EA1816C1629}" type="sibTrans" cxnId="{D3B67969-B836-45E0-A2E5-7AB185B7EF4F}">
      <dgm:prSet/>
      <dgm:spPr/>
      <dgm:t>
        <a:bodyPr/>
        <a:lstStyle/>
        <a:p>
          <a:endParaRPr lang="en-US"/>
        </a:p>
      </dgm:t>
    </dgm:pt>
    <dgm:pt modelId="{9593F278-0B8D-4567-AD41-5F79399A687A}">
      <dgm:prSet phldrT="[Text]" phldr="1"/>
      <dgm:spPr/>
      <dgm:t>
        <a:bodyPr/>
        <a:lstStyle/>
        <a:p>
          <a:endParaRPr lang="en-US"/>
        </a:p>
      </dgm:t>
    </dgm:pt>
    <dgm:pt modelId="{1D956C00-12E2-4475-A63E-4A38C7FD6AB9}" type="parTrans" cxnId="{8E5A6A0A-C058-4D95-AEFE-296E787ED26D}">
      <dgm:prSet/>
      <dgm:spPr/>
      <dgm:t>
        <a:bodyPr/>
        <a:lstStyle/>
        <a:p>
          <a:endParaRPr lang="en-US"/>
        </a:p>
      </dgm:t>
    </dgm:pt>
    <dgm:pt modelId="{A79E9FAA-6480-4C31-B2C6-D8B322DE52F0}" type="sibTrans" cxnId="{8E5A6A0A-C058-4D95-AEFE-296E787ED26D}">
      <dgm:prSet/>
      <dgm:spPr/>
      <dgm:t>
        <a:bodyPr/>
        <a:lstStyle/>
        <a:p>
          <a:endParaRPr lang="en-US"/>
        </a:p>
      </dgm:t>
    </dgm:pt>
    <dgm:pt modelId="{A52C1234-8B85-48D3-A408-E509D0F2A7EA}">
      <dgm:prSet phldrT="[Text]" phldr="1"/>
      <dgm:spPr/>
      <dgm:t>
        <a:bodyPr/>
        <a:lstStyle/>
        <a:p>
          <a:endParaRPr lang="en-US"/>
        </a:p>
      </dgm:t>
    </dgm:pt>
    <dgm:pt modelId="{5FA8CFED-E1A5-405C-A943-BBEA6DE52849}" type="parTrans" cxnId="{D19A1009-66D8-4CAC-8748-6D17C1F259DA}">
      <dgm:prSet/>
      <dgm:spPr/>
      <dgm:t>
        <a:bodyPr/>
        <a:lstStyle/>
        <a:p>
          <a:endParaRPr lang="en-US"/>
        </a:p>
      </dgm:t>
    </dgm:pt>
    <dgm:pt modelId="{87B1D4F0-5C42-4931-B74B-82004EB3842C}" type="sibTrans" cxnId="{D19A1009-66D8-4CAC-8748-6D17C1F259DA}">
      <dgm:prSet/>
      <dgm:spPr/>
      <dgm:t>
        <a:bodyPr/>
        <a:lstStyle/>
        <a:p>
          <a:endParaRPr lang="en-US"/>
        </a:p>
      </dgm:t>
    </dgm:pt>
    <dgm:pt modelId="{F038EAB5-52C4-477B-B7D5-D9D01898E2B3}" type="pres">
      <dgm:prSet presAssocID="{1EB5135F-433C-403B-8504-DED8B24829A7}" presName="linear" presStyleCnt="0">
        <dgm:presLayoutVars>
          <dgm:animLvl val="lvl"/>
          <dgm:resizeHandles val="exact"/>
        </dgm:presLayoutVars>
      </dgm:prSet>
      <dgm:spPr/>
    </dgm:pt>
    <dgm:pt modelId="{877670B7-81F3-4A1C-843B-41EB01642CD0}" type="pres">
      <dgm:prSet presAssocID="{708D44A5-F976-43FE-8E44-222653753F54}" presName="parentText" presStyleLbl="node1" presStyleIdx="0" presStyleCnt="2">
        <dgm:presLayoutVars>
          <dgm:chMax val="0"/>
          <dgm:bulletEnabled val="1"/>
        </dgm:presLayoutVars>
      </dgm:prSet>
      <dgm:spPr/>
    </dgm:pt>
    <dgm:pt modelId="{A6AB8654-E397-4DF9-BA90-425F363F701E}" type="pres">
      <dgm:prSet presAssocID="{708D44A5-F976-43FE-8E44-222653753F54}" presName="childText" presStyleLbl="revTx" presStyleIdx="0" presStyleCnt="2">
        <dgm:presLayoutVars>
          <dgm:bulletEnabled val="1"/>
        </dgm:presLayoutVars>
      </dgm:prSet>
      <dgm:spPr/>
    </dgm:pt>
    <dgm:pt modelId="{83B40F2C-FD6C-4BEE-B709-BE9EFC173B9D}" type="pres">
      <dgm:prSet presAssocID="{9593F278-0B8D-4567-AD41-5F79399A687A}" presName="parentText" presStyleLbl="node1" presStyleIdx="1" presStyleCnt="2">
        <dgm:presLayoutVars>
          <dgm:chMax val="0"/>
          <dgm:bulletEnabled val="1"/>
        </dgm:presLayoutVars>
      </dgm:prSet>
      <dgm:spPr/>
    </dgm:pt>
    <dgm:pt modelId="{5C739666-2B1D-49FC-8C57-A335E9D0B14C}" type="pres">
      <dgm:prSet presAssocID="{9593F278-0B8D-4567-AD41-5F79399A687A}" presName="childText" presStyleLbl="revTx" presStyleIdx="1" presStyleCnt="2">
        <dgm:presLayoutVars>
          <dgm:bulletEnabled val="1"/>
        </dgm:presLayoutVars>
      </dgm:prSet>
      <dgm:spPr/>
    </dgm:pt>
  </dgm:ptLst>
  <dgm:cxnLst>
    <dgm:cxn modelId="{D19A1009-66D8-4CAC-8748-6D17C1F259DA}" srcId="{9593F278-0B8D-4567-AD41-5F79399A687A}" destId="{A52C1234-8B85-48D3-A408-E509D0F2A7EA}" srcOrd="0" destOrd="0" parTransId="{5FA8CFED-E1A5-405C-A943-BBEA6DE52849}" sibTransId="{87B1D4F0-5C42-4931-B74B-82004EB3842C}"/>
    <dgm:cxn modelId="{8E5A6A0A-C058-4D95-AEFE-296E787ED26D}" srcId="{1EB5135F-433C-403B-8504-DED8B24829A7}" destId="{9593F278-0B8D-4567-AD41-5F79399A687A}" srcOrd="1" destOrd="0" parTransId="{1D956C00-12E2-4475-A63E-4A38C7FD6AB9}" sibTransId="{A79E9FAA-6480-4C31-B2C6-D8B322DE52F0}"/>
    <dgm:cxn modelId="{D2406A22-390B-4487-9201-8EE5E8D8F761}" type="presOf" srcId="{708D44A5-F976-43FE-8E44-222653753F54}" destId="{877670B7-81F3-4A1C-843B-41EB01642CD0}" srcOrd="0" destOrd="0" presId="urn:microsoft.com/office/officeart/2005/8/layout/vList2"/>
    <dgm:cxn modelId="{F33DCE2F-BEDD-4213-8890-BE77F80780A6}" type="presOf" srcId="{A52C1234-8B85-48D3-A408-E509D0F2A7EA}" destId="{5C739666-2B1D-49FC-8C57-A335E9D0B14C}" srcOrd="0" destOrd="0" presId="urn:microsoft.com/office/officeart/2005/8/layout/vList2"/>
    <dgm:cxn modelId="{C42A7064-2262-4691-B932-776E07814DE1}" srcId="{1EB5135F-433C-403B-8504-DED8B24829A7}" destId="{708D44A5-F976-43FE-8E44-222653753F54}" srcOrd="0" destOrd="0" parTransId="{1868C63C-FEB6-4871-AF47-0D2718225F19}" sibTransId="{F09C24DF-2B4D-4D20-A578-60EF5603A075}"/>
    <dgm:cxn modelId="{D3B67969-B836-45E0-A2E5-7AB185B7EF4F}" srcId="{708D44A5-F976-43FE-8E44-222653753F54}" destId="{A41DEF97-8AA6-4842-9D7D-1681E79ACA2F}" srcOrd="0" destOrd="0" parTransId="{90C89D1B-1F01-4703-957A-5339917B0134}" sibTransId="{77B82E10-C157-4FB5-897D-0EA1816C1629}"/>
    <dgm:cxn modelId="{6AE7C19D-1987-46F9-997C-4987AF25127C}" type="presOf" srcId="{A41DEF97-8AA6-4842-9D7D-1681E79ACA2F}" destId="{A6AB8654-E397-4DF9-BA90-425F363F701E}" srcOrd="0" destOrd="0" presId="urn:microsoft.com/office/officeart/2005/8/layout/vList2"/>
    <dgm:cxn modelId="{A14F8FD7-17D1-4AB7-993C-6BBDD7E43B9C}" type="presOf" srcId="{1EB5135F-433C-403B-8504-DED8B24829A7}" destId="{F038EAB5-52C4-477B-B7D5-D9D01898E2B3}" srcOrd="0" destOrd="0" presId="urn:microsoft.com/office/officeart/2005/8/layout/vList2"/>
    <dgm:cxn modelId="{95FC79F2-CBF4-4139-B06F-25E539DB6234}" type="presOf" srcId="{9593F278-0B8D-4567-AD41-5F79399A687A}" destId="{83B40F2C-FD6C-4BEE-B709-BE9EFC173B9D}" srcOrd="0" destOrd="0" presId="urn:microsoft.com/office/officeart/2005/8/layout/vList2"/>
    <dgm:cxn modelId="{D042C969-5CA3-43C8-8A0F-031FA36E32D7}" type="presParOf" srcId="{F038EAB5-52C4-477B-B7D5-D9D01898E2B3}" destId="{877670B7-81F3-4A1C-843B-41EB01642CD0}" srcOrd="0" destOrd="0" presId="urn:microsoft.com/office/officeart/2005/8/layout/vList2"/>
    <dgm:cxn modelId="{6DC020BD-8AC2-484D-985E-08C6359D5ADB}" type="presParOf" srcId="{F038EAB5-52C4-477B-B7D5-D9D01898E2B3}" destId="{A6AB8654-E397-4DF9-BA90-425F363F701E}" srcOrd="1" destOrd="0" presId="urn:microsoft.com/office/officeart/2005/8/layout/vList2"/>
    <dgm:cxn modelId="{3CAC3B42-C0ED-4768-872C-A6451C9D43F8}" type="presParOf" srcId="{F038EAB5-52C4-477B-B7D5-D9D01898E2B3}" destId="{83B40F2C-FD6C-4BEE-B709-BE9EFC173B9D}" srcOrd="2" destOrd="0" presId="urn:microsoft.com/office/officeart/2005/8/layout/vList2"/>
    <dgm:cxn modelId="{F18DCE63-6E84-46EB-A514-B927C821F5B2}" type="presParOf" srcId="{F038EAB5-52C4-477B-B7D5-D9D01898E2B3}" destId="{5C739666-2B1D-49FC-8C57-A335E9D0B14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C12347-EAC6-49D3-8BD8-8317AC4E695F}"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D5598FD3-4838-4F39-AD32-B166BFE847B5}">
      <dgm:prSet/>
      <dgm:spPr/>
      <dgm:t>
        <a:bodyPr/>
        <a:lstStyle/>
        <a:p>
          <a:r>
            <a:rPr lang="en-US"/>
            <a:t>GEAR UP regulations require that GEAR UP funds supplement—not supplant.  </a:t>
          </a:r>
        </a:p>
      </dgm:t>
    </dgm:pt>
    <dgm:pt modelId="{D37FC8D7-6F42-4685-B8BC-45C3E8915CA6}" type="parTrans" cxnId="{0A60650E-DD41-4951-8543-4BA3C7D57DD2}">
      <dgm:prSet/>
      <dgm:spPr/>
      <dgm:t>
        <a:bodyPr/>
        <a:lstStyle/>
        <a:p>
          <a:endParaRPr lang="en-US"/>
        </a:p>
      </dgm:t>
    </dgm:pt>
    <dgm:pt modelId="{9D8D6414-28DB-4B0D-958F-B7D03163A3EF}" type="sibTrans" cxnId="{0A60650E-DD41-4951-8543-4BA3C7D57DD2}">
      <dgm:prSet phldrT="01"/>
      <dgm:spPr/>
      <dgm:t>
        <a:bodyPr/>
        <a:lstStyle/>
        <a:p>
          <a:r>
            <a:rPr lang="en-US"/>
            <a:t>01</a:t>
          </a:r>
        </a:p>
      </dgm:t>
    </dgm:pt>
    <dgm:pt modelId="{F11C3D4A-6434-44EA-AAB4-D66B843AE1F2}">
      <dgm:prSet/>
      <dgm:spPr/>
      <dgm:t>
        <a:bodyPr/>
        <a:lstStyle/>
        <a:p>
          <a:r>
            <a:rPr lang="en-US"/>
            <a:t>GEAR UP funds are intended to build the capacity of school districts to create a college going culture. </a:t>
          </a:r>
        </a:p>
      </dgm:t>
    </dgm:pt>
    <dgm:pt modelId="{C64F6B7A-E059-4493-92B2-6EF409FD20FA}" type="parTrans" cxnId="{EEBC5EDC-BEEB-43EF-AEB2-3C3020DAA295}">
      <dgm:prSet/>
      <dgm:spPr/>
      <dgm:t>
        <a:bodyPr/>
        <a:lstStyle/>
        <a:p>
          <a:endParaRPr lang="en-US"/>
        </a:p>
      </dgm:t>
    </dgm:pt>
    <dgm:pt modelId="{BF284B10-E1D7-442B-BD43-B190AB611029}" type="sibTrans" cxnId="{EEBC5EDC-BEEB-43EF-AEB2-3C3020DAA295}">
      <dgm:prSet phldrT="02"/>
      <dgm:spPr/>
      <dgm:t>
        <a:bodyPr/>
        <a:lstStyle/>
        <a:p>
          <a:r>
            <a:rPr lang="en-US"/>
            <a:t>02</a:t>
          </a:r>
        </a:p>
      </dgm:t>
    </dgm:pt>
    <dgm:pt modelId="{09D0386E-257A-4526-A627-C929D98DA3D4}">
      <dgm:prSet/>
      <dgm:spPr/>
      <dgm:t>
        <a:bodyPr/>
        <a:lstStyle/>
        <a:p>
          <a:r>
            <a:rPr lang="en-US"/>
            <a:t>GEAR UP funding may be used to enhance what is already in place or to create new activities.  </a:t>
          </a:r>
        </a:p>
      </dgm:t>
    </dgm:pt>
    <dgm:pt modelId="{E057AE65-A6C5-4A8A-8B5F-5461C53FD8D6}" type="parTrans" cxnId="{7ED13CEE-E2C9-4EC9-9D1B-FE1E21C84504}">
      <dgm:prSet/>
      <dgm:spPr/>
      <dgm:t>
        <a:bodyPr/>
        <a:lstStyle/>
        <a:p>
          <a:endParaRPr lang="en-US"/>
        </a:p>
      </dgm:t>
    </dgm:pt>
    <dgm:pt modelId="{3926D49B-5379-4D72-A173-9910BB091FA6}" type="sibTrans" cxnId="{7ED13CEE-E2C9-4EC9-9D1B-FE1E21C84504}">
      <dgm:prSet phldrT="03"/>
      <dgm:spPr/>
      <dgm:t>
        <a:bodyPr/>
        <a:lstStyle/>
        <a:p>
          <a:r>
            <a:rPr lang="en-US"/>
            <a:t>03</a:t>
          </a:r>
        </a:p>
      </dgm:t>
    </dgm:pt>
    <dgm:pt modelId="{6BF2224B-E3BB-4D73-8453-AECEA48E4EA3}">
      <dgm:prSet/>
      <dgm:spPr/>
      <dgm:t>
        <a:bodyPr/>
        <a:lstStyle/>
        <a:p>
          <a:r>
            <a:rPr lang="en-US"/>
            <a:t>GEAR UP funds cannot be used to replace other federal, state, or local funding.  </a:t>
          </a:r>
        </a:p>
      </dgm:t>
    </dgm:pt>
    <dgm:pt modelId="{856E66CF-3596-4FED-84AD-ABEF9271312B}" type="parTrans" cxnId="{0C513928-397B-4C3E-9E9C-71DDD481E7D7}">
      <dgm:prSet/>
      <dgm:spPr/>
      <dgm:t>
        <a:bodyPr/>
        <a:lstStyle/>
        <a:p>
          <a:endParaRPr lang="en-US"/>
        </a:p>
      </dgm:t>
    </dgm:pt>
    <dgm:pt modelId="{8F1EDB5A-77AF-4528-936B-E3F8973293B7}" type="sibTrans" cxnId="{0C513928-397B-4C3E-9E9C-71DDD481E7D7}">
      <dgm:prSet phldrT="04"/>
      <dgm:spPr/>
      <dgm:t>
        <a:bodyPr/>
        <a:lstStyle/>
        <a:p>
          <a:r>
            <a:rPr lang="en-US"/>
            <a:t>04</a:t>
          </a:r>
        </a:p>
      </dgm:t>
    </dgm:pt>
    <dgm:pt modelId="{4E694800-0F86-4D41-8CB1-A4ABD7E7DC5A}" type="pres">
      <dgm:prSet presAssocID="{EDC12347-EAC6-49D3-8BD8-8317AC4E695F}" presName="Name0" presStyleCnt="0">
        <dgm:presLayoutVars>
          <dgm:animLvl val="lvl"/>
          <dgm:resizeHandles val="exact"/>
        </dgm:presLayoutVars>
      </dgm:prSet>
      <dgm:spPr/>
    </dgm:pt>
    <dgm:pt modelId="{93A7B466-2738-4C32-91DB-BD476E7ADFE4}" type="pres">
      <dgm:prSet presAssocID="{D5598FD3-4838-4F39-AD32-B166BFE847B5}" presName="compositeNode" presStyleCnt="0">
        <dgm:presLayoutVars>
          <dgm:bulletEnabled val="1"/>
        </dgm:presLayoutVars>
      </dgm:prSet>
      <dgm:spPr/>
    </dgm:pt>
    <dgm:pt modelId="{D832DE17-D6CF-4AF2-9BEB-03BD958E71AE}" type="pres">
      <dgm:prSet presAssocID="{D5598FD3-4838-4F39-AD32-B166BFE847B5}" presName="bgRect" presStyleLbl="alignNode1" presStyleIdx="0" presStyleCnt="4"/>
      <dgm:spPr/>
    </dgm:pt>
    <dgm:pt modelId="{71D9D785-C368-4DA2-AE0A-EE929CEADA39}" type="pres">
      <dgm:prSet presAssocID="{9D8D6414-28DB-4B0D-958F-B7D03163A3EF}" presName="sibTransNodeRect" presStyleLbl="alignNode1" presStyleIdx="0" presStyleCnt="4">
        <dgm:presLayoutVars>
          <dgm:chMax val="0"/>
          <dgm:bulletEnabled val="1"/>
        </dgm:presLayoutVars>
      </dgm:prSet>
      <dgm:spPr/>
    </dgm:pt>
    <dgm:pt modelId="{3DA139D4-5A6B-40F8-A7A8-E251D4335785}" type="pres">
      <dgm:prSet presAssocID="{D5598FD3-4838-4F39-AD32-B166BFE847B5}" presName="nodeRect" presStyleLbl="alignNode1" presStyleIdx="0" presStyleCnt="4">
        <dgm:presLayoutVars>
          <dgm:bulletEnabled val="1"/>
        </dgm:presLayoutVars>
      </dgm:prSet>
      <dgm:spPr/>
    </dgm:pt>
    <dgm:pt modelId="{A70676C8-1AA0-4B01-B32E-CA92D480A5C1}" type="pres">
      <dgm:prSet presAssocID="{9D8D6414-28DB-4B0D-958F-B7D03163A3EF}" presName="sibTrans" presStyleCnt="0"/>
      <dgm:spPr/>
    </dgm:pt>
    <dgm:pt modelId="{6E8C33BD-B35A-4913-943B-A7D3BAB5511B}" type="pres">
      <dgm:prSet presAssocID="{F11C3D4A-6434-44EA-AAB4-D66B843AE1F2}" presName="compositeNode" presStyleCnt="0">
        <dgm:presLayoutVars>
          <dgm:bulletEnabled val="1"/>
        </dgm:presLayoutVars>
      </dgm:prSet>
      <dgm:spPr/>
    </dgm:pt>
    <dgm:pt modelId="{892DD93A-25DB-4C6C-8AB2-2C0A5D9D8E9F}" type="pres">
      <dgm:prSet presAssocID="{F11C3D4A-6434-44EA-AAB4-D66B843AE1F2}" presName="bgRect" presStyleLbl="alignNode1" presStyleIdx="1" presStyleCnt="4"/>
      <dgm:spPr/>
    </dgm:pt>
    <dgm:pt modelId="{E17B4003-D82C-498C-98A6-89F98C37E583}" type="pres">
      <dgm:prSet presAssocID="{BF284B10-E1D7-442B-BD43-B190AB611029}" presName="sibTransNodeRect" presStyleLbl="alignNode1" presStyleIdx="1" presStyleCnt="4">
        <dgm:presLayoutVars>
          <dgm:chMax val="0"/>
          <dgm:bulletEnabled val="1"/>
        </dgm:presLayoutVars>
      </dgm:prSet>
      <dgm:spPr/>
    </dgm:pt>
    <dgm:pt modelId="{297E134D-B632-4EB2-B9A9-98B8ED75B0AC}" type="pres">
      <dgm:prSet presAssocID="{F11C3D4A-6434-44EA-AAB4-D66B843AE1F2}" presName="nodeRect" presStyleLbl="alignNode1" presStyleIdx="1" presStyleCnt="4">
        <dgm:presLayoutVars>
          <dgm:bulletEnabled val="1"/>
        </dgm:presLayoutVars>
      </dgm:prSet>
      <dgm:spPr/>
    </dgm:pt>
    <dgm:pt modelId="{418AB511-9D39-46A8-8CDD-69A437EBA441}" type="pres">
      <dgm:prSet presAssocID="{BF284B10-E1D7-442B-BD43-B190AB611029}" presName="sibTrans" presStyleCnt="0"/>
      <dgm:spPr/>
    </dgm:pt>
    <dgm:pt modelId="{D7E47834-CD47-42AF-8BA9-132A0A7C3C85}" type="pres">
      <dgm:prSet presAssocID="{09D0386E-257A-4526-A627-C929D98DA3D4}" presName="compositeNode" presStyleCnt="0">
        <dgm:presLayoutVars>
          <dgm:bulletEnabled val="1"/>
        </dgm:presLayoutVars>
      </dgm:prSet>
      <dgm:spPr/>
    </dgm:pt>
    <dgm:pt modelId="{2FD8A911-387D-4306-9332-2D07264F9F80}" type="pres">
      <dgm:prSet presAssocID="{09D0386E-257A-4526-A627-C929D98DA3D4}" presName="bgRect" presStyleLbl="alignNode1" presStyleIdx="2" presStyleCnt="4"/>
      <dgm:spPr/>
    </dgm:pt>
    <dgm:pt modelId="{BFD0D819-0935-4864-BDBD-EEB1B86FFEC1}" type="pres">
      <dgm:prSet presAssocID="{3926D49B-5379-4D72-A173-9910BB091FA6}" presName="sibTransNodeRect" presStyleLbl="alignNode1" presStyleIdx="2" presStyleCnt="4">
        <dgm:presLayoutVars>
          <dgm:chMax val="0"/>
          <dgm:bulletEnabled val="1"/>
        </dgm:presLayoutVars>
      </dgm:prSet>
      <dgm:spPr/>
    </dgm:pt>
    <dgm:pt modelId="{C91FC60C-E158-43BB-B881-D24F173D84B9}" type="pres">
      <dgm:prSet presAssocID="{09D0386E-257A-4526-A627-C929D98DA3D4}" presName="nodeRect" presStyleLbl="alignNode1" presStyleIdx="2" presStyleCnt="4">
        <dgm:presLayoutVars>
          <dgm:bulletEnabled val="1"/>
        </dgm:presLayoutVars>
      </dgm:prSet>
      <dgm:spPr/>
    </dgm:pt>
    <dgm:pt modelId="{5D02B1B9-34B1-4165-8BDB-47ECF6EDBC95}" type="pres">
      <dgm:prSet presAssocID="{3926D49B-5379-4D72-A173-9910BB091FA6}" presName="sibTrans" presStyleCnt="0"/>
      <dgm:spPr/>
    </dgm:pt>
    <dgm:pt modelId="{B99D3EFE-2FB5-42B9-90AD-91F3D3095347}" type="pres">
      <dgm:prSet presAssocID="{6BF2224B-E3BB-4D73-8453-AECEA48E4EA3}" presName="compositeNode" presStyleCnt="0">
        <dgm:presLayoutVars>
          <dgm:bulletEnabled val="1"/>
        </dgm:presLayoutVars>
      </dgm:prSet>
      <dgm:spPr/>
    </dgm:pt>
    <dgm:pt modelId="{2B309D05-57F8-4634-8445-5F3D3C04B2F0}" type="pres">
      <dgm:prSet presAssocID="{6BF2224B-E3BB-4D73-8453-AECEA48E4EA3}" presName="bgRect" presStyleLbl="alignNode1" presStyleIdx="3" presStyleCnt="4"/>
      <dgm:spPr/>
    </dgm:pt>
    <dgm:pt modelId="{44C909B6-BD0F-446A-A4FB-DBFDB68D91C0}" type="pres">
      <dgm:prSet presAssocID="{8F1EDB5A-77AF-4528-936B-E3F8973293B7}" presName="sibTransNodeRect" presStyleLbl="alignNode1" presStyleIdx="3" presStyleCnt="4">
        <dgm:presLayoutVars>
          <dgm:chMax val="0"/>
          <dgm:bulletEnabled val="1"/>
        </dgm:presLayoutVars>
      </dgm:prSet>
      <dgm:spPr/>
    </dgm:pt>
    <dgm:pt modelId="{B0FA3377-161E-4405-AAC7-C7BCE9E909B2}" type="pres">
      <dgm:prSet presAssocID="{6BF2224B-E3BB-4D73-8453-AECEA48E4EA3}" presName="nodeRect" presStyleLbl="alignNode1" presStyleIdx="3" presStyleCnt="4">
        <dgm:presLayoutVars>
          <dgm:bulletEnabled val="1"/>
        </dgm:presLayoutVars>
      </dgm:prSet>
      <dgm:spPr/>
    </dgm:pt>
  </dgm:ptLst>
  <dgm:cxnLst>
    <dgm:cxn modelId="{0A60650E-DD41-4951-8543-4BA3C7D57DD2}" srcId="{EDC12347-EAC6-49D3-8BD8-8317AC4E695F}" destId="{D5598FD3-4838-4F39-AD32-B166BFE847B5}" srcOrd="0" destOrd="0" parTransId="{D37FC8D7-6F42-4685-B8BC-45C3E8915CA6}" sibTransId="{9D8D6414-28DB-4B0D-958F-B7D03163A3EF}"/>
    <dgm:cxn modelId="{0C513928-397B-4C3E-9E9C-71DDD481E7D7}" srcId="{EDC12347-EAC6-49D3-8BD8-8317AC4E695F}" destId="{6BF2224B-E3BB-4D73-8453-AECEA48E4EA3}" srcOrd="3" destOrd="0" parTransId="{856E66CF-3596-4FED-84AD-ABEF9271312B}" sibTransId="{8F1EDB5A-77AF-4528-936B-E3F8973293B7}"/>
    <dgm:cxn modelId="{CA114729-376F-4D4E-8B88-246360E3E635}" type="presOf" srcId="{9D8D6414-28DB-4B0D-958F-B7D03163A3EF}" destId="{71D9D785-C368-4DA2-AE0A-EE929CEADA39}" srcOrd="0" destOrd="0" presId="urn:microsoft.com/office/officeart/2016/7/layout/LinearBlockProcessNumbered"/>
    <dgm:cxn modelId="{7E43B631-F405-4245-ABCD-AF9A7585F5C2}" type="presOf" srcId="{09D0386E-257A-4526-A627-C929D98DA3D4}" destId="{2FD8A911-387D-4306-9332-2D07264F9F80}" srcOrd="0" destOrd="0" presId="urn:microsoft.com/office/officeart/2016/7/layout/LinearBlockProcessNumbered"/>
    <dgm:cxn modelId="{42B7A135-A770-4121-B206-1D1F091FFFFB}" type="presOf" srcId="{6BF2224B-E3BB-4D73-8453-AECEA48E4EA3}" destId="{B0FA3377-161E-4405-AAC7-C7BCE9E909B2}" srcOrd="1" destOrd="0" presId="urn:microsoft.com/office/officeart/2016/7/layout/LinearBlockProcessNumbered"/>
    <dgm:cxn modelId="{ED1FEF39-25D0-4B3E-8FB9-C227836FAA57}" type="presOf" srcId="{D5598FD3-4838-4F39-AD32-B166BFE847B5}" destId="{D832DE17-D6CF-4AF2-9BEB-03BD958E71AE}" srcOrd="0" destOrd="0" presId="urn:microsoft.com/office/officeart/2016/7/layout/LinearBlockProcessNumbered"/>
    <dgm:cxn modelId="{27F5C57F-85B0-4AB0-88A7-328125ED28BE}" type="presOf" srcId="{3926D49B-5379-4D72-A173-9910BB091FA6}" destId="{BFD0D819-0935-4864-BDBD-EEB1B86FFEC1}" srcOrd="0" destOrd="0" presId="urn:microsoft.com/office/officeart/2016/7/layout/LinearBlockProcessNumbered"/>
    <dgm:cxn modelId="{899BDD7F-36EB-43B7-A544-2F163E906FCA}" type="presOf" srcId="{EDC12347-EAC6-49D3-8BD8-8317AC4E695F}" destId="{4E694800-0F86-4D41-8CB1-A4ABD7E7DC5A}" srcOrd="0" destOrd="0" presId="urn:microsoft.com/office/officeart/2016/7/layout/LinearBlockProcessNumbered"/>
    <dgm:cxn modelId="{08CE41BA-A3B5-4E9C-9F96-CB001C761A14}" type="presOf" srcId="{F11C3D4A-6434-44EA-AAB4-D66B843AE1F2}" destId="{892DD93A-25DB-4C6C-8AB2-2C0A5D9D8E9F}" srcOrd="0" destOrd="0" presId="urn:microsoft.com/office/officeart/2016/7/layout/LinearBlockProcessNumbered"/>
    <dgm:cxn modelId="{76F3BFCD-4054-41C8-8345-36EF0C231529}" type="presOf" srcId="{BF284B10-E1D7-442B-BD43-B190AB611029}" destId="{E17B4003-D82C-498C-98A6-89F98C37E583}" srcOrd="0" destOrd="0" presId="urn:microsoft.com/office/officeart/2016/7/layout/LinearBlockProcessNumbered"/>
    <dgm:cxn modelId="{64659FD3-6E3A-4439-83CB-A12392BD22AE}" type="presOf" srcId="{F11C3D4A-6434-44EA-AAB4-D66B843AE1F2}" destId="{297E134D-B632-4EB2-B9A9-98B8ED75B0AC}" srcOrd="1" destOrd="0" presId="urn:microsoft.com/office/officeart/2016/7/layout/LinearBlockProcessNumbered"/>
    <dgm:cxn modelId="{EEBC5EDC-BEEB-43EF-AEB2-3C3020DAA295}" srcId="{EDC12347-EAC6-49D3-8BD8-8317AC4E695F}" destId="{F11C3D4A-6434-44EA-AAB4-D66B843AE1F2}" srcOrd="1" destOrd="0" parTransId="{C64F6B7A-E059-4493-92B2-6EF409FD20FA}" sibTransId="{BF284B10-E1D7-442B-BD43-B190AB611029}"/>
    <dgm:cxn modelId="{18D3AADF-22C7-4C63-88F9-9D8B593C6977}" type="presOf" srcId="{D5598FD3-4838-4F39-AD32-B166BFE847B5}" destId="{3DA139D4-5A6B-40F8-A7A8-E251D4335785}" srcOrd="1" destOrd="0" presId="urn:microsoft.com/office/officeart/2016/7/layout/LinearBlockProcessNumbered"/>
    <dgm:cxn modelId="{C54EEFDF-C72A-49F7-B494-AF212E42D70C}" type="presOf" srcId="{6BF2224B-E3BB-4D73-8453-AECEA48E4EA3}" destId="{2B309D05-57F8-4634-8445-5F3D3C04B2F0}" srcOrd="0" destOrd="0" presId="urn:microsoft.com/office/officeart/2016/7/layout/LinearBlockProcessNumbered"/>
    <dgm:cxn modelId="{7ED13CEE-E2C9-4EC9-9D1B-FE1E21C84504}" srcId="{EDC12347-EAC6-49D3-8BD8-8317AC4E695F}" destId="{09D0386E-257A-4526-A627-C929D98DA3D4}" srcOrd="2" destOrd="0" parTransId="{E057AE65-A6C5-4A8A-8B5F-5461C53FD8D6}" sibTransId="{3926D49B-5379-4D72-A173-9910BB091FA6}"/>
    <dgm:cxn modelId="{53500CF2-AF06-47B6-B97C-5D33D2AC7476}" type="presOf" srcId="{09D0386E-257A-4526-A627-C929D98DA3D4}" destId="{C91FC60C-E158-43BB-B881-D24F173D84B9}" srcOrd="1" destOrd="0" presId="urn:microsoft.com/office/officeart/2016/7/layout/LinearBlockProcessNumbered"/>
    <dgm:cxn modelId="{D5BD6CFD-6578-4276-8869-7C9FE9922BE3}" type="presOf" srcId="{8F1EDB5A-77AF-4528-936B-E3F8973293B7}" destId="{44C909B6-BD0F-446A-A4FB-DBFDB68D91C0}" srcOrd="0" destOrd="0" presId="urn:microsoft.com/office/officeart/2016/7/layout/LinearBlockProcessNumbered"/>
    <dgm:cxn modelId="{5B7FBC85-9F68-4808-9A95-B995599137E9}" type="presParOf" srcId="{4E694800-0F86-4D41-8CB1-A4ABD7E7DC5A}" destId="{93A7B466-2738-4C32-91DB-BD476E7ADFE4}" srcOrd="0" destOrd="0" presId="urn:microsoft.com/office/officeart/2016/7/layout/LinearBlockProcessNumbered"/>
    <dgm:cxn modelId="{83DD1D65-392C-454E-9E9E-80AE4344D680}" type="presParOf" srcId="{93A7B466-2738-4C32-91DB-BD476E7ADFE4}" destId="{D832DE17-D6CF-4AF2-9BEB-03BD958E71AE}" srcOrd="0" destOrd="0" presId="urn:microsoft.com/office/officeart/2016/7/layout/LinearBlockProcessNumbered"/>
    <dgm:cxn modelId="{8EB9DCE7-595B-439B-BA6A-DD18649F6E6E}" type="presParOf" srcId="{93A7B466-2738-4C32-91DB-BD476E7ADFE4}" destId="{71D9D785-C368-4DA2-AE0A-EE929CEADA39}" srcOrd="1" destOrd="0" presId="urn:microsoft.com/office/officeart/2016/7/layout/LinearBlockProcessNumbered"/>
    <dgm:cxn modelId="{EDC76393-64B4-479E-894E-C3F95480F1C2}" type="presParOf" srcId="{93A7B466-2738-4C32-91DB-BD476E7ADFE4}" destId="{3DA139D4-5A6B-40F8-A7A8-E251D4335785}" srcOrd="2" destOrd="0" presId="urn:microsoft.com/office/officeart/2016/7/layout/LinearBlockProcessNumbered"/>
    <dgm:cxn modelId="{753E71A3-64EC-4AA6-AEF2-3DDAB243CBBC}" type="presParOf" srcId="{4E694800-0F86-4D41-8CB1-A4ABD7E7DC5A}" destId="{A70676C8-1AA0-4B01-B32E-CA92D480A5C1}" srcOrd="1" destOrd="0" presId="urn:microsoft.com/office/officeart/2016/7/layout/LinearBlockProcessNumbered"/>
    <dgm:cxn modelId="{8E5609C8-A1FB-46D7-BD7A-5A19690F936B}" type="presParOf" srcId="{4E694800-0F86-4D41-8CB1-A4ABD7E7DC5A}" destId="{6E8C33BD-B35A-4913-943B-A7D3BAB5511B}" srcOrd="2" destOrd="0" presId="urn:microsoft.com/office/officeart/2016/7/layout/LinearBlockProcessNumbered"/>
    <dgm:cxn modelId="{721E48B9-F297-495A-A22C-3AD0F9AC17A9}" type="presParOf" srcId="{6E8C33BD-B35A-4913-943B-A7D3BAB5511B}" destId="{892DD93A-25DB-4C6C-8AB2-2C0A5D9D8E9F}" srcOrd="0" destOrd="0" presId="urn:microsoft.com/office/officeart/2016/7/layout/LinearBlockProcessNumbered"/>
    <dgm:cxn modelId="{368678CC-035B-423F-BB23-1E4342D52DB1}" type="presParOf" srcId="{6E8C33BD-B35A-4913-943B-A7D3BAB5511B}" destId="{E17B4003-D82C-498C-98A6-89F98C37E583}" srcOrd="1" destOrd="0" presId="urn:microsoft.com/office/officeart/2016/7/layout/LinearBlockProcessNumbered"/>
    <dgm:cxn modelId="{1E1EB930-EB7E-47A9-89F5-84E293EE3578}" type="presParOf" srcId="{6E8C33BD-B35A-4913-943B-A7D3BAB5511B}" destId="{297E134D-B632-4EB2-B9A9-98B8ED75B0AC}" srcOrd="2" destOrd="0" presId="urn:microsoft.com/office/officeart/2016/7/layout/LinearBlockProcessNumbered"/>
    <dgm:cxn modelId="{175F2B05-91AF-42B6-AF59-98459583BF88}" type="presParOf" srcId="{4E694800-0F86-4D41-8CB1-A4ABD7E7DC5A}" destId="{418AB511-9D39-46A8-8CDD-69A437EBA441}" srcOrd="3" destOrd="0" presId="urn:microsoft.com/office/officeart/2016/7/layout/LinearBlockProcessNumbered"/>
    <dgm:cxn modelId="{DF6D6C6D-FDF6-43BA-AEC1-CB6ED6DEA633}" type="presParOf" srcId="{4E694800-0F86-4D41-8CB1-A4ABD7E7DC5A}" destId="{D7E47834-CD47-42AF-8BA9-132A0A7C3C85}" srcOrd="4" destOrd="0" presId="urn:microsoft.com/office/officeart/2016/7/layout/LinearBlockProcessNumbered"/>
    <dgm:cxn modelId="{BFAF7010-44D1-48D6-B1A0-8A22FF12CF7F}" type="presParOf" srcId="{D7E47834-CD47-42AF-8BA9-132A0A7C3C85}" destId="{2FD8A911-387D-4306-9332-2D07264F9F80}" srcOrd="0" destOrd="0" presId="urn:microsoft.com/office/officeart/2016/7/layout/LinearBlockProcessNumbered"/>
    <dgm:cxn modelId="{3552ABD8-63BE-4A16-B823-750A4EC48390}" type="presParOf" srcId="{D7E47834-CD47-42AF-8BA9-132A0A7C3C85}" destId="{BFD0D819-0935-4864-BDBD-EEB1B86FFEC1}" srcOrd="1" destOrd="0" presId="urn:microsoft.com/office/officeart/2016/7/layout/LinearBlockProcessNumbered"/>
    <dgm:cxn modelId="{05B26D1B-74AE-4F2D-8696-998AB1E51288}" type="presParOf" srcId="{D7E47834-CD47-42AF-8BA9-132A0A7C3C85}" destId="{C91FC60C-E158-43BB-B881-D24F173D84B9}" srcOrd="2" destOrd="0" presId="urn:microsoft.com/office/officeart/2016/7/layout/LinearBlockProcessNumbered"/>
    <dgm:cxn modelId="{92B5296E-B777-4A0A-9C12-11CD133C6244}" type="presParOf" srcId="{4E694800-0F86-4D41-8CB1-A4ABD7E7DC5A}" destId="{5D02B1B9-34B1-4165-8BDB-47ECF6EDBC95}" srcOrd="5" destOrd="0" presId="urn:microsoft.com/office/officeart/2016/7/layout/LinearBlockProcessNumbered"/>
    <dgm:cxn modelId="{9B35D7BD-AD93-45CB-9836-AD54567E6071}" type="presParOf" srcId="{4E694800-0F86-4D41-8CB1-A4ABD7E7DC5A}" destId="{B99D3EFE-2FB5-42B9-90AD-91F3D3095347}" srcOrd="6" destOrd="0" presId="urn:microsoft.com/office/officeart/2016/7/layout/LinearBlockProcessNumbered"/>
    <dgm:cxn modelId="{C66FE292-BE6E-48F4-9C05-4E63E19010A2}" type="presParOf" srcId="{B99D3EFE-2FB5-42B9-90AD-91F3D3095347}" destId="{2B309D05-57F8-4634-8445-5F3D3C04B2F0}" srcOrd="0" destOrd="0" presId="urn:microsoft.com/office/officeart/2016/7/layout/LinearBlockProcessNumbered"/>
    <dgm:cxn modelId="{5BD40DA5-711E-4299-8936-005CE8539C29}" type="presParOf" srcId="{B99D3EFE-2FB5-42B9-90AD-91F3D3095347}" destId="{44C909B6-BD0F-446A-A4FB-DBFDB68D91C0}" srcOrd="1" destOrd="0" presId="urn:microsoft.com/office/officeart/2016/7/layout/LinearBlockProcessNumbered"/>
    <dgm:cxn modelId="{9CEE80A4-6240-469B-BC2A-9161A55F1621}" type="presParOf" srcId="{B99D3EFE-2FB5-42B9-90AD-91F3D3095347}" destId="{B0FA3377-161E-4405-AAC7-C7BCE9E909B2}" srcOrd="2" destOrd="0" presId="urn:microsoft.com/office/officeart/2016/7/layout/LinearBlock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2C1C2A-E007-435F-A15B-663C0878AF0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0AE339A8-DC84-45F2-BD8F-5087F9F2AEE1}">
      <dgm:prSet/>
      <dgm:spPr/>
      <dgm:t>
        <a:bodyPr/>
        <a:lstStyle/>
        <a:p>
          <a:r>
            <a:rPr lang="en-US"/>
            <a:t>Definition of Match</a:t>
          </a:r>
        </a:p>
      </dgm:t>
    </dgm:pt>
    <dgm:pt modelId="{40701C48-262F-4810-ADB9-6E1462D08A30}" type="parTrans" cxnId="{F7F272AB-DBE5-4B2B-B1B8-7E3D0439EE27}">
      <dgm:prSet/>
      <dgm:spPr/>
      <dgm:t>
        <a:bodyPr/>
        <a:lstStyle/>
        <a:p>
          <a:endParaRPr lang="en-US"/>
        </a:p>
      </dgm:t>
    </dgm:pt>
    <dgm:pt modelId="{AE258366-B355-4D8E-98C3-93B34BF1968A}" type="sibTrans" cxnId="{F7F272AB-DBE5-4B2B-B1B8-7E3D0439EE27}">
      <dgm:prSet/>
      <dgm:spPr/>
      <dgm:t>
        <a:bodyPr/>
        <a:lstStyle/>
        <a:p>
          <a:endParaRPr lang="en-US"/>
        </a:p>
      </dgm:t>
    </dgm:pt>
    <dgm:pt modelId="{C123FF7B-404F-44BD-9BEE-71636D5EA67F}">
      <dgm:prSet/>
      <dgm:spPr/>
      <dgm:t>
        <a:bodyPr/>
        <a:lstStyle/>
        <a:p>
          <a:r>
            <a:rPr lang="en-US" dirty="0"/>
            <a:t>Demonstrates commitment to the project. </a:t>
          </a:r>
        </a:p>
      </dgm:t>
    </dgm:pt>
    <dgm:pt modelId="{560CB7A7-9716-4964-BB19-6AEF1C59F340}" type="parTrans" cxnId="{8E99885C-9E1B-4815-812E-D91F19B6321A}">
      <dgm:prSet/>
      <dgm:spPr/>
      <dgm:t>
        <a:bodyPr/>
        <a:lstStyle/>
        <a:p>
          <a:endParaRPr lang="en-US"/>
        </a:p>
      </dgm:t>
    </dgm:pt>
    <dgm:pt modelId="{8FD133FB-65F0-4AB1-AD1F-8AC31EE61DEA}" type="sibTrans" cxnId="{8E99885C-9E1B-4815-812E-D91F19B6321A}">
      <dgm:prSet/>
      <dgm:spPr/>
      <dgm:t>
        <a:bodyPr/>
        <a:lstStyle/>
        <a:p>
          <a:endParaRPr lang="en-US"/>
        </a:p>
      </dgm:t>
    </dgm:pt>
    <dgm:pt modelId="{45A99665-D5B5-4304-A2AF-051529DB0CFD}">
      <dgm:prSet/>
      <dgm:spPr/>
      <dgm:t>
        <a:bodyPr/>
        <a:lstStyle/>
        <a:p>
          <a:r>
            <a:rPr lang="en-US"/>
            <a:t>Definition of In-Kind</a:t>
          </a:r>
        </a:p>
      </dgm:t>
    </dgm:pt>
    <dgm:pt modelId="{5044B2FC-3139-445C-A9EF-AB1F348F61C2}" type="parTrans" cxnId="{4A8BD16C-7008-4859-BD9F-936FD19034DA}">
      <dgm:prSet/>
      <dgm:spPr/>
      <dgm:t>
        <a:bodyPr/>
        <a:lstStyle/>
        <a:p>
          <a:endParaRPr lang="en-US"/>
        </a:p>
      </dgm:t>
    </dgm:pt>
    <dgm:pt modelId="{2E65273A-6B5B-4D9A-9BF9-238CB2DAF454}" type="sibTrans" cxnId="{4A8BD16C-7008-4859-BD9F-936FD19034DA}">
      <dgm:prSet/>
      <dgm:spPr/>
      <dgm:t>
        <a:bodyPr/>
        <a:lstStyle/>
        <a:p>
          <a:endParaRPr lang="en-US"/>
        </a:p>
      </dgm:t>
    </dgm:pt>
    <dgm:pt modelId="{F07A9947-2F61-4A65-90A4-CB1DE9F2B2E7}">
      <dgm:prSet/>
      <dgm:spPr/>
      <dgm:t>
        <a:bodyPr/>
        <a:lstStyle/>
        <a:p>
          <a:r>
            <a:rPr lang="en-US"/>
            <a:t>Non-cash contributions of goods or services made by third party individuals or organizations</a:t>
          </a:r>
        </a:p>
      </dgm:t>
    </dgm:pt>
    <dgm:pt modelId="{FD615E69-BC94-4A5C-8553-7614B6D407A3}" type="parTrans" cxnId="{AA30D84B-A0C5-4614-B4C0-03B72D57FCA8}">
      <dgm:prSet/>
      <dgm:spPr/>
      <dgm:t>
        <a:bodyPr/>
        <a:lstStyle/>
        <a:p>
          <a:endParaRPr lang="en-US"/>
        </a:p>
      </dgm:t>
    </dgm:pt>
    <dgm:pt modelId="{8EBA31E3-CDDA-4789-A30A-4E57863F99BC}" type="sibTrans" cxnId="{AA30D84B-A0C5-4614-B4C0-03B72D57FCA8}">
      <dgm:prSet/>
      <dgm:spPr/>
      <dgm:t>
        <a:bodyPr/>
        <a:lstStyle/>
        <a:p>
          <a:endParaRPr lang="en-US"/>
        </a:p>
      </dgm:t>
    </dgm:pt>
    <dgm:pt modelId="{3337DE23-93ED-4634-A2B0-6E961AEF64BA}">
      <dgm:prSet/>
      <dgm:spPr/>
      <dgm:t>
        <a:bodyPr/>
        <a:lstStyle/>
        <a:p>
          <a:r>
            <a:rPr lang="en-US"/>
            <a:t>Examples include work by volunteers, waivers, donations of supplies, facilities or equipment. </a:t>
          </a:r>
        </a:p>
      </dgm:t>
    </dgm:pt>
    <dgm:pt modelId="{AE804AE9-9EB9-4DD0-A4D8-DDBD7FDBBCC3}" type="parTrans" cxnId="{4BFC3179-2245-45DB-8AE1-73C8B231796A}">
      <dgm:prSet/>
      <dgm:spPr/>
      <dgm:t>
        <a:bodyPr/>
        <a:lstStyle/>
        <a:p>
          <a:endParaRPr lang="en-US"/>
        </a:p>
      </dgm:t>
    </dgm:pt>
    <dgm:pt modelId="{1416DA6F-9101-44B2-8B68-ECB93CC9BC48}" type="sibTrans" cxnId="{4BFC3179-2245-45DB-8AE1-73C8B231796A}">
      <dgm:prSet/>
      <dgm:spPr/>
      <dgm:t>
        <a:bodyPr/>
        <a:lstStyle/>
        <a:p>
          <a:endParaRPr lang="en-US"/>
        </a:p>
      </dgm:t>
    </dgm:pt>
    <dgm:pt modelId="{F957A05B-8318-41DB-A5AB-FEC79060E4E7}">
      <dgm:prSet/>
      <dgm:spPr/>
      <dgm:t>
        <a:bodyPr/>
        <a:lstStyle/>
        <a:p>
          <a:r>
            <a:rPr lang="en-US" dirty="0"/>
            <a:t>GEAR UP Match Requirement = 55% </a:t>
          </a:r>
        </a:p>
      </dgm:t>
    </dgm:pt>
    <dgm:pt modelId="{4EE7DE52-BE46-43CB-A664-A251834EAEAA}" type="parTrans" cxnId="{8E16098F-4F8D-402C-989D-48944E2952F1}">
      <dgm:prSet/>
      <dgm:spPr/>
      <dgm:t>
        <a:bodyPr/>
        <a:lstStyle/>
        <a:p>
          <a:endParaRPr lang="en-US"/>
        </a:p>
      </dgm:t>
    </dgm:pt>
    <dgm:pt modelId="{2C5861E8-1F8E-4312-8C3F-5EC22C4F535F}" type="sibTrans" cxnId="{8E16098F-4F8D-402C-989D-48944E2952F1}">
      <dgm:prSet/>
      <dgm:spPr/>
      <dgm:t>
        <a:bodyPr/>
        <a:lstStyle/>
        <a:p>
          <a:endParaRPr lang="en-US"/>
        </a:p>
      </dgm:t>
    </dgm:pt>
    <dgm:pt modelId="{A3C70B49-AD7A-4AEA-B447-869144356B2A}">
      <dgm:prSet/>
      <dgm:spPr/>
      <dgm:t>
        <a:bodyPr/>
        <a:lstStyle/>
        <a:p>
          <a:r>
            <a:rPr lang="en-US" dirty="0"/>
            <a:t>Our school’s grant award is for $__________ and requires a match of $______________.</a:t>
          </a:r>
        </a:p>
      </dgm:t>
    </dgm:pt>
    <dgm:pt modelId="{65D78C30-62D4-4A8A-9B68-9F6855A8CD12}" type="parTrans" cxnId="{CE34E0D4-4F60-461C-AC7D-715B607CA1E0}">
      <dgm:prSet/>
      <dgm:spPr/>
    </dgm:pt>
    <dgm:pt modelId="{796BED0A-2275-43C0-9764-A59DF05385F1}" type="sibTrans" cxnId="{CE34E0D4-4F60-461C-AC7D-715B607CA1E0}">
      <dgm:prSet/>
      <dgm:spPr/>
    </dgm:pt>
    <dgm:pt modelId="{E9126A76-3FB7-4B4F-A6B4-6AEE13AE642A}">
      <dgm:prSet/>
      <dgm:spPr/>
      <dgm:t>
        <a:bodyPr/>
        <a:lstStyle/>
        <a:p>
          <a:r>
            <a:rPr lang="en-US" dirty="0"/>
            <a:t>Goods, services, and time. </a:t>
          </a:r>
        </a:p>
      </dgm:t>
    </dgm:pt>
    <dgm:pt modelId="{AC204CF7-585A-4B99-A713-650F9CAF806C}" type="parTrans" cxnId="{6C56754F-65F2-4970-9FA8-778C652EA657}">
      <dgm:prSet/>
      <dgm:spPr/>
    </dgm:pt>
    <dgm:pt modelId="{6BC47F4A-2A53-48FD-BD8E-8E0992621B0C}" type="sibTrans" cxnId="{6C56754F-65F2-4970-9FA8-778C652EA657}">
      <dgm:prSet/>
      <dgm:spPr/>
    </dgm:pt>
    <dgm:pt modelId="{731024E5-42CD-437B-9615-C1C747E08248}">
      <dgm:prSet/>
      <dgm:spPr/>
      <dgm:t>
        <a:bodyPr/>
        <a:lstStyle/>
        <a:p>
          <a:r>
            <a:rPr lang="en-US" dirty="0"/>
            <a:t>School employees, community members, vendors, colleges, partners.</a:t>
          </a:r>
        </a:p>
      </dgm:t>
    </dgm:pt>
    <dgm:pt modelId="{C8ABAB9D-187F-4A37-8881-E2206812D9D5}" type="parTrans" cxnId="{C6AEF680-6A10-4948-8F67-799935870713}">
      <dgm:prSet/>
      <dgm:spPr/>
    </dgm:pt>
    <dgm:pt modelId="{B3AF82D8-8983-4216-8564-55B1C25EC589}" type="sibTrans" cxnId="{C6AEF680-6A10-4948-8F67-799935870713}">
      <dgm:prSet/>
      <dgm:spPr/>
    </dgm:pt>
    <dgm:pt modelId="{7B203EC8-FAE3-4D9A-BFA9-2454A2A428AF}">
      <dgm:prSet/>
      <dgm:spPr/>
      <dgm:t>
        <a:bodyPr/>
        <a:lstStyle/>
        <a:p>
          <a:r>
            <a:rPr lang="en-US" dirty="0"/>
            <a:t>Staff time is the largest and most important match contribution. </a:t>
          </a:r>
        </a:p>
      </dgm:t>
    </dgm:pt>
    <dgm:pt modelId="{5BFE107C-820C-4EAC-B74E-E97C2A702861}" type="parTrans" cxnId="{0AEAEC67-8748-4DAA-8EFF-C607ED375659}">
      <dgm:prSet/>
      <dgm:spPr/>
    </dgm:pt>
    <dgm:pt modelId="{7A8AA9FE-25A9-45B3-ACEE-AA10B3145C2D}" type="sibTrans" cxnId="{0AEAEC67-8748-4DAA-8EFF-C607ED375659}">
      <dgm:prSet/>
      <dgm:spPr/>
    </dgm:pt>
    <dgm:pt modelId="{21B19C51-FB9B-4305-89D6-0052731CCB84}">
      <dgm:prSet/>
      <dgm:spPr/>
      <dgm:t>
        <a:bodyPr/>
        <a:lstStyle/>
        <a:p>
          <a:r>
            <a:rPr lang="en-US" dirty="0"/>
            <a:t>The school district’s contribution to achieving GEAR UP goals and objectives.</a:t>
          </a:r>
        </a:p>
      </dgm:t>
    </dgm:pt>
    <dgm:pt modelId="{C3CB3AD9-6849-47DF-928E-B0273ED58D72}" type="parTrans" cxnId="{182FC0AD-8736-4365-BFF7-C7DCB2A8D62A}">
      <dgm:prSet/>
      <dgm:spPr/>
    </dgm:pt>
    <dgm:pt modelId="{5FEA3CD1-344B-4598-A872-0465CA029045}" type="sibTrans" cxnId="{182FC0AD-8736-4365-BFF7-C7DCB2A8D62A}">
      <dgm:prSet/>
      <dgm:spPr/>
    </dgm:pt>
    <dgm:pt modelId="{13F20EF8-7F39-4C0D-8F8B-910B00F9E69E}" type="pres">
      <dgm:prSet presAssocID="{972C1C2A-E007-435F-A15B-663C0878AF0C}" presName="Name0" presStyleCnt="0">
        <dgm:presLayoutVars>
          <dgm:dir/>
          <dgm:animLvl val="lvl"/>
          <dgm:resizeHandles val="exact"/>
        </dgm:presLayoutVars>
      </dgm:prSet>
      <dgm:spPr/>
    </dgm:pt>
    <dgm:pt modelId="{677BA81B-2E52-46DF-B06F-A7A9D1A6763E}" type="pres">
      <dgm:prSet presAssocID="{0AE339A8-DC84-45F2-BD8F-5087F9F2AEE1}" presName="composite" presStyleCnt="0"/>
      <dgm:spPr/>
    </dgm:pt>
    <dgm:pt modelId="{D9B92C0E-DFB3-4D22-899F-EC4D2190B2F7}" type="pres">
      <dgm:prSet presAssocID="{0AE339A8-DC84-45F2-BD8F-5087F9F2AEE1}" presName="parTx" presStyleLbl="alignNode1" presStyleIdx="0" presStyleCnt="2">
        <dgm:presLayoutVars>
          <dgm:chMax val="0"/>
          <dgm:chPref val="0"/>
          <dgm:bulletEnabled val="1"/>
        </dgm:presLayoutVars>
      </dgm:prSet>
      <dgm:spPr/>
    </dgm:pt>
    <dgm:pt modelId="{9D5530A9-9BF9-4382-9380-C2172420D3F2}" type="pres">
      <dgm:prSet presAssocID="{0AE339A8-DC84-45F2-BD8F-5087F9F2AEE1}" presName="desTx" presStyleLbl="alignAccFollowNode1" presStyleIdx="0" presStyleCnt="2">
        <dgm:presLayoutVars>
          <dgm:bulletEnabled val="1"/>
        </dgm:presLayoutVars>
      </dgm:prSet>
      <dgm:spPr/>
    </dgm:pt>
    <dgm:pt modelId="{E1E0E7EC-73EA-4CA4-8635-4DF5E4C19BDD}" type="pres">
      <dgm:prSet presAssocID="{AE258366-B355-4D8E-98C3-93B34BF1968A}" presName="space" presStyleCnt="0"/>
      <dgm:spPr/>
    </dgm:pt>
    <dgm:pt modelId="{EC718B57-4D86-4880-B00D-549A5DD128A7}" type="pres">
      <dgm:prSet presAssocID="{45A99665-D5B5-4304-A2AF-051529DB0CFD}" presName="composite" presStyleCnt="0"/>
      <dgm:spPr/>
    </dgm:pt>
    <dgm:pt modelId="{CF55A8F9-73AA-4B3F-BA6F-27F0CC17CAB3}" type="pres">
      <dgm:prSet presAssocID="{45A99665-D5B5-4304-A2AF-051529DB0CFD}" presName="parTx" presStyleLbl="alignNode1" presStyleIdx="1" presStyleCnt="2">
        <dgm:presLayoutVars>
          <dgm:chMax val="0"/>
          <dgm:chPref val="0"/>
          <dgm:bulletEnabled val="1"/>
        </dgm:presLayoutVars>
      </dgm:prSet>
      <dgm:spPr/>
    </dgm:pt>
    <dgm:pt modelId="{62E9A420-2945-4A29-A6A2-15D6D454BDC7}" type="pres">
      <dgm:prSet presAssocID="{45A99665-D5B5-4304-A2AF-051529DB0CFD}" presName="desTx" presStyleLbl="alignAccFollowNode1" presStyleIdx="1" presStyleCnt="2">
        <dgm:presLayoutVars>
          <dgm:bulletEnabled val="1"/>
        </dgm:presLayoutVars>
      </dgm:prSet>
      <dgm:spPr/>
    </dgm:pt>
  </dgm:ptLst>
  <dgm:cxnLst>
    <dgm:cxn modelId="{C558E608-7A77-4D61-8A0F-1DA570C69776}" type="presOf" srcId="{F957A05B-8318-41DB-A5AB-FEC79060E4E7}" destId="{62E9A420-2945-4A29-A6A2-15D6D454BDC7}" srcOrd="0" destOrd="2" presId="urn:microsoft.com/office/officeart/2005/8/layout/hList1"/>
    <dgm:cxn modelId="{AE426922-1ABF-4316-B809-8AAB4E07F3A2}" type="presOf" srcId="{21B19C51-FB9B-4305-89D6-0052731CCB84}" destId="{9D5530A9-9BF9-4382-9380-C2172420D3F2}" srcOrd="0" destOrd="1" presId="urn:microsoft.com/office/officeart/2005/8/layout/hList1"/>
    <dgm:cxn modelId="{333FA625-00CD-48EA-9655-2629DA3CB9D2}" type="presOf" srcId="{C123FF7B-404F-44BD-9BEE-71636D5EA67F}" destId="{9D5530A9-9BF9-4382-9380-C2172420D3F2}" srcOrd="0" destOrd="0" presId="urn:microsoft.com/office/officeart/2005/8/layout/hList1"/>
    <dgm:cxn modelId="{C155D928-E634-42EA-A0F4-191F587DFDD2}" type="presOf" srcId="{E9126A76-3FB7-4B4F-A6B4-6AEE13AE642A}" destId="{9D5530A9-9BF9-4382-9380-C2172420D3F2}" srcOrd="0" destOrd="2" presId="urn:microsoft.com/office/officeart/2005/8/layout/hList1"/>
    <dgm:cxn modelId="{22FBAE2F-4D84-4892-AB60-5B13921EA0CD}" type="presOf" srcId="{A3C70B49-AD7A-4AEA-B447-869144356B2A}" destId="{62E9A420-2945-4A29-A6A2-15D6D454BDC7}" srcOrd="0" destOrd="3" presId="urn:microsoft.com/office/officeart/2005/8/layout/hList1"/>
    <dgm:cxn modelId="{8EE49E31-5631-45BE-9BDA-DE257168234B}" type="presOf" srcId="{45A99665-D5B5-4304-A2AF-051529DB0CFD}" destId="{CF55A8F9-73AA-4B3F-BA6F-27F0CC17CAB3}" srcOrd="0" destOrd="0" presId="urn:microsoft.com/office/officeart/2005/8/layout/hList1"/>
    <dgm:cxn modelId="{8E99885C-9E1B-4815-812E-D91F19B6321A}" srcId="{0AE339A8-DC84-45F2-BD8F-5087F9F2AEE1}" destId="{C123FF7B-404F-44BD-9BEE-71636D5EA67F}" srcOrd="0" destOrd="0" parTransId="{560CB7A7-9716-4964-BB19-6AEF1C59F340}" sibTransId="{8FD133FB-65F0-4AB1-AD1F-8AC31EE61DEA}"/>
    <dgm:cxn modelId="{A495685E-9155-4D0E-ACF1-6833AE5722D9}" type="presOf" srcId="{3337DE23-93ED-4634-A2B0-6E961AEF64BA}" destId="{62E9A420-2945-4A29-A6A2-15D6D454BDC7}" srcOrd="0" destOrd="1" presId="urn:microsoft.com/office/officeart/2005/8/layout/hList1"/>
    <dgm:cxn modelId="{F4274766-5D00-4E48-A1D5-9F5976938075}" type="presOf" srcId="{F07A9947-2F61-4A65-90A4-CB1DE9F2B2E7}" destId="{62E9A420-2945-4A29-A6A2-15D6D454BDC7}" srcOrd="0" destOrd="0" presId="urn:microsoft.com/office/officeart/2005/8/layout/hList1"/>
    <dgm:cxn modelId="{0AEAEC67-8748-4DAA-8EFF-C607ED375659}" srcId="{0AE339A8-DC84-45F2-BD8F-5087F9F2AEE1}" destId="{7B203EC8-FAE3-4D9A-BFA9-2454A2A428AF}" srcOrd="4" destOrd="0" parTransId="{5BFE107C-820C-4EAC-B74E-E97C2A702861}" sibTransId="{7A8AA9FE-25A9-45B3-ACEE-AA10B3145C2D}"/>
    <dgm:cxn modelId="{AA30D84B-A0C5-4614-B4C0-03B72D57FCA8}" srcId="{45A99665-D5B5-4304-A2AF-051529DB0CFD}" destId="{F07A9947-2F61-4A65-90A4-CB1DE9F2B2E7}" srcOrd="0" destOrd="0" parTransId="{FD615E69-BC94-4A5C-8553-7614B6D407A3}" sibTransId="{8EBA31E3-CDDA-4789-A30A-4E57863F99BC}"/>
    <dgm:cxn modelId="{4A8BD16C-7008-4859-BD9F-936FD19034DA}" srcId="{972C1C2A-E007-435F-A15B-663C0878AF0C}" destId="{45A99665-D5B5-4304-A2AF-051529DB0CFD}" srcOrd="1" destOrd="0" parTransId="{5044B2FC-3139-445C-A9EF-AB1F348F61C2}" sibTransId="{2E65273A-6B5B-4D9A-9BF9-238CB2DAF454}"/>
    <dgm:cxn modelId="{6C56754F-65F2-4970-9FA8-778C652EA657}" srcId="{0AE339A8-DC84-45F2-BD8F-5087F9F2AEE1}" destId="{E9126A76-3FB7-4B4F-A6B4-6AEE13AE642A}" srcOrd="2" destOrd="0" parTransId="{AC204CF7-585A-4B99-A713-650F9CAF806C}" sibTransId="{6BC47F4A-2A53-48FD-BD8E-8E0992621B0C}"/>
    <dgm:cxn modelId="{439A9151-59E0-4938-8B1F-C669924CCD8A}" type="presOf" srcId="{0AE339A8-DC84-45F2-BD8F-5087F9F2AEE1}" destId="{D9B92C0E-DFB3-4D22-899F-EC4D2190B2F7}" srcOrd="0" destOrd="0" presId="urn:microsoft.com/office/officeart/2005/8/layout/hList1"/>
    <dgm:cxn modelId="{4BFC3179-2245-45DB-8AE1-73C8B231796A}" srcId="{F07A9947-2F61-4A65-90A4-CB1DE9F2B2E7}" destId="{3337DE23-93ED-4634-A2B0-6E961AEF64BA}" srcOrd="0" destOrd="0" parTransId="{AE804AE9-9EB9-4DD0-A4D8-DDBD7FDBBCC3}" sibTransId="{1416DA6F-9101-44B2-8B68-ECB93CC9BC48}"/>
    <dgm:cxn modelId="{D9CAA75A-7165-402C-B9D8-5437B2E20B14}" type="presOf" srcId="{731024E5-42CD-437B-9615-C1C747E08248}" destId="{9D5530A9-9BF9-4382-9380-C2172420D3F2}" srcOrd="0" destOrd="3" presId="urn:microsoft.com/office/officeart/2005/8/layout/hList1"/>
    <dgm:cxn modelId="{02712A7B-9F42-404C-9A9D-42DAE695A9FE}" type="presOf" srcId="{7B203EC8-FAE3-4D9A-BFA9-2454A2A428AF}" destId="{9D5530A9-9BF9-4382-9380-C2172420D3F2}" srcOrd="0" destOrd="4" presId="urn:microsoft.com/office/officeart/2005/8/layout/hList1"/>
    <dgm:cxn modelId="{C6AEF680-6A10-4948-8F67-799935870713}" srcId="{0AE339A8-DC84-45F2-BD8F-5087F9F2AEE1}" destId="{731024E5-42CD-437B-9615-C1C747E08248}" srcOrd="3" destOrd="0" parTransId="{C8ABAB9D-187F-4A37-8881-E2206812D9D5}" sibTransId="{B3AF82D8-8983-4216-8564-55B1C25EC589}"/>
    <dgm:cxn modelId="{8E16098F-4F8D-402C-989D-48944E2952F1}" srcId="{45A99665-D5B5-4304-A2AF-051529DB0CFD}" destId="{F957A05B-8318-41DB-A5AB-FEC79060E4E7}" srcOrd="1" destOrd="0" parTransId="{4EE7DE52-BE46-43CB-A664-A251834EAEAA}" sibTransId="{2C5861E8-1F8E-4312-8C3F-5EC22C4F535F}"/>
    <dgm:cxn modelId="{F7F272AB-DBE5-4B2B-B1B8-7E3D0439EE27}" srcId="{972C1C2A-E007-435F-A15B-663C0878AF0C}" destId="{0AE339A8-DC84-45F2-BD8F-5087F9F2AEE1}" srcOrd="0" destOrd="0" parTransId="{40701C48-262F-4810-ADB9-6E1462D08A30}" sibTransId="{AE258366-B355-4D8E-98C3-93B34BF1968A}"/>
    <dgm:cxn modelId="{182FC0AD-8736-4365-BFF7-C7DCB2A8D62A}" srcId="{0AE339A8-DC84-45F2-BD8F-5087F9F2AEE1}" destId="{21B19C51-FB9B-4305-89D6-0052731CCB84}" srcOrd="1" destOrd="0" parTransId="{C3CB3AD9-6849-47DF-928E-B0273ED58D72}" sibTransId="{5FEA3CD1-344B-4598-A872-0465CA029045}"/>
    <dgm:cxn modelId="{CE34E0D4-4F60-461C-AC7D-715B607CA1E0}" srcId="{45A99665-D5B5-4304-A2AF-051529DB0CFD}" destId="{A3C70B49-AD7A-4AEA-B447-869144356B2A}" srcOrd="2" destOrd="0" parTransId="{65D78C30-62D4-4A8A-9B68-9F6855A8CD12}" sibTransId="{796BED0A-2275-43C0-9764-A59DF05385F1}"/>
    <dgm:cxn modelId="{647F9BFE-31EE-4098-BC1F-6130B179A920}" type="presOf" srcId="{972C1C2A-E007-435F-A15B-663C0878AF0C}" destId="{13F20EF8-7F39-4C0D-8F8B-910B00F9E69E}" srcOrd="0" destOrd="0" presId="urn:microsoft.com/office/officeart/2005/8/layout/hList1"/>
    <dgm:cxn modelId="{776ADD3E-4796-4E65-8BC1-F1E58D4FE138}" type="presParOf" srcId="{13F20EF8-7F39-4C0D-8F8B-910B00F9E69E}" destId="{677BA81B-2E52-46DF-B06F-A7A9D1A6763E}" srcOrd="0" destOrd="0" presId="urn:microsoft.com/office/officeart/2005/8/layout/hList1"/>
    <dgm:cxn modelId="{E3E42165-2F78-4115-90D0-8B4CCF53763B}" type="presParOf" srcId="{677BA81B-2E52-46DF-B06F-A7A9D1A6763E}" destId="{D9B92C0E-DFB3-4D22-899F-EC4D2190B2F7}" srcOrd="0" destOrd="0" presId="urn:microsoft.com/office/officeart/2005/8/layout/hList1"/>
    <dgm:cxn modelId="{AEBAC7C2-9D83-4BB5-B517-B91BF17D53CA}" type="presParOf" srcId="{677BA81B-2E52-46DF-B06F-A7A9D1A6763E}" destId="{9D5530A9-9BF9-4382-9380-C2172420D3F2}" srcOrd="1" destOrd="0" presId="urn:microsoft.com/office/officeart/2005/8/layout/hList1"/>
    <dgm:cxn modelId="{687FD52A-B72B-493F-A40F-A5951709E92F}" type="presParOf" srcId="{13F20EF8-7F39-4C0D-8F8B-910B00F9E69E}" destId="{E1E0E7EC-73EA-4CA4-8635-4DF5E4C19BDD}" srcOrd="1" destOrd="0" presId="urn:microsoft.com/office/officeart/2005/8/layout/hList1"/>
    <dgm:cxn modelId="{E990419E-A52C-45B8-9EDF-DB5AA2827DAE}" type="presParOf" srcId="{13F20EF8-7F39-4C0D-8F8B-910B00F9E69E}" destId="{EC718B57-4D86-4880-B00D-549A5DD128A7}" srcOrd="2" destOrd="0" presId="urn:microsoft.com/office/officeart/2005/8/layout/hList1"/>
    <dgm:cxn modelId="{4250A384-6AF6-4158-8C59-7133472A7F8E}" type="presParOf" srcId="{EC718B57-4D86-4880-B00D-549A5DD128A7}" destId="{CF55A8F9-73AA-4B3F-BA6F-27F0CC17CAB3}" srcOrd="0" destOrd="0" presId="urn:microsoft.com/office/officeart/2005/8/layout/hList1"/>
    <dgm:cxn modelId="{F0B0E6CF-8463-4947-BB91-9A71A7C8C8C0}" type="presParOf" srcId="{EC718B57-4D86-4880-B00D-549A5DD128A7}" destId="{62E9A420-2945-4A29-A6A2-15D6D454BD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2C1C2A-E007-435F-A15B-663C0878AF0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123FF7B-404F-44BD-9BEE-71636D5EA67F}">
      <dgm:prSet/>
      <dgm:spPr/>
      <dgm:t>
        <a:bodyPr/>
        <a:lstStyle/>
        <a:p>
          <a:r>
            <a:rPr lang="en-US"/>
            <a:t>Ask yourself the following question: “Is the good or service an allowable expense that could be purchased using federal funds?”</a:t>
          </a:r>
          <a:endParaRPr lang="en-US" dirty="0"/>
        </a:p>
      </dgm:t>
    </dgm:pt>
    <dgm:pt modelId="{560CB7A7-9716-4964-BB19-6AEF1C59F340}" type="parTrans" cxnId="{8E99885C-9E1B-4815-812E-D91F19B6321A}">
      <dgm:prSet/>
      <dgm:spPr/>
      <dgm:t>
        <a:bodyPr/>
        <a:lstStyle/>
        <a:p>
          <a:endParaRPr lang="en-US"/>
        </a:p>
      </dgm:t>
    </dgm:pt>
    <dgm:pt modelId="{8FD133FB-65F0-4AB1-AD1F-8AC31EE61DEA}" type="sibTrans" cxnId="{8E99885C-9E1B-4815-812E-D91F19B6321A}">
      <dgm:prSet/>
      <dgm:spPr/>
      <dgm:t>
        <a:bodyPr/>
        <a:lstStyle/>
        <a:p>
          <a:endParaRPr lang="en-US"/>
        </a:p>
      </dgm:t>
    </dgm:pt>
    <dgm:pt modelId="{45A99665-D5B5-4304-A2AF-051529DB0CFD}">
      <dgm:prSet/>
      <dgm:spPr/>
      <dgm:t>
        <a:bodyPr/>
        <a:lstStyle/>
        <a:p>
          <a:r>
            <a:rPr lang="en-US" dirty="0"/>
            <a:t>Match Allowability</a:t>
          </a:r>
        </a:p>
      </dgm:t>
    </dgm:pt>
    <dgm:pt modelId="{5044B2FC-3139-445C-A9EF-AB1F348F61C2}" type="parTrans" cxnId="{4A8BD16C-7008-4859-BD9F-936FD19034DA}">
      <dgm:prSet/>
      <dgm:spPr/>
      <dgm:t>
        <a:bodyPr/>
        <a:lstStyle/>
        <a:p>
          <a:endParaRPr lang="en-US"/>
        </a:p>
      </dgm:t>
    </dgm:pt>
    <dgm:pt modelId="{2E65273A-6B5B-4D9A-9BF9-238CB2DAF454}" type="sibTrans" cxnId="{4A8BD16C-7008-4859-BD9F-936FD19034DA}">
      <dgm:prSet/>
      <dgm:spPr/>
      <dgm:t>
        <a:bodyPr/>
        <a:lstStyle/>
        <a:p>
          <a:endParaRPr lang="en-US"/>
        </a:p>
      </dgm:t>
    </dgm:pt>
    <dgm:pt modelId="{F07A9947-2F61-4A65-90A4-CB1DE9F2B2E7}">
      <dgm:prSet/>
      <dgm:spPr/>
      <dgm:t>
        <a:bodyPr/>
        <a:lstStyle/>
        <a:p>
          <a:r>
            <a:rPr lang="en-US"/>
            <a:t>The expense must be:</a:t>
          </a:r>
          <a:endParaRPr lang="en-US" dirty="0"/>
        </a:p>
      </dgm:t>
    </dgm:pt>
    <dgm:pt modelId="{FD615E69-BC94-4A5C-8553-7614B6D407A3}" type="parTrans" cxnId="{AA30D84B-A0C5-4614-B4C0-03B72D57FCA8}">
      <dgm:prSet/>
      <dgm:spPr/>
      <dgm:t>
        <a:bodyPr/>
        <a:lstStyle/>
        <a:p>
          <a:endParaRPr lang="en-US"/>
        </a:p>
      </dgm:t>
    </dgm:pt>
    <dgm:pt modelId="{8EBA31E3-CDDA-4789-A30A-4E57863F99BC}" type="sibTrans" cxnId="{AA30D84B-A0C5-4614-B4C0-03B72D57FCA8}">
      <dgm:prSet/>
      <dgm:spPr/>
      <dgm:t>
        <a:bodyPr/>
        <a:lstStyle/>
        <a:p>
          <a:endParaRPr lang="en-US"/>
        </a:p>
      </dgm:t>
    </dgm:pt>
    <dgm:pt modelId="{10DCF28B-FD01-4BF3-A791-5DAFF86314F1}">
      <dgm:prSet/>
      <dgm:spPr/>
      <dgm:t>
        <a:bodyPr/>
        <a:lstStyle/>
        <a:p>
          <a:r>
            <a:rPr lang="en-US"/>
            <a:t>Details need to be specific and clear. </a:t>
          </a:r>
          <a:endParaRPr lang="en-US" dirty="0"/>
        </a:p>
      </dgm:t>
    </dgm:pt>
    <dgm:pt modelId="{B6D143DD-169A-418D-BC64-042CC5863850}" type="parTrans" cxnId="{E65FE9CA-1E10-4F9F-BBB2-2A2AA21B1503}">
      <dgm:prSet/>
      <dgm:spPr/>
      <dgm:t>
        <a:bodyPr/>
        <a:lstStyle/>
        <a:p>
          <a:endParaRPr lang="en-US"/>
        </a:p>
      </dgm:t>
    </dgm:pt>
    <dgm:pt modelId="{49E29883-5498-4AEA-A024-82D7D4C0EE96}" type="sibTrans" cxnId="{E65FE9CA-1E10-4F9F-BBB2-2A2AA21B1503}">
      <dgm:prSet/>
      <dgm:spPr/>
      <dgm:t>
        <a:bodyPr/>
        <a:lstStyle/>
        <a:p>
          <a:endParaRPr lang="en-US"/>
        </a:p>
      </dgm:t>
    </dgm:pt>
    <dgm:pt modelId="{92C6C75E-0F6C-43E4-9F88-07A90CD47386}">
      <dgm:prSet/>
      <dgm:spPr/>
      <dgm:t>
        <a:bodyPr/>
        <a:lstStyle/>
        <a:p>
          <a:r>
            <a:rPr lang="en-US"/>
            <a:t>Generally, the same requirements apply to the cash/in-kind match as they do to the expenditures.</a:t>
          </a:r>
          <a:endParaRPr lang="en-US" dirty="0"/>
        </a:p>
      </dgm:t>
    </dgm:pt>
    <dgm:pt modelId="{1D290416-C429-4B3C-AB7D-DAE0A78AB91A}" type="parTrans" cxnId="{B539FC91-DAD5-42B8-816C-985EF3FBE17A}">
      <dgm:prSet/>
      <dgm:spPr/>
      <dgm:t>
        <a:bodyPr/>
        <a:lstStyle/>
        <a:p>
          <a:endParaRPr lang="en-US"/>
        </a:p>
      </dgm:t>
    </dgm:pt>
    <dgm:pt modelId="{B8D01B80-95C3-4F14-9B1D-F62B00E7C210}" type="sibTrans" cxnId="{B539FC91-DAD5-42B8-816C-985EF3FBE17A}">
      <dgm:prSet/>
      <dgm:spPr/>
      <dgm:t>
        <a:bodyPr/>
        <a:lstStyle/>
        <a:p>
          <a:endParaRPr lang="en-US"/>
        </a:p>
      </dgm:t>
    </dgm:pt>
    <dgm:pt modelId="{20417E80-4E62-4125-A550-B673DA76BE7B}">
      <dgm:prSet/>
      <dgm:spPr/>
      <dgm:t>
        <a:bodyPr/>
        <a:lstStyle/>
        <a:p>
          <a:r>
            <a:rPr lang="en-US"/>
            <a:t>Match must be met for each year of the grant cycle. </a:t>
          </a:r>
          <a:endParaRPr lang="en-US" dirty="0"/>
        </a:p>
      </dgm:t>
    </dgm:pt>
    <dgm:pt modelId="{D3B4D23D-7C5F-49C1-9942-23D0EBF30757}" type="parTrans" cxnId="{4E0468EA-5653-44C2-B89E-99480963C0A7}">
      <dgm:prSet/>
      <dgm:spPr/>
      <dgm:t>
        <a:bodyPr/>
        <a:lstStyle/>
        <a:p>
          <a:endParaRPr lang="en-US"/>
        </a:p>
      </dgm:t>
    </dgm:pt>
    <dgm:pt modelId="{3FF8956B-6491-493C-B834-AD86CFC8FD4C}" type="sibTrans" cxnId="{4E0468EA-5653-44C2-B89E-99480963C0A7}">
      <dgm:prSet/>
      <dgm:spPr/>
      <dgm:t>
        <a:bodyPr/>
        <a:lstStyle/>
        <a:p>
          <a:endParaRPr lang="en-US"/>
        </a:p>
      </dgm:t>
    </dgm:pt>
    <dgm:pt modelId="{EA2054A5-7F06-41B1-9FF2-5454DA16A8A9}">
      <dgm:prSet/>
      <dgm:spPr/>
      <dgm:t>
        <a:bodyPr/>
        <a:lstStyle/>
        <a:p>
          <a:r>
            <a:rPr lang="en-US" dirty="0"/>
            <a:t>Do not “over match.” Once you’ve met the requirement, stop collecting. </a:t>
          </a:r>
        </a:p>
      </dgm:t>
    </dgm:pt>
    <dgm:pt modelId="{CC1D31EB-EE72-42A7-A4D5-D214759E0C98}" type="parTrans" cxnId="{D67B5D54-E270-440C-A2C6-FF65A555DA97}">
      <dgm:prSet/>
      <dgm:spPr/>
      <dgm:t>
        <a:bodyPr/>
        <a:lstStyle/>
        <a:p>
          <a:endParaRPr lang="en-US"/>
        </a:p>
      </dgm:t>
    </dgm:pt>
    <dgm:pt modelId="{29D4DA58-DC3C-4AE0-9543-DB410DBE6A88}" type="sibTrans" cxnId="{D67B5D54-E270-440C-A2C6-FF65A555DA97}">
      <dgm:prSet/>
      <dgm:spPr/>
      <dgm:t>
        <a:bodyPr/>
        <a:lstStyle/>
        <a:p>
          <a:endParaRPr lang="en-US"/>
        </a:p>
      </dgm:t>
    </dgm:pt>
    <dgm:pt modelId="{7EE77B8A-DF75-4857-9EF6-0E561F12ABAC}">
      <dgm:prSet/>
      <dgm:spPr/>
      <dgm:t>
        <a:bodyPr/>
        <a:lstStyle/>
        <a:p>
          <a:r>
            <a:rPr lang="en-US"/>
            <a:t>Necessary to implement the program.</a:t>
          </a:r>
          <a:endParaRPr lang="en-US" dirty="0"/>
        </a:p>
      </dgm:t>
    </dgm:pt>
    <dgm:pt modelId="{E6AC412D-40FF-473A-BCFC-1E7875604DAB}" type="parTrans" cxnId="{CA33AF9A-73DA-46E3-9C3C-C5982FC53F93}">
      <dgm:prSet/>
      <dgm:spPr/>
      <dgm:t>
        <a:bodyPr/>
        <a:lstStyle/>
        <a:p>
          <a:endParaRPr lang="en-US"/>
        </a:p>
      </dgm:t>
    </dgm:pt>
    <dgm:pt modelId="{A9FB97D4-70D3-4FC5-9EE7-FBBCB7D3E739}" type="sibTrans" cxnId="{CA33AF9A-73DA-46E3-9C3C-C5982FC53F93}">
      <dgm:prSet/>
      <dgm:spPr/>
      <dgm:t>
        <a:bodyPr/>
        <a:lstStyle/>
        <a:p>
          <a:endParaRPr lang="en-US"/>
        </a:p>
      </dgm:t>
    </dgm:pt>
    <dgm:pt modelId="{635B982C-416F-49B0-B04C-D5C501347EE7}">
      <dgm:prSet/>
      <dgm:spPr/>
      <dgm:t>
        <a:bodyPr/>
        <a:lstStyle/>
        <a:p>
          <a:r>
            <a:rPr lang="en-US"/>
            <a:t>Reasonable, in that a prudent person would determine that the cost is appropriate. </a:t>
          </a:r>
          <a:endParaRPr lang="en-US" dirty="0"/>
        </a:p>
      </dgm:t>
    </dgm:pt>
    <dgm:pt modelId="{E16EDD3D-BF1C-4DEB-9BA9-C21C1AB9C9D2}" type="parTrans" cxnId="{6AEC46DB-F1A5-4752-991C-6B8CFE83E7F3}">
      <dgm:prSet/>
      <dgm:spPr/>
      <dgm:t>
        <a:bodyPr/>
        <a:lstStyle/>
        <a:p>
          <a:endParaRPr lang="en-US"/>
        </a:p>
      </dgm:t>
    </dgm:pt>
    <dgm:pt modelId="{1E692240-5489-4D8E-8E77-34A49EFE7135}" type="sibTrans" cxnId="{6AEC46DB-F1A5-4752-991C-6B8CFE83E7F3}">
      <dgm:prSet/>
      <dgm:spPr/>
      <dgm:t>
        <a:bodyPr/>
        <a:lstStyle/>
        <a:p>
          <a:endParaRPr lang="en-US"/>
        </a:p>
      </dgm:t>
    </dgm:pt>
    <dgm:pt modelId="{9DE46917-DE7B-4738-B17F-73B815B676CE}">
      <dgm:prSet/>
      <dgm:spPr/>
      <dgm:t>
        <a:bodyPr/>
        <a:lstStyle/>
        <a:p>
          <a:r>
            <a:rPr lang="en-US"/>
            <a:t>Allocable to the objectives of the award.</a:t>
          </a:r>
          <a:endParaRPr lang="en-US" dirty="0"/>
        </a:p>
      </dgm:t>
    </dgm:pt>
    <dgm:pt modelId="{3D43B3F1-CC2F-4F60-B6CF-5E465F62AD82}" type="parTrans" cxnId="{44E8F33B-D824-4943-9732-6278BB957B0F}">
      <dgm:prSet/>
      <dgm:spPr/>
      <dgm:t>
        <a:bodyPr/>
        <a:lstStyle/>
        <a:p>
          <a:endParaRPr lang="en-US"/>
        </a:p>
      </dgm:t>
    </dgm:pt>
    <dgm:pt modelId="{D66B0EB8-9D6F-4D3B-942C-33CBAF55AF43}" type="sibTrans" cxnId="{44E8F33B-D824-4943-9732-6278BB957B0F}">
      <dgm:prSet/>
      <dgm:spPr/>
      <dgm:t>
        <a:bodyPr/>
        <a:lstStyle/>
        <a:p>
          <a:endParaRPr lang="en-US"/>
        </a:p>
      </dgm:t>
    </dgm:pt>
    <dgm:pt modelId="{92DA94DB-70C8-4ADE-A2EB-2A843BF41432}">
      <dgm:prSet/>
      <dgm:spPr/>
      <dgm:t>
        <a:bodyPr/>
        <a:lstStyle/>
        <a:p>
          <a:r>
            <a:rPr lang="en-US"/>
            <a:t>Compliant with the federal administrative regulations that govern the program.</a:t>
          </a:r>
          <a:endParaRPr lang="en-US" dirty="0"/>
        </a:p>
      </dgm:t>
    </dgm:pt>
    <dgm:pt modelId="{339BA942-971F-41A7-BE22-0F29EAB9184E}" type="parTrans" cxnId="{C9992413-6F38-4EFD-9E90-1200247735E1}">
      <dgm:prSet/>
      <dgm:spPr/>
      <dgm:t>
        <a:bodyPr/>
        <a:lstStyle/>
        <a:p>
          <a:endParaRPr lang="en-US"/>
        </a:p>
      </dgm:t>
    </dgm:pt>
    <dgm:pt modelId="{391BD079-886F-4F64-BFB7-30C4F320F728}" type="sibTrans" cxnId="{C9992413-6F38-4EFD-9E90-1200247735E1}">
      <dgm:prSet/>
      <dgm:spPr/>
      <dgm:t>
        <a:bodyPr/>
        <a:lstStyle/>
        <a:p>
          <a:endParaRPr lang="en-US"/>
        </a:p>
      </dgm:t>
    </dgm:pt>
    <dgm:pt modelId="{291FD432-AE73-443C-9E94-55D0EAAF9E95}">
      <dgm:prSet/>
      <dgm:spPr/>
      <dgm:t>
        <a:bodyPr/>
        <a:lstStyle/>
        <a:p>
          <a:r>
            <a:rPr lang="en-US"/>
            <a:t>Match cannot be claimed from other sources/programs that are federally funded, such as AmeriCorps, Peace Corps, the U.S. Army, U.S. Marine Corps, U.S. Navy, U.S. Air Force and the U.S. Coast Guard. </a:t>
          </a:r>
          <a:endParaRPr lang="en-US" dirty="0"/>
        </a:p>
      </dgm:t>
    </dgm:pt>
    <dgm:pt modelId="{C21D6980-0ECB-4657-BF41-60B081E255DA}" type="parTrans" cxnId="{1C943982-0288-424E-8904-4CAB3B56B2A2}">
      <dgm:prSet/>
      <dgm:spPr/>
      <dgm:t>
        <a:bodyPr/>
        <a:lstStyle/>
        <a:p>
          <a:endParaRPr lang="en-US"/>
        </a:p>
      </dgm:t>
    </dgm:pt>
    <dgm:pt modelId="{E4EB886B-A0A8-4B51-9B15-E002C4937BDF}" type="sibTrans" cxnId="{1C943982-0288-424E-8904-4CAB3B56B2A2}">
      <dgm:prSet/>
      <dgm:spPr/>
      <dgm:t>
        <a:bodyPr/>
        <a:lstStyle/>
        <a:p>
          <a:endParaRPr lang="en-US"/>
        </a:p>
      </dgm:t>
    </dgm:pt>
    <dgm:pt modelId="{1CF7ADC1-3C02-47D2-9D77-E766388944F9}">
      <dgm:prSet/>
      <dgm:spPr/>
      <dgm:t>
        <a:bodyPr/>
        <a:lstStyle/>
        <a:p>
          <a:r>
            <a:rPr lang="en-US"/>
            <a:t>Match can only be counted once.</a:t>
          </a:r>
          <a:endParaRPr lang="en-US" dirty="0"/>
        </a:p>
      </dgm:t>
    </dgm:pt>
    <dgm:pt modelId="{EC1D5B7E-F775-456D-ADCB-2202212FF7A0}" type="parTrans" cxnId="{4CA0313C-8403-47DD-8862-693D73313E35}">
      <dgm:prSet/>
      <dgm:spPr/>
      <dgm:t>
        <a:bodyPr/>
        <a:lstStyle/>
        <a:p>
          <a:endParaRPr lang="en-US"/>
        </a:p>
      </dgm:t>
    </dgm:pt>
    <dgm:pt modelId="{7D350185-16A8-4115-882F-3322C9EAE693}" type="sibTrans" cxnId="{4CA0313C-8403-47DD-8862-693D73313E35}">
      <dgm:prSet/>
      <dgm:spPr/>
      <dgm:t>
        <a:bodyPr/>
        <a:lstStyle/>
        <a:p>
          <a:endParaRPr lang="en-US"/>
        </a:p>
      </dgm:t>
    </dgm:pt>
    <dgm:pt modelId="{FC8C102C-6BFD-4413-9D13-1CDC1B7C6759}">
      <dgm:prSet/>
      <dgm:spPr/>
      <dgm:t>
        <a:bodyPr/>
        <a:lstStyle/>
        <a:p>
          <a:r>
            <a:rPr lang="en-US" dirty="0"/>
            <a:t>Donations may be counted as match if documented as such.</a:t>
          </a:r>
        </a:p>
      </dgm:t>
    </dgm:pt>
    <dgm:pt modelId="{86126CAA-16F9-423F-9B66-D13C2762CF55}" type="parTrans" cxnId="{E7C5DE81-FF0D-4118-828B-04800881BB70}">
      <dgm:prSet/>
      <dgm:spPr/>
      <dgm:t>
        <a:bodyPr/>
        <a:lstStyle/>
        <a:p>
          <a:endParaRPr lang="en-US"/>
        </a:p>
      </dgm:t>
    </dgm:pt>
    <dgm:pt modelId="{4EEEC0C4-1BB3-4866-9FA5-56F39CCF591F}" type="sibTrans" cxnId="{E7C5DE81-FF0D-4118-828B-04800881BB70}">
      <dgm:prSet/>
      <dgm:spPr/>
      <dgm:t>
        <a:bodyPr/>
        <a:lstStyle/>
        <a:p>
          <a:endParaRPr lang="en-US"/>
        </a:p>
      </dgm:t>
    </dgm:pt>
    <dgm:pt modelId="{0AE339A8-DC84-45F2-BD8F-5087F9F2AEE1}">
      <dgm:prSet/>
      <dgm:spPr/>
      <dgm:t>
        <a:bodyPr/>
        <a:lstStyle/>
        <a:p>
          <a:r>
            <a:rPr lang="en-US" dirty="0"/>
            <a:t>Match Documentation</a:t>
          </a:r>
        </a:p>
      </dgm:t>
    </dgm:pt>
    <dgm:pt modelId="{AE258366-B355-4D8E-98C3-93B34BF1968A}" type="sibTrans" cxnId="{F7F272AB-DBE5-4B2B-B1B8-7E3D0439EE27}">
      <dgm:prSet/>
      <dgm:spPr/>
      <dgm:t>
        <a:bodyPr/>
        <a:lstStyle/>
        <a:p>
          <a:endParaRPr lang="en-US"/>
        </a:p>
      </dgm:t>
    </dgm:pt>
    <dgm:pt modelId="{40701C48-262F-4810-ADB9-6E1462D08A30}" type="parTrans" cxnId="{F7F272AB-DBE5-4B2B-B1B8-7E3D0439EE27}">
      <dgm:prSet/>
      <dgm:spPr/>
      <dgm:t>
        <a:bodyPr/>
        <a:lstStyle/>
        <a:p>
          <a:endParaRPr lang="en-US"/>
        </a:p>
      </dgm:t>
    </dgm:pt>
    <dgm:pt modelId="{13F20EF8-7F39-4C0D-8F8B-910B00F9E69E}" type="pres">
      <dgm:prSet presAssocID="{972C1C2A-E007-435F-A15B-663C0878AF0C}" presName="Name0" presStyleCnt="0">
        <dgm:presLayoutVars>
          <dgm:dir/>
          <dgm:animLvl val="lvl"/>
          <dgm:resizeHandles val="exact"/>
        </dgm:presLayoutVars>
      </dgm:prSet>
      <dgm:spPr/>
    </dgm:pt>
    <dgm:pt modelId="{677BA81B-2E52-46DF-B06F-A7A9D1A6763E}" type="pres">
      <dgm:prSet presAssocID="{0AE339A8-DC84-45F2-BD8F-5087F9F2AEE1}" presName="composite" presStyleCnt="0"/>
      <dgm:spPr/>
    </dgm:pt>
    <dgm:pt modelId="{D9B92C0E-DFB3-4D22-899F-EC4D2190B2F7}" type="pres">
      <dgm:prSet presAssocID="{0AE339A8-DC84-45F2-BD8F-5087F9F2AEE1}" presName="parTx" presStyleLbl="alignNode1" presStyleIdx="0" presStyleCnt="2" custLinFactNeighborX="-24036" custLinFactNeighborY="16419">
        <dgm:presLayoutVars>
          <dgm:chMax val="0"/>
          <dgm:chPref val="0"/>
          <dgm:bulletEnabled val="1"/>
        </dgm:presLayoutVars>
      </dgm:prSet>
      <dgm:spPr/>
    </dgm:pt>
    <dgm:pt modelId="{9D5530A9-9BF9-4382-9380-C2172420D3F2}" type="pres">
      <dgm:prSet presAssocID="{0AE339A8-DC84-45F2-BD8F-5087F9F2AEE1}" presName="desTx" presStyleLbl="alignAccFollowNode1" presStyleIdx="0" presStyleCnt="2">
        <dgm:presLayoutVars>
          <dgm:bulletEnabled val="1"/>
        </dgm:presLayoutVars>
      </dgm:prSet>
      <dgm:spPr/>
    </dgm:pt>
    <dgm:pt modelId="{E1E0E7EC-73EA-4CA4-8635-4DF5E4C19BDD}" type="pres">
      <dgm:prSet presAssocID="{AE258366-B355-4D8E-98C3-93B34BF1968A}" presName="space" presStyleCnt="0"/>
      <dgm:spPr/>
    </dgm:pt>
    <dgm:pt modelId="{EC718B57-4D86-4880-B00D-549A5DD128A7}" type="pres">
      <dgm:prSet presAssocID="{45A99665-D5B5-4304-A2AF-051529DB0CFD}" presName="composite" presStyleCnt="0"/>
      <dgm:spPr/>
    </dgm:pt>
    <dgm:pt modelId="{CF55A8F9-73AA-4B3F-BA6F-27F0CC17CAB3}" type="pres">
      <dgm:prSet presAssocID="{45A99665-D5B5-4304-A2AF-051529DB0CFD}" presName="parTx" presStyleLbl="alignNode1" presStyleIdx="1" presStyleCnt="2">
        <dgm:presLayoutVars>
          <dgm:chMax val="0"/>
          <dgm:chPref val="0"/>
          <dgm:bulletEnabled val="1"/>
        </dgm:presLayoutVars>
      </dgm:prSet>
      <dgm:spPr/>
    </dgm:pt>
    <dgm:pt modelId="{62E9A420-2945-4A29-A6A2-15D6D454BDC7}" type="pres">
      <dgm:prSet presAssocID="{45A99665-D5B5-4304-A2AF-051529DB0CFD}" presName="desTx" presStyleLbl="alignAccFollowNode1" presStyleIdx="1" presStyleCnt="2">
        <dgm:presLayoutVars>
          <dgm:bulletEnabled val="1"/>
        </dgm:presLayoutVars>
      </dgm:prSet>
      <dgm:spPr/>
    </dgm:pt>
  </dgm:ptLst>
  <dgm:cxnLst>
    <dgm:cxn modelId="{7539AA02-29C0-40B5-9EBD-EBD24C68508B}" type="presOf" srcId="{10DCF28B-FD01-4BF3-A791-5DAFF86314F1}" destId="{9D5530A9-9BF9-4382-9380-C2172420D3F2}" srcOrd="0" destOrd="1" presId="urn:microsoft.com/office/officeart/2005/8/layout/hList1"/>
    <dgm:cxn modelId="{C9992413-6F38-4EFD-9E90-1200247735E1}" srcId="{F07A9947-2F61-4A65-90A4-CB1DE9F2B2E7}" destId="{92DA94DB-70C8-4ADE-A2EB-2A843BF41432}" srcOrd="3" destOrd="0" parTransId="{339BA942-971F-41A7-BE22-0F29EAB9184E}" sibTransId="{391BD079-886F-4F64-BFB7-30C4F320F728}"/>
    <dgm:cxn modelId="{DB0FCA19-A4F3-43DC-8C80-46155E9546E7}" type="presOf" srcId="{291FD432-AE73-443C-9E94-55D0EAAF9E95}" destId="{62E9A420-2945-4A29-A6A2-15D6D454BDC7}" srcOrd="0" destOrd="5" presId="urn:microsoft.com/office/officeart/2005/8/layout/hList1"/>
    <dgm:cxn modelId="{333FA625-00CD-48EA-9655-2629DA3CB9D2}" type="presOf" srcId="{C123FF7B-404F-44BD-9BEE-71636D5EA67F}" destId="{9D5530A9-9BF9-4382-9380-C2172420D3F2}" srcOrd="0" destOrd="0" presId="urn:microsoft.com/office/officeart/2005/8/layout/hList1"/>
    <dgm:cxn modelId="{53C44F28-0F14-4A59-9D8D-9C5C4D33A4F0}" type="presOf" srcId="{9DE46917-DE7B-4738-B17F-73B815B676CE}" destId="{62E9A420-2945-4A29-A6A2-15D6D454BDC7}" srcOrd="0" destOrd="3" presId="urn:microsoft.com/office/officeart/2005/8/layout/hList1"/>
    <dgm:cxn modelId="{335D7730-DC1C-481B-B26B-6968341C62AA}" type="presOf" srcId="{FC8C102C-6BFD-4413-9D13-1CDC1B7C6759}" destId="{62E9A420-2945-4A29-A6A2-15D6D454BDC7}" srcOrd="0" destOrd="7" presId="urn:microsoft.com/office/officeart/2005/8/layout/hList1"/>
    <dgm:cxn modelId="{8EE49E31-5631-45BE-9BDA-DE257168234B}" type="presOf" srcId="{45A99665-D5B5-4304-A2AF-051529DB0CFD}" destId="{CF55A8F9-73AA-4B3F-BA6F-27F0CC17CAB3}" srcOrd="0" destOrd="0" presId="urn:microsoft.com/office/officeart/2005/8/layout/hList1"/>
    <dgm:cxn modelId="{63037C37-FDB7-422B-9014-49B5992FD0F5}" type="presOf" srcId="{20417E80-4E62-4125-A550-B673DA76BE7B}" destId="{9D5530A9-9BF9-4382-9380-C2172420D3F2}" srcOrd="0" destOrd="3" presId="urn:microsoft.com/office/officeart/2005/8/layout/hList1"/>
    <dgm:cxn modelId="{44E8F33B-D824-4943-9732-6278BB957B0F}" srcId="{F07A9947-2F61-4A65-90A4-CB1DE9F2B2E7}" destId="{9DE46917-DE7B-4738-B17F-73B815B676CE}" srcOrd="2" destOrd="0" parTransId="{3D43B3F1-CC2F-4F60-B6CF-5E465F62AD82}" sibTransId="{D66B0EB8-9D6F-4D3B-942C-33CBAF55AF43}"/>
    <dgm:cxn modelId="{4CA0313C-8403-47DD-8862-693D73313E35}" srcId="{45A99665-D5B5-4304-A2AF-051529DB0CFD}" destId="{1CF7ADC1-3C02-47D2-9D77-E766388944F9}" srcOrd="2" destOrd="0" parTransId="{EC1D5B7E-F775-456D-ADCB-2202212FF7A0}" sibTransId="{7D350185-16A8-4115-882F-3322C9EAE693}"/>
    <dgm:cxn modelId="{8E99885C-9E1B-4815-812E-D91F19B6321A}" srcId="{0AE339A8-DC84-45F2-BD8F-5087F9F2AEE1}" destId="{C123FF7B-404F-44BD-9BEE-71636D5EA67F}" srcOrd="0" destOrd="0" parTransId="{560CB7A7-9716-4964-BB19-6AEF1C59F340}" sibTransId="{8FD133FB-65F0-4AB1-AD1F-8AC31EE61DEA}"/>
    <dgm:cxn modelId="{F4274766-5D00-4E48-A1D5-9F5976938075}" type="presOf" srcId="{F07A9947-2F61-4A65-90A4-CB1DE9F2B2E7}" destId="{62E9A420-2945-4A29-A6A2-15D6D454BDC7}" srcOrd="0" destOrd="0" presId="urn:microsoft.com/office/officeart/2005/8/layout/hList1"/>
    <dgm:cxn modelId="{A29EFA4A-DFBB-4E4E-986E-A30477B9BA54}" type="presOf" srcId="{92C6C75E-0F6C-43E4-9F88-07A90CD47386}" destId="{9D5530A9-9BF9-4382-9380-C2172420D3F2}" srcOrd="0" destOrd="2" presId="urn:microsoft.com/office/officeart/2005/8/layout/hList1"/>
    <dgm:cxn modelId="{AA30D84B-A0C5-4614-B4C0-03B72D57FCA8}" srcId="{45A99665-D5B5-4304-A2AF-051529DB0CFD}" destId="{F07A9947-2F61-4A65-90A4-CB1DE9F2B2E7}" srcOrd="0" destOrd="0" parTransId="{FD615E69-BC94-4A5C-8553-7614B6D407A3}" sibTransId="{8EBA31E3-CDDA-4789-A30A-4E57863F99BC}"/>
    <dgm:cxn modelId="{CE48A46C-3C61-4B93-A792-7AEC14F7AACF}" type="presOf" srcId="{7EE77B8A-DF75-4857-9EF6-0E561F12ABAC}" destId="{62E9A420-2945-4A29-A6A2-15D6D454BDC7}" srcOrd="0" destOrd="1" presId="urn:microsoft.com/office/officeart/2005/8/layout/hList1"/>
    <dgm:cxn modelId="{4A8BD16C-7008-4859-BD9F-936FD19034DA}" srcId="{972C1C2A-E007-435F-A15B-663C0878AF0C}" destId="{45A99665-D5B5-4304-A2AF-051529DB0CFD}" srcOrd="1" destOrd="0" parTransId="{5044B2FC-3139-445C-A9EF-AB1F348F61C2}" sibTransId="{2E65273A-6B5B-4D9A-9BF9-238CB2DAF454}"/>
    <dgm:cxn modelId="{439A9151-59E0-4938-8B1F-C669924CCD8A}" type="presOf" srcId="{0AE339A8-DC84-45F2-BD8F-5087F9F2AEE1}" destId="{D9B92C0E-DFB3-4D22-899F-EC4D2190B2F7}" srcOrd="0" destOrd="0" presId="urn:microsoft.com/office/officeart/2005/8/layout/hList1"/>
    <dgm:cxn modelId="{D67B5D54-E270-440C-A2C6-FF65A555DA97}" srcId="{0AE339A8-DC84-45F2-BD8F-5087F9F2AEE1}" destId="{EA2054A5-7F06-41B1-9FF2-5454DA16A8A9}" srcOrd="4" destOrd="0" parTransId="{CC1D31EB-EE72-42A7-A4D5-D214759E0C98}" sibTransId="{29D4DA58-DC3C-4AE0-9543-DB410DBE6A88}"/>
    <dgm:cxn modelId="{9F9ACE56-4C13-4F1D-8DC4-82E1667D5CA3}" type="presOf" srcId="{635B982C-416F-49B0-B04C-D5C501347EE7}" destId="{62E9A420-2945-4A29-A6A2-15D6D454BDC7}" srcOrd="0" destOrd="2" presId="urn:microsoft.com/office/officeart/2005/8/layout/hList1"/>
    <dgm:cxn modelId="{E7C5DE81-FF0D-4118-828B-04800881BB70}" srcId="{45A99665-D5B5-4304-A2AF-051529DB0CFD}" destId="{FC8C102C-6BFD-4413-9D13-1CDC1B7C6759}" srcOrd="3" destOrd="0" parTransId="{86126CAA-16F9-423F-9B66-D13C2762CF55}" sibTransId="{4EEEC0C4-1BB3-4866-9FA5-56F39CCF591F}"/>
    <dgm:cxn modelId="{1C943982-0288-424E-8904-4CAB3B56B2A2}" srcId="{45A99665-D5B5-4304-A2AF-051529DB0CFD}" destId="{291FD432-AE73-443C-9E94-55D0EAAF9E95}" srcOrd="1" destOrd="0" parTransId="{C21D6980-0ECB-4657-BF41-60B081E255DA}" sibTransId="{E4EB886B-A0A8-4B51-9B15-E002C4937BDF}"/>
    <dgm:cxn modelId="{B539FC91-DAD5-42B8-816C-985EF3FBE17A}" srcId="{0AE339A8-DC84-45F2-BD8F-5087F9F2AEE1}" destId="{92C6C75E-0F6C-43E4-9F88-07A90CD47386}" srcOrd="2" destOrd="0" parTransId="{1D290416-C429-4B3C-AB7D-DAE0A78AB91A}" sibTransId="{B8D01B80-95C3-4F14-9B1D-F62B00E7C210}"/>
    <dgm:cxn modelId="{CA33AF9A-73DA-46E3-9C3C-C5982FC53F93}" srcId="{F07A9947-2F61-4A65-90A4-CB1DE9F2B2E7}" destId="{7EE77B8A-DF75-4857-9EF6-0E561F12ABAC}" srcOrd="0" destOrd="0" parTransId="{E6AC412D-40FF-473A-BCFC-1E7875604DAB}" sibTransId="{A9FB97D4-70D3-4FC5-9EE7-FBBCB7D3E739}"/>
    <dgm:cxn modelId="{F7F272AB-DBE5-4B2B-B1B8-7E3D0439EE27}" srcId="{972C1C2A-E007-435F-A15B-663C0878AF0C}" destId="{0AE339A8-DC84-45F2-BD8F-5087F9F2AEE1}" srcOrd="0" destOrd="0" parTransId="{40701C48-262F-4810-ADB9-6E1462D08A30}" sibTransId="{AE258366-B355-4D8E-98C3-93B34BF1968A}"/>
    <dgm:cxn modelId="{E65FE9CA-1E10-4F9F-BBB2-2A2AA21B1503}" srcId="{0AE339A8-DC84-45F2-BD8F-5087F9F2AEE1}" destId="{10DCF28B-FD01-4BF3-A791-5DAFF86314F1}" srcOrd="1" destOrd="0" parTransId="{B6D143DD-169A-418D-BC64-042CC5863850}" sibTransId="{49E29883-5498-4AEA-A024-82D7D4C0EE96}"/>
    <dgm:cxn modelId="{516C1DCF-A5E3-4603-96FD-4C1B7E34E8D2}" type="presOf" srcId="{EA2054A5-7F06-41B1-9FF2-5454DA16A8A9}" destId="{9D5530A9-9BF9-4382-9380-C2172420D3F2}" srcOrd="0" destOrd="4" presId="urn:microsoft.com/office/officeart/2005/8/layout/hList1"/>
    <dgm:cxn modelId="{6AEC46DB-F1A5-4752-991C-6B8CFE83E7F3}" srcId="{F07A9947-2F61-4A65-90A4-CB1DE9F2B2E7}" destId="{635B982C-416F-49B0-B04C-D5C501347EE7}" srcOrd="1" destOrd="0" parTransId="{E16EDD3D-BF1C-4DEB-9BA9-C21C1AB9C9D2}" sibTransId="{1E692240-5489-4D8E-8E77-34A49EFE7135}"/>
    <dgm:cxn modelId="{68A8A9E0-5977-48D2-9D96-F943F0CC4B11}" type="presOf" srcId="{92DA94DB-70C8-4ADE-A2EB-2A843BF41432}" destId="{62E9A420-2945-4A29-A6A2-15D6D454BDC7}" srcOrd="0" destOrd="4" presId="urn:microsoft.com/office/officeart/2005/8/layout/hList1"/>
    <dgm:cxn modelId="{4E0468EA-5653-44C2-B89E-99480963C0A7}" srcId="{0AE339A8-DC84-45F2-BD8F-5087F9F2AEE1}" destId="{20417E80-4E62-4125-A550-B673DA76BE7B}" srcOrd="3" destOrd="0" parTransId="{D3B4D23D-7C5F-49C1-9942-23D0EBF30757}" sibTransId="{3FF8956B-6491-493C-B834-AD86CFC8FD4C}"/>
    <dgm:cxn modelId="{1D82F6F8-790A-441F-8A4A-E1420ED2DB92}" type="presOf" srcId="{1CF7ADC1-3C02-47D2-9D77-E766388944F9}" destId="{62E9A420-2945-4A29-A6A2-15D6D454BDC7}" srcOrd="0" destOrd="6" presId="urn:microsoft.com/office/officeart/2005/8/layout/hList1"/>
    <dgm:cxn modelId="{647F9BFE-31EE-4098-BC1F-6130B179A920}" type="presOf" srcId="{972C1C2A-E007-435F-A15B-663C0878AF0C}" destId="{13F20EF8-7F39-4C0D-8F8B-910B00F9E69E}" srcOrd="0" destOrd="0" presId="urn:microsoft.com/office/officeart/2005/8/layout/hList1"/>
    <dgm:cxn modelId="{776ADD3E-4796-4E65-8BC1-F1E58D4FE138}" type="presParOf" srcId="{13F20EF8-7F39-4C0D-8F8B-910B00F9E69E}" destId="{677BA81B-2E52-46DF-B06F-A7A9D1A6763E}" srcOrd="0" destOrd="0" presId="urn:microsoft.com/office/officeart/2005/8/layout/hList1"/>
    <dgm:cxn modelId="{E3E42165-2F78-4115-90D0-8B4CCF53763B}" type="presParOf" srcId="{677BA81B-2E52-46DF-B06F-A7A9D1A6763E}" destId="{D9B92C0E-DFB3-4D22-899F-EC4D2190B2F7}" srcOrd="0" destOrd="0" presId="urn:microsoft.com/office/officeart/2005/8/layout/hList1"/>
    <dgm:cxn modelId="{AEBAC7C2-9D83-4BB5-B517-B91BF17D53CA}" type="presParOf" srcId="{677BA81B-2E52-46DF-B06F-A7A9D1A6763E}" destId="{9D5530A9-9BF9-4382-9380-C2172420D3F2}" srcOrd="1" destOrd="0" presId="urn:microsoft.com/office/officeart/2005/8/layout/hList1"/>
    <dgm:cxn modelId="{687FD52A-B72B-493F-A40F-A5951709E92F}" type="presParOf" srcId="{13F20EF8-7F39-4C0D-8F8B-910B00F9E69E}" destId="{E1E0E7EC-73EA-4CA4-8635-4DF5E4C19BDD}" srcOrd="1" destOrd="0" presId="urn:microsoft.com/office/officeart/2005/8/layout/hList1"/>
    <dgm:cxn modelId="{E990419E-A52C-45B8-9EDF-DB5AA2827DAE}" type="presParOf" srcId="{13F20EF8-7F39-4C0D-8F8B-910B00F9E69E}" destId="{EC718B57-4D86-4880-B00D-549A5DD128A7}" srcOrd="2" destOrd="0" presId="urn:microsoft.com/office/officeart/2005/8/layout/hList1"/>
    <dgm:cxn modelId="{4250A384-6AF6-4158-8C59-7133472A7F8E}" type="presParOf" srcId="{EC718B57-4D86-4880-B00D-549A5DD128A7}" destId="{CF55A8F9-73AA-4B3F-BA6F-27F0CC17CAB3}" srcOrd="0" destOrd="0" presId="urn:microsoft.com/office/officeart/2005/8/layout/hList1"/>
    <dgm:cxn modelId="{F0B0E6CF-8463-4947-BB91-9A71A7C8C8C0}" type="presParOf" srcId="{EC718B57-4D86-4880-B00D-549A5DD128A7}" destId="{62E9A420-2945-4A29-A6A2-15D6D454BDC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D50265-6C83-40CB-BAEB-3459938C747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B13F9C6-475F-4F60-9DF2-2966441FCA30}">
      <dgm:prSet/>
      <dgm:spPr/>
      <dgm:t>
        <a:bodyPr/>
        <a:lstStyle/>
        <a:p>
          <a:r>
            <a:rPr lang="en-US" dirty="0"/>
            <a:t>Teacher time beyond the contract day, in support of GEAR UP, counts as match. This includes planning time for classroom activities, substitute preparation, developing new rigorous lessons that support GEAR UP objectives, attending field trips, etc.</a:t>
          </a:r>
        </a:p>
      </dgm:t>
    </dgm:pt>
    <dgm:pt modelId="{E259C160-8642-4888-96BA-7A07D389FC7E}" type="parTrans" cxnId="{5300A7C8-7885-4438-847B-3C9591DD16AD}">
      <dgm:prSet/>
      <dgm:spPr/>
      <dgm:t>
        <a:bodyPr/>
        <a:lstStyle/>
        <a:p>
          <a:endParaRPr lang="en-US"/>
        </a:p>
      </dgm:t>
    </dgm:pt>
    <dgm:pt modelId="{C76B8269-3D70-4086-9EF4-3428E9A3F39F}" type="sibTrans" cxnId="{5300A7C8-7885-4438-847B-3C9591DD16AD}">
      <dgm:prSet/>
      <dgm:spPr/>
      <dgm:t>
        <a:bodyPr/>
        <a:lstStyle/>
        <a:p>
          <a:endParaRPr lang="en-US"/>
        </a:p>
      </dgm:t>
    </dgm:pt>
    <dgm:pt modelId="{23D03E46-9599-4BBD-A20A-58088A26D85B}">
      <dgm:prSet/>
      <dgm:spPr/>
      <dgm:t>
        <a:bodyPr/>
        <a:lstStyle/>
        <a:p>
          <a:r>
            <a:rPr lang="en-US"/>
            <a:t>Teacher time attending GEAR UP sponsored professional development counts as match, including travel time. </a:t>
          </a:r>
        </a:p>
      </dgm:t>
    </dgm:pt>
    <dgm:pt modelId="{F4E2C598-E850-4F03-AC89-1675ED15087E}" type="parTrans" cxnId="{B36198AD-0CE0-43A8-852E-7B88B8C20D1A}">
      <dgm:prSet/>
      <dgm:spPr/>
      <dgm:t>
        <a:bodyPr/>
        <a:lstStyle/>
        <a:p>
          <a:endParaRPr lang="en-US"/>
        </a:p>
      </dgm:t>
    </dgm:pt>
    <dgm:pt modelId="{D0399E85-1DAA-414B-B588-24437FD3E271}" type="sibTrans" cxnId="{B36198AD-0CE0-43A8-852E-7B88B8C20D1A}">
      <dgm:prSet/>
      <dgm:spPr/>
      <dgm:t>
        <a:bodyPr/>
        <a:lstStyle/>
        <a:p>
          <a:endParaRPr lang="en-US"/>
        </a:p>
      </dgm:t>
    </dgm:pt>
    <dgm:pt modelId="{C495DB49-0366-4797-9D83-275859C79D9D}">
      <dgm:prSet/>
      <dgm:spPr/>
      <dgm:t>
        <a:bodyPr/>
        <a:lstStyle/>
        <a:p>
          <a:r>
            <a:rPr lang="en-US"/>
            <a:t>All teacher time submitted as match must support the goals and objectives of the program and be in addition to the general tasks expected of a teacher.</a:t>
          </a:r>
        </a:p>
      </dgm:t>
    </dgm:pt>
    <dgm:pt modelId="{7BD0C009-81DB-4832-8623-7AF704090071}" type="parTrans" cxnId="{28047145-1F4A-4EAB-9536-11A4C13EC7C5}">
      <dgm:prSet/>
      <dgm:spPr/>
      <dgm:t>
        <a:bodyPr/>
        <a:lstStyle/>
        <a:p>
          <a:endParaRPr lang="en-US"/>
        </a:p>
      </dgm:t>
    </dgm:pt>
    <dgm:pt modelId="{0571F913-9847-4BA0-835E-F7F3B8DD7C3C}" type="sibTrans" cxnId="{28047145-1F4A-4EAB-9536-11A4C13EC7C5}">
      <dgm:prSet/>
      <dgm:spPr/>
      <dgm:t>
        <a:bodyPr/>
        <a:lstStyle/>
        <a:p>
          <a:endParaRPr lang="en-US"/>
        </a:p>
      </dgm:t>
    </dgm:pt>
    <dgm:pt modelId="{6E78B924-983A-4DA6-AE6D-247004D0455C}">
      <dgm:prSet/>
      <dgm:spPr/>
      <dgm:t>
        <a:bodyPr/>
        <a:lstStyle/>
        <a:p>
          <a:r>
            <a:rPr lang="en-US"/>
            <a:t>The teacher’s normal hourly rate plus benefits is used to calculate the value. </a:t>
          </a:r>
        </a:p>
      </dgm:t>
    </dgm:pt>
    <dgm:pt modelId="{61B95CDC-D925-4965-936F-BB3555F18A39}" type="parTrans" cxnId="{77A2D557-16AE-4CCB-87B8-1C30F8208D73}">
      <dgm:prSet/>
      <dgm:spPr/>
      <dgm:t>
        <a:bodyPr/>
        <a:lstStyle/>
        <a:p>
          <a:endParaRPr lang="en-US"/>
        </a:p>
      </dgm:t>
    </dgm:pt>
    <dgm:pt modelId="{D6E95669-3AB0-435F-A17A-DC98C63EAE51}" type="sibTrans" cxnId="{77A2D557-16AE-4CCB-87B8-1C30F8208D73}">
      <dgm:prSet/>
      <dgm:spPr/>
      <dgm:t>
        <a:bodyPr/>
        <a:lstStyle/>
        <a:p>
          <a:endParaRPr lang="en-US"/>
        </a:p>
      </dgm:t>
    </dgm:pt>
    <dgm:pt modelId="{B03B939E-FA0A-42C8-BCA2-EDE7BEB683E3}" type="pres">
      <dgm:prSet presAssocID="{9DD50265-6C83-40CB-BAEB-3459938C7474}" presName="root" presStyleCnt="0">
        <dgm:presLayoutVars>
          <dgm:dir/>
          <dgm:resizeHandles val="exact"/>
        </dgm:presLayoutVars>
      </dgm:prSet>
      <dgm:spPr/>
    </dgm:pt>
    <dgm:pt modelId="{A7E993BC-46FF-445D-B340-3D578A7A1E62}" type="pres">
      <dgm:prSet presAssocID="{9DD50265-6C83-40CB-BAEB-3459938C7474}" presName="container" presStyleCnt="0">
        <dgm:presLayoutVars>
          <dgm:dir/>
          <dgm:resizeHandles val="exact"/>
        </dgm:presLayoutVars>
      </dgm:prSet>
      <dgm:spPr/>
    </dgm:pt>
    <dgm:pt modelId="{781906AF-E2EB-4C0D-8E96-F1EF55459CF4}" type="pres">
      <dgm:prSet presAssocID="{EB13F9C6-475F-4F60-9DF2-2966441FCA30}" presName="compNode" presStyleCnt="0"/>
      <dgm:spPr/>
    </dgm:pt>
    <dgm:pt modelId="{D2BA87F1-5EF1-40E7-B376-37731D0E9D6E}" type="pres">
      <dgm:prSet presAssocID="{EB13F9C6-475F-4F60-9DF2-2966441FCA30}" presName="iconBgRect" presStyleLbl="bgShp" presStyleIdx="0" presStyleCnt="4"/>
      <dgm:spPr/>
    </dgm:pt>
    <dgm:pt modelId="{CC0AB2E8-629B-480B-A155-665FCF0C688F}" type="pres">
      <dgm:prSet presAssocID="{EB13F9C6-475F-4F60-9DF2-2966441FCA3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A16B5FCE-1526-47DD-9361-39157DCC6E86}" type="pres">
      <dgm:prSet presAssocID="{EB13F9C6-475F-4F60-9DF2-2966441FCA30}" presName="spaceRect" presStyleCnt="0"/>
      <dgm:spPr/>
    </dgm:pt>
    <dgm:pt modelId="{42FC8E1B-A24A-4B54-8D42-0CD76EA92C03}" type="pres">
      <dgm:prSet presAssocID="{EB13F9C6-475F-4F60-9DF2-2966441FCA30}" presName="textRect" presStyleLbl="revTx" presStyleIdx="0" presStyleCnt="4">
        <dgm:presLayoutVars>
          <dgm:chMax val="1"/>
          <dgm:chPref val="1"/>
        </dgm:presLayoutVars>
      </dgm:prSet>
      <dgm:spPr/>
    </dgm:pt>
    <dgm:pt modelId="{FFA51EBB-39E9-4953-A60F-9019ABFA4DBC}" type="pres">
      <dgm:prSet presAssocID="{C76B8269-3D70-4086-9EF4-3428E9A3F39F}" presName="sibTrans" presStyleLbl="sibTrans2D1" presStyleIdx="0" presStyleCnt="0"/>
      <dgm:spPr/>
    </dgm:pt>
    <dgm:pt modelId="{F8C16FF0-6FF5-422B-B643-4DF4E75D8F7A}" type="pres">
      <dgm:prSet presAssocID="{23D03E46-9599-4BBD-A20A-58088A26D85B}" presName="compNode" presStyleCnt="0"/>
      <dgm:spPr/>
    </dgm:pt>
    <dgm:pt modelId="{D4F804E5-BC7E-451F-A429-55BF05CE43F6}" type="pres">
      <dgm:prSet presAssocID="{23D03E46-9599-4BBD-A20A-58088A26D85B}" presName="iconBgRect" presStyleLbl="bgShp" presStyleIdx="1" presStyleCnt="4"/>
      <dgm:spPr/>
    </dgm:pt>
    <dgm:pt modelId="{E15A9F46-8E15-4F3A-A373-8E3D4446C2E1}" type="pres">
      <dgm:prSet presAssocID="{23D03E46-9599-4BBD-A20A-58088A26D85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DDFCFA8D-C93B-4418-A128-3629D4C30231}" type="pres">
      <dgm:prSet presAssocID="{23D03E46-9599-4BBD-A20A-58088A26D85B}" presName="spaceRect" presStyleCnt="0"/>
      <dgm:spPr/>
    </dgm:pt>
    <dgm:pt modelId="{C35E6A56-D2ED-42F0-B2E9-A96EC48F473A}" type="pres">
      <dgm:prSet presAssocID="{23D03E46-9599-4BBD-A20A-58088A26D85B}" presName="textRect" presStyleLbl="revTx" presStyleIdx="1" presStyleCnt="4">
        <dgm:presLayoutVars>
          <dgm:chMax val="1"/>
          <dgm:chPref val="1"/>
        </dgm:presLayoutVars>
      </dgm:prSet>
      <dgm:spPr/>
    </dgm:pt>
    <dgm:pt modelId="{CFBEC8C6-9FFC-4CF3-9F94-7CB812E019EE}" type="pres">
      <dgm:prSet presAssocID="{D0399E85-1DAA-414B-B588-24437FD3E271}" presName="sibTrans" presStyleLbl="sibTrans2D1" presStyleIdx="0" presStyleCnt="0"/>
      <dgm:spPr/>
    </dgm:pt>
    <dgm:pt modelId="{9044C266-FF50-4B4E-B49F-E758445D0B79}" type="pres">
      <dgm:prSet presAssocID="{C495DB49-0366-4797-9D83-275859C79D9D}" presName="compNode" presStyleCnt="0"/>
      <dgm:spPr/>
    </dgm:pt>
    <dgm:pt modelId="{4E1460AE-9FE1-4F06-AC33-4FABD551E139}" type="pres">
      <dgm:prSet presAssocID="{C495DB49-0366-4797-9D83-275859C79D9D}" presName="iconBgRect" presStyleLbl="bgShp" presStyleIdx="2" presStyleCnt="4"/>
      <dgm:spPr/>
    </dgm:pt>
    <dgm:pt modelId="{8204BB11-99F9-4CBF-94BE-4110B6D475BA}" type="pres">
      <dgm:prSet presAssocID="{C495DB49-0366-4797-9D83-275859C79D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76310DB1-921B-44FF-988E-298AC0DE215E}" type="pres">
      <dgm:prSet presAssocID="{C495DB49-0366-4797-9D83-275859C79D9D}" presName="spaceRect" presStyleCnt="0"/>
      <dgm:spPr/>
    </dgm:pt>
    <dgm:pt modelId="{66AFCFF0-00A8-4EB7-9D50-17061DFDCD6F}" type="pres">
      <dgm:prSet presAssocID="{C495DB49-0366-4797-9D83-275859C79D9D}" presName="textRect" presStyleLbl="revTx" presStyleIdx="2" presStyleCnt="4">
        <dgm:presLayoutVars>
          <dgm:chMax val="1"/>
          <dgm:chPref val="1"/>
        </dgm:presLayoutVars>
      </dgm:prSet>
      <dgm:spPr/>
    </dgm:pt>
    <dgm:pt modelId="{60BF10F5-4909-4AF4-9D13-C47046CEAA53}" type="pres">
      <dgm:prSet presAssocID="{0571F913-9847-4BA0-835E-F7F3B8DD7C3C}" presName="sibTrans" presStyleLbl="sibTrans2D1" presStyleIdx="0" presStyleCnt="0"/>
      <dgm:spPr/>
    </dgm:pt>
    <dgm:pt modelId="{B44776A0-01F5-4A58-922C-FD96E6C425A7}" type="pres">
      <dgm:prSet presAssocID="{6E78B924-983A-4DA6-AE6D-247004D0455C}" presName="compNode" presStyleCnt="0"/>
      <dgm:spPr/>
    </dgm:pt>
    <dgm:pt modelId="{72DC81DB-C434-4C78-92F0-FEC913ABA6D9}" type="pres">
      <dgm:prSet presAssocID="{6E78B924-983A-4DA6-AE6D-247004D0455C}" presName="iconBgRect" presStyleLbl="bgShp" presStyleIdx="3" presStyleCnt="4"/>
      <dgm:spPr/>
    </dgm:pt>
    <dgm:pt modelId="{5EF25742-8585-496E-AAEF-BEB4DDC481E4}" type="pres">
      <dgm:prSet presAssocID="{6E78B924-983A-4DA6-AE6D-247004D0455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alculator"/>
        </a:ext>
      </dgm:extLst>
    </dgm:pt>
    <dgm:pt modelId="{A1F13C0D-1A5E-4425-ABD4-54427C5FF5C6}" type="pres">
      <dgm:prSet presAssocID="{6E78B924-983A-4DA6-AE6D-247004D0455C}" presName="spaceRect" presStyleCnt="0"/>
      <dgm:spPr/>
    </dgm:pt>
    <dgm:pt modelId="{0758C1C5-E575-4139-8883-5C21EE992FF1}" type="pres">
      <dgm:prSet presAssocID="{6E78B924-983A-4DA6-AE6D-247004D0455C}" presName="textRect" presStyleLbl="revTx" presStyleIdx="3" presStyleCnt="4">
        <dgm:presLayoutVars>
          <dgm:chMax val="1"/>
          <dgm:chPref val="1"/>
        </dgm:presLayoutVars>
      </dgm:prSet>
      <dgm:spPr/>
    </dgm:pt>
  </dgm:ptLst>
  <dgm:cxnLst>
    <dgm:cxn modelId="{C49C110A-2164-455E-81CC-E3933C19D2AF}" type="presOf" srcId="{EB13F9C6-475F-4F60-9DF2-2966441FCA30}" destId="{42FC8E1B-A24A-4B54-8D42-0CD76EA92C03}" srcOrd="0" destOrd="0" presId="urn:microsoft.com/office/officeart/2018/2/layout/IconCircleList"/>
    <dgm:cxn modelId="{377DE411-6897-4778-BC51-FF372793915F}" type="presOf" srcId="{23D03E46-9599-4BBD-A20A-58088A26D85B}" destId="{C35E6A56-D2ED-42F0-B2E9-A96EC48F473A}" srcOrd="0" destOrd="0" presId="urn:microsoft.com/office/officeart/2018/2/layout/IconCircleList"/>
    <dgm:cxn modelId="{561B1640-D450-4F62-AE06-014903FBB716}" type="presOf" srcId="{6E78B924-983A-4DA6-AE6D-247004D0455C}" destId="{0758C1C5-E575-4139-8883-5C21EE992FF1}" srcOrd="0" destOrd="0" presId="urn:microsoft.com/office/officeart/2018/2/layout/IconCircleList"/>
    <dgm:cxn modelId="{F4C06A5E-54B9-4068-93BD-7A27AF9CA28C}" type="presOf" srcId="{C76B8269-3D70-4086-9EF4-3428E9A3F39F}" destId="{FFA51EBB-39E9-4953-A60F-9019ABFA4DBC}" srcOrd="0" destOrd="0" presId="urn:microsoft.com/office/officeart/2018/2/layout/IconCircleList"/>
    <dgm:cxn modelId="{28047145-1F4A-4EAB-9536-11A4C13EC7C5}" srcId="{9DD50265-6C83-40CB-BAEB-3459938C7474}" destId="{C495DB49-0366-4797-9D83-275859C79D9D}" srcOrd="2" destOrd="0" parTransId="{7BD0C009-81DB-4832-8623-7AF704090071}" sibTransId="{0571F913-9847-4BA0-835E-F7F3B8DD7C3C}"/>
    <dgm:cxn modelId="{B4CE8146-955D-427B-A260-A36E0772E23A}" type="presOf" srcId="{9DD50265-6C83-40CB-BAEB-3459938C7474}" destId="{B03B939E-FA0A-42C8-BCA2-EDE7BEB683E3}" srcOrd="0" destOrd="0" presId="urn:microsoft.com/office/officeart/2018/2/layout/IconCircleList"/>
    <dgm:cxn modelId="{77A2D557-16AE-4CCB-87B8-1C30F8208D73}" srcId="{9DD50265-6C83-40CB-BAEB-3459938C7474}" destId="{6E78B924-983A-4DA6-AE6D-247004D0455C}" srcOrd="3" destOrd="0" parTransId="{61B95CDC-D925-4965-936F-BB3555F18A39}" sibTransId="{D6E95669-3AB0-435F-A17A-DC98C63EAE51}"/>
    <dgm:cxn modelId="{15D4C18B-2036-4107-A8FF-54FF07984A09}" type="presOf" srcId="{C495DB49-0366-4797-9D83-275859C79D9D}" destId="{66AFCFF0-00A8-4EB7-9D50-17061DFDCD6F}" srcOrd="0" destOrd="0" presId="urn:microsoft.com/office/officeart/2018/2/layout/IconCircleList"/>
    <dgm:cxn modelId="{29CCBD9A-E81E-4841-A953-58AAEBEC4696}" type="presOf" srcId="{D0399E85-1DAA-414B-B588-24437FD3E271}" destId="{CFBEC8C6-9FFC-4CF3-9F94-7CB812E019EE}" srcOrd="0" destOrd="0" presId="urn:microsoft.com/office/officeart/2018/2/layout/IconCircleList"/>
    <dgm:cxn modelId="{B36198AD-0CE0-43A8-852E-7B88B8C20D1A}" srcId="{9DD50265-6C83-40CB-BAEB-3459938C7474}" destId="{23D03E46-9599-4BBD-A20A-58088A26D85B}" srcOrd="1" destOrd="0" parTransId="{F4E2C598-E850-4F03-AC89-1675ED15087E}" sibTransId="{D0399E85-1DAA-414B-B588-24437FD3E271}"/>
    <dgm:cxn modelId="{9FE71DB6-91F2-4B03-9AFF-D0F7D31CCF8D}" type="presOf" srcId="{0571F913-9847-4BA0-835E-F7F3B8DD7C3C}" destId="{60BF10F5-4909-4AF4-9D13-C47046CEAA53}" srcOrd="0" destOrd="0" presId="urn:microsoft.com/office/officeart/2018/2/layout/IconCircleList"/>
    <dgm:cxn modelId="{5300A7C8-7885-4438-847B-3C9591DD16AD}" srcId="{9DD50265-6C83-40CB-BAEB-3459938C7474}" destId="{EB13F9C6-475F-4F60-9DF2-2966441FCA30}" srcOrd="0" destOrd="0" parTransId="{E259C160-8642-4888-96BA-7A07D389FC7E}" sibTransId="{C76B8269-3D70-4086-9EF4-3428E9A3F39F}"/>
    <dgm:cxn modelId="{2BA63F5B-F6FF-4216-9FA8-ACD93E2913F4}" type="presParOf" srcId="{B03B939E-FA0A-42C8-BCA2-EDE7BEB683E3}" destId="{A7E993BC-46FF-445D-B340-3D578A7A1E62}" srcOrd="0" destOrd="0" presId="urn:microsoft.com/office/officeart/2018/2/layout/IconCircleList"/>
    <dgm:cxn modelId="{A1C011D2-A12A-4315-993F-067D70140E88}" type="presParOf" srcId="{A7E993BC-46FF-445D-B340-3D578A7A1E62}" destId="{781906AF-E2EB-4C0D-8E96-F1EF55459CF4}" srcOrd="0" destOrd="0" presId="urn:microsoft.com/office/officeart/2018/2/layout/IconCircleList"/>
    <dgm:cxn modelId="{EEA8D8A4-E3C6-48DE-9B4C-018973D13B2F}" type="presParOf" srcId="{781906AF-E2EB-4C0D-8E96-F1EF55459CF4}" destId="{D2BA87F1-5EF1-40E7-B376-37731D0E9D6E}" srcOrd="0" destOrd="0" presId="urn:microsoft.com/office/officeart/2018/2/layout/IconCircleList"/>
    <dgm:cxn modelId="{B18C905F-9961-4F6D-9C52-62311AD40FA0}" type="presParOf" srcId="{781906AF-E2EB-4C0D-8E96-F1EF55459CF4}" destId="{CC0AB2E8-629B-480B-A155-665FCF0C688F}" srcOrd="1" destOrd="0" presId="urn:microsoft.com/office/officeart/2018/2/layout/IconCircleList"/>
    <dgm:cxn modelId="{E31D94E4-FBC2-4585-8B9A-1A1F16D7B9C7}" type="presParOf" srcId="{781906AF-E2EB-4C0D-8E96-F1EF55459CF4}" destId="{A16B5FCE-1526-47DD-9361-39157DCC6E86}" srcOrd="2" destOrd="0" presId="urn:microsoft.com/office/officeart/2018/2/layout/IconCircleList"/>
    <dgm:cxn modelId="{C9DB4086-AC86-47FB-87E1-E70BE6500A71}" type="presParOf" srcId="{781906AF-E2EB-4C0D-8E96-F1EF55459CF4}" destId="{42FC8E1B-A24A-4B54-8D42-0CD76EA92C03}" srcOrd="3" destOrd="0" presId="urn:microsoft.com/office/officeart/2018/2/layout/IconCircleList"/>
    <dgm:cxn modelId="{FE284F0A-766D-407C-AE6F-4DCE3360A4A3}" type="presParOf" srcId="{A7E993BC-46FF-445D-B340-3D578A7A1E62}" destId="{FFA51EBB-39E9-4953-A60F-9019ABFA4DBC}" srcOrd="1" destOrd="0" presId="urn:microsoft.com/office/officeart/2018/2/layout/IconCircleList"/>
    <dgm:cxn modelId="{D1D4D31A-6900-44A8-9D43-96C1C22675B1}" type="presParOf" srcId="{A7E993BC-46FF-445D-B340-3D578A7A1E62}" destId="{F8C16FF0-6FF5-422B-B643-4DF4E75D8F7A}" srcOrd="2" destOrd="0" presId="urn:microsoft.com/office/officeart/2018/2/layout/IconCircleList"/>
    <dgm:cxn modelId="{2830DC95-8AB1-4805-8FD4-A18E74C53A77}" type="presParOf" srcId="{F8C16FF0-6FF5-422B-B643-4DF4E75D8F7A}" destId="{D4F804E5-BC7E-451F-A429-55BF05CE43F6}" srcOrd="0" destOrd="0" presId="urn:microsoft.com/office/officeart/2018/2/layout/IconCircleList"/>
    <dgm:cxn modelId="{33A83D68-5F4A-4FB8-AF10-A16D68A6023E}" type="presParOf" srcId="{F8C16FF0-6FF5-422B-B643-4DF4E75D8F7A}" destId="{E15A9F46-8E15-4F3A-A373-8E3D4446C2E1}" srcOrd="1" destOrd="0" presId="urn:microsoft.com/office/officeart/2018/2/layout/IconCircleList"/>
    <dgm:cxn modelId="{72331F25-5736-4B6A-A9AE-3C54445376DE}" type="presParOf" srcId="{F8C16FF0-6FF5-422B-B643-4DF4E75D8F7A}" destId="{DDFCFA8D-C93B-4418-A128-3629D4C30231}" srcOrd="2" destOrd="0" presId="urn:microsoft.com/office/officeart/2018/2/layout/IconCircleList"/>
    <dgm:cxn modelId="{51755F6B-EEAB-4269-8E63-2186A6C32A11}" type="presParOf" srcId="{F8C16FF0-6FF5-422B-B643-4DF4E75D8F7A}" destId="{C35E6A56-D2ED-42F0-B2E9-A96EC48F473A}" srcOrd="3" destOrd="0" presId="urn:microsoft.com/office/officeart/2018/2/layout/IconCircleList"/>
    <dgm:cxn modelId="{A2F404CD-BEEC-4140-8588-2B507F21766B}" type="presParOf" srcId="{A7E993BC-46FF-445D-B340-3D578A7A1E62}" destId="{CFBEC8C6-9FFC-4CF3-9F94-7CB812E019EE}" srcOrd="3" destOrd="0" presId="urn:microsoft.com/office/officeart/2018/2/layout/IconCircleList"/>
    <dgm:cxn modelId="{9EE4684B-04DE-4295-8F20-6A0B18D6A9CB}" type="presParOf" srcId="{A7E993BC-46FF-445D-B340-3D578A7A1E62}" destId="{9044C266-FF50-4B4E-B49F-E758445D0B79}" srcOrd="4" destOrd="0" presId="urn:microsoft.com/office/officeart/2018/2/layout/IconCircleList"/>
    <dgm:cxn modelId="{C4409367-24B0-43AF-B5E0-DB2313B4348F}" type="presParOf" srcId="{9044C266-FF50-4B4E-B49F-E758445D0B79}" destId="{4E1460AE-9FE1-4F06-AC33-4FABD551E139}" srcOrd="0" destOrd="0" presId="urn:microsoft.com/office/officeart/2018/2/layout/IconCircleList"/>
    <dgm:cxn modelId="{20E74FEE-4181-4042-9807-5234F17F7E97}" type="presParOf" srcId="{9044C266-FF50-4B4E-B49F-E758445D0B79}" destId="{8204BB11-99F9-4CBF-94BE-4110B6D475BA}" srcOrd="1" destOrd="0" presId="urn:microsoft.com/office/officeart/2018/2/layout/IconCircleList"/>
    <dgm:cxn modelId="{8E41FDB9-0748-483E-8E9F-97B480085451}" type="presParOf" srcId="{9044C266-FF50-4B4E-B49F-E758445D0B79}" destId="{76310DB1-921B-44FF-988E-298AC0DE215E}" srcOrd="2" destOrd="0" presId="urn:microsoft.com/office/officeart/2018/2/layout/IconCircleList"/>
    <dgm:cxn modelId="{91B502A9-842E-4502-9918-959E5BCB0ED1}" type="presParOf" srcId="{9044C266-FF50-4B4E-B49F-E758445D0B79}" destId="{66AFCFF0-00A8-4EB7-9D50-17061DFDCD6F}" srcOrd="3" destOrd="0" presId="urn:microsoft.com/office/officeart/2018/2/layout/IconCircleList"/>
    <dgm:cxn modelId="{A1202A48-F829-4CBA-B0E4-2063228EC33D}" type="presParOf" srcId="{A7E993BC-46FF-445D-B340-3D578A7A1E62}" destId="{60BF10F5-4909-4AF4-9D13-C47046CEAA53}" srcOrd="5" destOrd="0" presId="urn:microsoft.com/office/officeart/2018/2/layout/IconCircleList"/>
    <dgm:cxn modelId="{EFBD2F9E-8061-43E3-BDA0-12751803A3DF}" type="presParOf" srcId="{A7E993BC-46FF-445D-B340-3D578A7A1E62}" destId="{B44776A0-01F5-4A58-922C-FD96E6C425A7}" srcOrd="6" destOrd="0" presId="urn:microsoft.com/office/officeart/2018/2/layout/IconCircleList"/>
    <dgm:cxn modelId="{A95B3F1A-B934-4DA0-BFB8-ED89E279C465}" type="presParOf" srcId="{B44776A0-01F5-4A58-922C-FD96E6C425A7}" destId="{72DC81DB-C434-4C78-92F0-FEC913ABA6D9}" srcOrd="0" destOrd="0" presId="urn:microsoft.com/office/officeart/2018/2/layout/IconCircleList"/>
    <dgm:cxn modelId="{5EAC3AAB-9BE3-4AFD-8908-FD800AF35446}" type="presParOf" srcId="{B44776A0-01F5-4A58-922C-FD96E6C425A7}" destId="{5EF25742-8585-496E-AAEF-BEB4DDC481E4}" srcOrd="1" destOrd="0" presId="urn:microsoft.com/office/officeart/2018/2/layout/IconCircleList"/>
    <dgm:cxn modelId="{CA06EF13-6E60-434E-B2AC-4926254C6EE7}" type="presParOf" srcId="{B44776A0-01F5-4A58-922C-FD96E6C425A7}" destId="{A1F13C0D-1A5E-4425-ABD4-54427C5FF5C6}" srcOrd="2" destOrd="0" presId="urn:microsoft.com/office/officeart/2018/2/layout/IconCircleList"/>
    <dgm:cxn modelId="{CE9D0761-C606-4D01-8783-23CF8178B805}" type="presParOf" srcId="{B44776A0-01F5-4A58-922C-FD96E6C425A7}" destId="{0758C1C5-E575-4139-8883-5C21EE992FF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BDCAD-DD37-48BD-8992-5461428F69DE}">
      <dsp:nvSpPr>
        <dsp:cNvPr id="0" name=""/>
        <dsp:cNvSpPr/>
      </dsp:nvSpPr>
      <dsp:spPr>
        <a:xfrm>
          <a:off x="9242" y="1070709"/>
          <a:ext cx="5524797" cy="2209919"/>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100000"/>
            </a:lnSpc>
            <a:spcBef>
              <a:spcPct val="0"/>
            </a:spcBef>
            <a:spcAft>
              <a:spcPct val="35000"/>
            </a:spcAft>
            <a:buNone/>
          </a:pPr>
          <a:r>
            <a:rPr lang="en-US" sz="2200" kern="1200"/>
            <a:t>We mean any type of education or training after high school. </a:t>
          </a:r>
          <a:endParaRPr lang="en-US" sz="2200" kern="1200" dirty="0"/>
        </a:p>
      </dsp:txBody>
      <dsp:txXfrm>
        <a:off x="1114202" y="1070709"/>
        <a:ext cx="3314878" cy="2209919"/>
      </dsp:txXfrm>
    </dsp:sp>
    <dsp:sp modelId="{6D4C4BAD-EAE6-4517-A4AD-68E277ADDCED}">
      <dsp:nvSpPr>
        <dsp:cNvPr id="0" name=""/>
        <dsp:cNvSpPr/>
      </dsp:nvSpPr>
      <dsp:spPr>
        <a:xfrm>
          <a:off x="4981560" y="1070709"/>
          <a:ext cx="5524797" cy="2209919"/>
        </a:xfrm>
        <a:prstGeom prst="chevron">
          <a:avLst/>
        </a:prstGeom>
        <a:solidFill>
          <a:schemeClr val="accent2">
            <a:hueOff val="-11699993"/>
            <a:satOff val="-100000"/>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100000"/>
            </a:lnSpc>
            <a:spcBef>
              <a:spcPct val="0"/>
            </a:spcBef>
            <a:spcAft>
              <a:spcPct val="35000"/>
            </a:spcAft>
            <a:buNone/>
          </a:pPr>
          <a:r>
            <a:rPr lang="en-US" sz="2200" kern="1200"/>
            <a:t>There are many options for students after high school including </a:t>
          </a:r>
          <a:r>
            <a:rPr lang="en-US" sz="2200" b="1" kern="1200"/>
            <a:t>apprenticeships, military, on-the-job training programs, community college certificates, 2-year degrees, &amp; 4-year degrees.</a:t>
          </a:r>
          <a:endParaRPr lang="en-US" sz="2200" kern="1200" dirty="0"/>
        </a:p>
      </dsp:txBody>
      <dsp:txXfrm>
        <a:off x="6086520" y="1070709"/>
        <a:ext cx="3314878" cy="22099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0D7C6-AECB-4B79-B862-334869F633D5}">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5067AB-64D5-4FB8-99EA-3ADCB06DDEBC}">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Staff will complete Staff Contribution forms each month. </a:t>
          </a:r>
        </a:p>
      </dsp:txBody>
      <dsp:txXfrm>
        <a:off x="559800" y="3022743"/>
        <a:ext cx="4320000" cy="720000"/>
      </dsp:txXfrm>
    </dsp:sp>
    <dsp:sp modelId="{715E5309-3D05-48B3-A618-D408129C687E}">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BFD0F1-4C84-4599-977E-730DF1D298C1}">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Submit to the GEAR UP Advisor by (INSERT DATE).</a:t>
          </a:r>
        </a:p>
      </dsp:txBody>
      <dsp:txXfrm>
        <a:off x="5635800" y="3022743"/>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86681-F005-4714-8228-4BD02AD74033}">
      <dsp:nvSpPr>
        <dsp:cNvPr id="0" name=""/>
        <dsp:cNvSpPr/>
      </dsp:nvSpPr>
      <dsp:spPr>
        <a:xfrm>
          <a:off x="5" y="1560252"/>
          <a:ext cx="1591823" cy="7959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US Department of Education</a:t>
          </a:r>
        </a:p>
      </dsp:txBody>
      <dsp:txXfrm>
        <a:off x="23316" y="1583563"/>
        <a:ext cx="1545201" cy="749289"/>
      </dsp:txXfrm>
    </dsp:sp>
    <dsp:sp modelId="{4A601B07-D4EF-4CFC-9A85-6CD7148033A8}">
      <dsp:nvSpPr>
        <dsp:cNvPr id="0" name=""/>
        <dsp:cNvSpPr/>
      </dsp:nvSpPr>
      <dsp:spPr>
        <a:xfrm rot="18756974">
          <a:off x="1438856" y="1593133"/>
          <a:ext cx="947451" cy="32915"/>
        </a:xfrm>
        <a:custGeom>
          <a:avLst/>
          <a:gdLst/>
          <a:ahLst/>
          <a:cxnLst/>
          <a:rect l="0" t="0" r="0" b="0"/>
          <a:pathLst>
            <a:path>
              <a:moveTo>
                <a:pt x="0" y="16457"/>
              </a:moveTo>
              <a:lnTo>
                <a:pt x="947451" y="164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8895" y="1585904"/>
        <a:ext cx="47372" cy="47372"/>
      </dsp:txXfrm>
    </dsp:sp>
    <dsp:sp modelId="{C2C51290-7F1A-4169-A06C-CE0B2CAAEE1E}">
      <dsp:nvSpPr>
        <dsp:cNvPr id="0" name=""/>
        <dsp:cNvSpPr/>
      </dsp:nvSpPr>
      <dsp:spPr>
        <a:xfrm>
          <a:off x="2233334" y="863017"/>
          <a:ext cx="1591823" cy="795911"/>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1"/>
              </a:solidFill>
            </a:rPr>
            <a:t>State Grants</a:t>
          </a:r>
        </a:p>
      </dsp:txBody>
      <dsp:txXfrm>
        <a:off x="2256645" y="886328"/>
        <a:ext cx="1545201" cy="749289"/>
      </dsp:txXfrm>
    </dsp:sp>
    <dsp:sp modelId="{97F12597-A156-4C23-A105-AECB157002B2}">
      <dsp:nvSpPr>
        <dsp:cNvPr id="0" name=""/>
        <dsp:cNvSpPr/>
      </dsp:nvSpPr>
      <dsp:spPr>
        <a:xfrm>
          <a:off x="3825158" y="1244515"/>
          <a:ext cx="636729" cy="32915"/>
        </a:xfrm>
        <a:custGeom>
          <a:avLst/>
          <a:gdLst/>
          <a:ahLst/>
          <a:cxnLst/>
          <a:rect l="0" t="0" r="0" b="0"/>
          <a:pathLst>
            <a:path>
              <a:moveTo>
                <a:pt x="0" y="16457"/>
              </a:moveTo>
              <a:lnTo>
                <a:pt x="636729" y="164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7604" y="1245054"/>
        <a:ext cx="31836" cy="31836"/>
      </dsp:txXfrm>
    </dsp:sp>
    <dsp:sp modelId="{01C903F5-5B44-4B4C-BA3C-1818A859370D}">
      <dsp:nvSpPr>
        <dsp:cNvPr id="0" name=""/>
        <dsp:cNvSpPr/>
      </dsp:nvSpPr>
      <dsp:spPr>
        <a:xfrm>
          <a:off x="4461888" y="863017"/>
          <a:ext cx="1591823" cy="795911"/>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tx1"/>
              </a:solidFill>
            </a:rPr>
            <a:t>Washington State Office of the Governor</a:t>
          </a:r>
        </a:p>
      </dsp:txBody>
      <dsp:txXfrm>
        <a:off x="4485199" y="886328"/>
        <a:ext cx="1545201" cy="749289"/>
      </dsp:txXfrm>
    </dsp:sp>
    <dsp:sp modelId="{EC34EBFF-C658-46B0-8183-596E048D14AA}">
      <dsp:nvSpPr>
        <dsp:cNvPr id="0" name=""/>
        <dsp:cNvSpPr/>
      </dsp:nvSpPr>
      <dsp:spPr>
        <a:xfrm>
          <a:off x="6053711" y="1244515"/>
          <a:ext cx="636729" cy="32915"/>
        </a:xfrm>
        <a:custGeom>
          <a:avLst/>
          <a:gdLst/>
          <a:ahLst/>
          <a:cxnLst/>
          <a:rect l="0" t="0" r="0" b="0"/>
          <a:pathLst>
            <a:path>
              <a:moveTo>
                <a:pt x="0" y="16457"/>
              </a:moveTo>
              <a:lnTo>
                <a:pt x="636729" y="1645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356158" y="1245054"/>
        <a:ext cx="31836" cy="31836"/>
      </dsp:txXfrm>
    </dsp:sp>
    <dsp:sp modelId="{27932B59-1530-4C51-BFA1-57BAE202A254}">
      <dsp:nvSpPr>
        <dsp:cNvPr id="0" name=""/>
        <dsp:cNvSpPr/>
      </dsp:nvSpPr>
      <dsp:spPr>
        <a:xfrm>
          <a:off x="6690441" y="863017"/>
          <a:ext cx="1591823" cy="795911"/>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Washington Student Achievement Council</a:t>
          </a:r>
        </a:p>
      </dsp:txBody>
      <dsp:txXfrm>
        <a:off x="6713752" y="886328"/>
        <a:ext cx="1545201" cy="749289"/>
      </dsp:txXfrm>
    </dsp:sp>
    <dsp:sp modelId="{99404D17-FD1F-450B-A710-B5155DC8C452}">
      <dsp:nvSpPr>
        <dsp:cNvPr id="0" name=""/>
        <dsp:cNvSpPr/>
      </dsp:nvSpPr>
      <dsp:spPr>
        <a:xfrm>
          <a:off x="8282265" y="1244515"/>
          <a:ext cx="636729" cy="32915"/>
        </a:xfrm>
        <a:custGeom>
          <a:avLst/>
          <a:gdLst/>
          <a:ahLst/>
          <a:cxnLst/>
          <a:rect l="0" t="0" r="0" b="0"/>
          <a:pathLst>
            <a:path>
              <a:moveTo>
                <a:pt x="0" y="16457"/>
              </a:moveTo>
              <a:lnTo>
                <a:pt x="636729" y="1645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584712" y="1245054"/>
        <a:ext cx="31836" cy="31836"/>
      </dsp:txXfrm>
    </dsp:sp>
    <dsp:sp modelId="{DB69E7C7-7738-4601-817A-80E2DAA35627}">
      <dsp:nvSpPr>
        <dsp:cNvPr id="0" name=""/>
        <dsp:cNvSpPr/>
      </dsp:nvSpPr>
      <dsp:spPr>
        <a:xfrm>
          <a:off x="8918995" y="863017"/>
          <a:ext cx="1591823" cy="795911"/>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WA State GEAR UP</a:t>
          </a:r>
        </a:p>
      </dsp:txBody>
      <dsp:txXfrm>
        <a:off x="8942306" y="886328"/>
        <a:ext cx="1545201" cy="749289"/>
      </dsp:txXfrm>
    </dsp:sp>
    <dsp:sp modelId="{C414BFD8-E331-496C-A0F7-B3EE7F767E24}">
      <dsp:nvSpPr>
        <dsp:cNvPr id="0" name=""/>
        <dsp:cNvSpPr/>
      </dsp:nvSpPr>
      <dsp:spPr>
        <a:xfrm rot="2789259">
          <a:off x="1446717" y="2279607"/>
          <a:ext cx="931728" cy="32915"/>
        </a:xfrm>
        <a:custGeom>
          <a:avLst/>
          <a:gdLst/>
          <a:ahLst/>
          <a:cxnLst/>
          <a:rect l="0" t="0" r="0" b="0"/>
          <a:pathLst>
            <a:path>
              <a:moveTo>
                <a:pt x="0" y="16457"/>
              </a:moveTo>
              <a:lnTo>
                <a:pt x="931728" y="16457"/>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889288" y="2272771"/>
        <a:ext cx="46586" cy="46586"/>
      </dsp:txXfrm>
    </dsp:sp>
    <dsp:sp modelId="{E6B79762-95E4-4CDB-87C0-82605AFDEA56}">
      <dsp:nvSpPr>
        <dsp:cNvPr id="0" name=""/>
        <dsp:cNvSpPr/>
      </dsp:nvSpPr>
      <dsp:spPr>
        <a:xfrm>
          <a:off x="2233334" y="2235965"/>
          <a:ext cx="1591823" cy="7959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Partnerships Grants</a:t>
          </a:r>
        </a:p>
      </dsp:txBody>
      <dsp:txXfrm>
        <a:off x="2256645" y="2259276"/>
        <a:ext cx="1545201" cy="749289"/>
      </dsp:txXfrm>
    </dsp:sp>
    <dsp:sp modelId="{0020BF46-B21A-49DD-9AA9-CAB4C44FE9A2}">
      <dsp:nvSpPr>
        <dsp:cNvPr id="0" name=""/>
        <dsp:cNvSpPr/>
      </dsp:nvSpPr>
      <dsp:spPr>
        <a:xfrm rot="19457599">
          <a:off x="3751455" y="2388639"/>
          <a:ext cx="784134" cy="32915"/>
        </a:xfrm>
        <a:custGeom>
          <a:avLst/>
          <a:gdLst/>
          <a:ahLst/>
          <a:cxnLst/>
          <a:rect l="0" t="0" r="0" b="0"/>
          <a:pathLst>
            <a:path>
              <a:moveTo>
                <a:pt x="0" y="16457"/>
              </a:moveTo>
              <a:lnTo>
                <a:pt x="784134" y="164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3919" y="2385493"/>
        <a:ext cx="39206" cy="39206"/>
      </dsp:txXfrm>
    </dsp:sp>
    <dsp:sp modelId="{793F489D-D715-4E4B-8983-F6747E5306DC}">
      <dsp:nvSpPr>
        <dsp:cNvPr id="0" name=""/>
        <dsp:cNvSpPr/>
      </dsp:nvSpPr>
      <dsp:spPr>
        <a:xfrm>
          <a:off x="4461888" y="1778316"/>
          <a:ext cx="1591823" cy="7959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University of Washington (4)</a:t>
          </a:r>
        </a:p>
      </dsp:txBody>
      <dsp:txXfrm>
        <a:off x="4485199" y="1801627"/>
        <a:ext cx="1545201" cy="749289"/>
      </dsp:txXfrm>
    </dsp:sp>
    <dsp:sp modelId="{A826AE8F-F6C1-4289-84AF-4FA435CDBFA7}">
      <dsp:nvSpPr>
        <dsp:cNvPr id="0" name=""/>
        <dsp:cNvSpPr/>
      </dsp:nvSpPr>
      <dsp:spPr>
        <a:xfrm rot="2142401">
          <a:off x="3751455" y="2846288"/>
          <a:ext cx="784134" cy="32915"/>
        </a:xfrm>
        <a:custGeom>
          <a:avLst/>
          <a:gdLst/>
          <a:ahLst/>
          <a:cxnLst/>
          <a:rect l="0" t="0" r="0" b="0"/>
          <a:pathLst>
            <a:path>
              <a:moveTo>
                <a:pt x="0" y="16457"/>
              </a:moveTo>
              <a:lnTo>
                <a:pt x="784134" y="16457"/>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23919" y="2843142"/>
        <a:ext cx="39206" cy="39206"/>
      </dsp:txXfrm>
    </dsp:sp>
    <dsp:sp modelId="{D64B8824-7F7B-42F4-AFAF-B0E5A44E128C}">
      <dsp:nvSpPr>
        <dsp:cNvPr id="0" name=""/>
        <dsp:cNvSpPr/>
      </dsp:nvSpPr>
      <dsp:spPr>
        <a:xfrm>
          <a:off x="4461888" y="2693614"/>
          <a:ext cx="1591823" cy="79591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Washington State University (3)</a:t>
          </a:r>
        </a:p>
      </dsp:txBody>
      <dsp:txXfrm>
        <a:off x="4485199" y="2716925"/>
        <a:ext cx="1545201" cy="749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5A1CE-8DA7-44CC-8A1B-7EC818A98A32}">
      <dsp:nvSpPr>
        <dsp:cNvPr id="0" name=""/>
        <dsp:cNvSpPr/>
      </dsp:nvSpPr>
      <dsp:spPr>
        <a:xfrm>
          <a:off x="0" y="245208"/>
          <a:ext cx="6713552" cy="1474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1046" tIns="270764" rIns="521046"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a:t>Brewster School District</a:t>
          </a:r>
          <a:endParaRPr lang="en-US" sz="1300" b="1" kern="1200" dirty="0"/>
        </a:p>
        <a:p>
          <a:pPr marL="114300" lvl="1" indent="-114300" algn="l" defTabSz="577850">
            <a:lnSpc>
              <a:spcPct val="90000"/>
            </a:lnSpc>
            <a:spcBef>
              <a:spcPct val="0"/>
            </a:spcBef>
            <a:spcAft>
              <a:spcPct val="15000"/>
            </a:spcAft>
            <a:buChar char="•"/>
          </a:pPr>
          <a:r>
            <a:rPr lang="en-US" sz="1300" b="1" kern="1200"/>
            <a:t>Entiat School District</a:t>
          </a:r>
          <a:endParaRPr lang="en-US" sz="1300" b="1" kern="1200" dirty="0"/>
        </a:p>
        <a:p>
          <a:pPr marL="114300" lvl="1" indent="-114300" algn="l" defTabSz="577850">
            <a:lnSpc>
              <a:spcPct val="90000"/>
            </a:lnSpc>
            <a:spcBef>
              <a:spcPct val="0"/>
            </a:spcBef>
            <a:spcAft>
              <a:spcPct val="15000"/>
            </a:spcAft>
            <a:buChar char="•"/>
          </a:pPr>
          <a:r>
            <a:rPr lang="en-US" sz="1300" b="1" kern="1200"/>
            <a:t>Lake Chelan School District</a:t>
          </a:r>
          <a:endParaRPr lang="en-US" sz="1300" b="1" kern="1200" dirty="0"/>
        </a:p>
        <a:p>
          <a:pPr marL="114300" lvl="1" indent="-114300" algn="l" defTabSz="577850">
            <a:lnSpc>
              <a:spcPct val="90000"/>
            </a:lnSpc>
            <a:spcBef>
              <a:spcPct val="0"/>
            </a:spcBef>
            <a:spcAft>
              <a:spcPct val="15000"/>
            </a:spcAft>
            <a:buChar char="•"/>
          </a:pPr>
          <a:r>
            <a:rPr lang="en-US" sz="1300" b="1" kern="1200"/>
            <a:t>Manson School District</a:t>
          </a:r>
          <a:endParaRPr lang="en-US" sz="1300" b="1" kern="1200" dirty="0"/>
        </a:p>
        <a:p>
          <a:pPr marL="114300" lvl="1" indent="-114300" algn="l" defTabSz="577850">
            <a:lnSpc>
              <a:spcPct val="90000"/>
            </a:lnSpc>
            <a:spcBef>
              <a:spcPct val="0"/>
            </a:spcBef>
            <a:spcAft>
              <a:spcPct val="15000"/>
            </a:spcAft>
            <a:buChar char="•"/>
          </a:pPr>
          <a:r>
            <a:rPr lang="en-US" sz="1300" b="1" kern="1200"/>
            <a:t>Okanogan School District</a:t>
          </a:r>
          <a:endParaRPr lang="en-US" sz="1300" b="1" kern="1200" dirty="0"/>
        </a:p>
        <a:p>
          <a:pPr marL="114300" lvl="1" indent="-114300" algn="l" defTabSz="577850">
            <a:lnSpc>
              <a:spcPct val="90000"/>
            </a:lnSpc>
            <a:spcBef>
              <a:spcPct val="0"/>
            </a:spcBef>
            <a:spcAft>
              <a:spcPct val="15000"/>
            </a:spcAft>
            <a:buChar char="•"/>
          </a:pPr>
          <a:r>
            <a:rPr lang="en-US" sz="1300" b="1" kern="1200"/>
            <a:t>Pateros School District*</a:t>
          </a:r>
          <a:endParaRPr lang="en-US" sz="1300" b="1" kern="1200" dirty="0"/>
        </a:p>
      </dsp:txBody>
      <dsp:txXfrm>
        <a:off x="0" y="245208"/>
        <a:ext cx="6713552" cy="1474200"/>
      </dsp:txXfrm>
    </dsp:sp>
    <dsp:sp modelId="{807169BC-D1FA-4A1A-AE3E-395396FB8067}">
      <dsp:nvSpPr>
        <dsp:cNvPr id="0" name=""/>
        <dsp:cNvSpPr/>
      </dsp:nvSpPr>
      <dsp:spPr>
        <a:xfrm>
          <a:off x="335677" y="53328"/>
          <a:ext cx="4699486"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577850">
            <a:lnSpc>
              <a:spcPct val="90000"/>
            </a:lnSpc>
            <a:spcBef>
              <a:spcPct val="0"/>
            </a:spcBef>
            <a:spcAft>
              <a:spcPct val="35000"/>
            </a:spcAft>
            <a:buNone/>
          </a:pPr>
          <a:r>
            <a:rPr lang="en-US" sz="1300" b="1" kern="1200"/>
            <a:t>Chelan/Okanogan Region</a:t>
          </a:r>
        </a:p>
      </dsp:txBody>
      <dsp:txXfrm>
        <a:off x="354411" y="72062"/>
        <a:ext cx="4662018" cy="346292"/>
      </dsp:txXfrm>
    </dsp:sp>
    <dsp:sp modelId="{CA120B00-ACD7-4679-BFD5-994320E3EBC7}">
      <dsp:nvSpPr>
        <dsp:cNvPr id="0" name=""/>
        <dsp:cNvSpPr/>
      </dsp:nvSpPr>
      <dsp:spPr>
        <a:xfrm>
          <a:off x="0" y="1981488"/>
          <a:ext cx="6713552" cy="11056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1046" tIns="270764" rIns="521046"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a:t>Aberdeen School District*</a:t>
          </a:r>
          <a:endParaRPr lang="en-US" sz="1300" b="1" kern="1200" dirty="0"/>
        </a:p>
        <a:p>
          <a:pPr marL="114300" lvl="1" indent="-114300" algn="l" defTabSz="577850">
            <a:lnSpc>
              <a:spcPct val="90000"/>
            </a:lnSpc>
            <a:spcBef>
              <a:spcPct val="0"/>
            </a:spcBef>
            <a:spcAft>
              <a:spcPct val="15000"/>
            </a:spcAft>
            <a:buChar char="•"/>
          </a:pPr>
          <a:r>
            <a:rPr lang="en-US" sz="1300" b="1" kern="1200"/>
            <a:t>Elma School District</a:t>
          </a:r>
          <a:endParaRPr lang="en-US" sz="1300" b="1" kern="1200" dirty="0"/>
        </a:p>
        <a:p>
          <a:pPr marL="114300" lvl="1" indent="-114300" algn="l" defTabSz="577850">
            <a:lnSpc>
              <a:spcPct val="90000"/>
            </a:lnSpc>
            <a:spcBef>
              <a:spcPct val="0"/>
            </a:spcBef>
            <a:spcAft>
              <a:spcPct val="15000"/>
            </a:spcAft>
            <a:buChar char="•"/>
          </a:pPr>
          <a:r>
            <a:rPr lang="en-US" sz="1300" b="1" kern="1200"/>
            <a:t>North Beach School District</a:t>
          </a:r>
          <a:endParaRPr lang="en-US" sz="1300" b="1" kern="1200" dirty="0"/>
        </a:p>
        <a:p>
          <a:pPr marL="114300" lvl="1" indent="-114300" algn="l" defTabSz="577850">
            <a:lnSpc>
              <a:spcPct val="90000"/>
            </a:lnSpc>
            <a:spcBef>
              <a:spcPct val="0"/>
            </a:spcBef>
            <a:spcAft>
              <a:spcPct val="15000"/>
            </a:spcAft>
            <a:buChar char="•"/>
          </a:pPr>
          <a:r>
            <a:rPr lang="en-US" sz="1300" b="1" kern="1200" dirty="0"/>
            <a:t>Oakville School District</a:t>
          </a:r>
        </a:p>
      </dsp:txBody>
      <dsp:txXfrm>
        <a:off x="0" y="1981488"/>
        <a:ext cx="6713552" cy="1105650"/>
      </dsp:txXfrm>
    </dsp:sp>
    <dsp:sp modelId="{C4611805-519A-43A5-B087-1BF02DFB4CB5}">
      <dsp:nvSpPr>
        <dsp:cNvPr id="0" name=""/>
        <dsp:cNvSpPr/>
      </dsp:nvSpPr>
      <dsp:spPr>
        <a:xfrm>
          <a:off x="335677" y="1789608"/>
          <a:ext cx="4699486"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577850">
            <a:lnSpc>
              <a:spcPct val="90000"/>
            </a:lnSpc>
            <a:spcBef>
              <a:spcPct val="0"/>
            </a:spcBef>
            <a:spcAft>
              <a:spcPct val="35000"/>
            </a:spcAft>
            <a:buNone/>
          </a:pPr>
          <a:r>
            <a:rPr lang="en-US" sz="1300" b="1" kern="1200"/>
            <a:t>Grays Harbor Region</a:t>
          </a:r>
          <a:endParaRPr lang="en-US" sz="1300" b="1" kern="1200" dirty="0"/>
        </a:p>
      </dsp:txBody>
      <dsp:txXfrm>
        <a:off x="354411" y="1808342"/>
        <a:ext cx="4662018" cy="346292"/>
      </dsp:txXfrm>
    </dsp:sp>
    <dsp:sp modelId="{5EE05E1C-2309-4C76-8A25-EB58D305AE53}">
      <dsp:nvSpPr>
        <dsp:cNvPr id="0" name=""/>
        <dsp:cNvSpPr/>
      </dsp:nvSpPr>
      <dsp:spPr>
        <a:xfrm>
          <a:off x="0" y="3349218"/>
          <a:ext cx="6713552" cy="7166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21046" tIns="270764" rIns="521046" bIns="92456" numCol="1" spcCol="1270" anchor="t" anchorCtr="0">
          <a:noAutofit/>
        </a:bodyPr>
        <a:lstStyle/>
        <a:p>
          <a:pPr marL="114300" lvl="1" indent="-114300" algn="l" defTabSz="577850">
            <a:lnSpc>
              <a:spcPct val="90000"/>
            </a:lnSpc>
            <a:spcBef>
              <a:spcPct val="0"/>
            </a:spcBef>
            <a:spcAft>
              <a:spcPct val="15000"/>
            </a:spcAft>
            <a:buChar char="•"/>
          </a:pPr>
          <a:r>
            <a:rPr lang="en-US" sz="1300" b="1" kern="1200" dirty="0"/>
            <a:t>Rochester School District</a:t>
          </a:r>
        </a:p>
        <a:p>
          <a:pPr marL="114300" lvl="1" indent="-114300" algn="l" defTabSz="577850">
            <a:lnSpc>
              <a:spcPct val="90000"/>
            </a:lnSpc>
            <a:spcBef>
              <a:spcPct val="0"/>
            </a:spcBef>
            <a:spcAft>
              <a:spcPct val="15000"/>
            </a:spcAft>
            <a:buChar char="•"/>
          </a:pPr>
          <a:r>
            <a:rPr lang="en-US" sz="1300" b="1" kern="1200"/>
            <a:t>White Pass School District*</a:t>
          </a:r>
          <a:endParaRPr lang="en-US" sz="1300" b="1" kern="1200" dirty="0"/>
        </a:p>
      </dsp:txBody>
      <dsp:txXfrm>
        <a:off x="0" y="3349218"/>
        <a:ext cx="6713552" cy="716625"/>
      </dsp:txXfrm>
    </dsp:sp>
    <dsp:sp modelId="{A8C6833C-7084-4302-813A-0D0ED4F62998}">
      <dsp:nvSpPr>
        <dsp:cNvPr id="0" name=""/>
        <dsp:cNvSpPr/>
      </dsp:nvSpPr>
      <dsp:spPr>
        <a:xfrm>
          <a:off x="335677" y="3157338"/>
          <a:ext cx="4699486"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629" tIns="0" rIns="177629" bIns="0" numCol="1" spcCol="1270" anchor="ctr" anchorCtr="0">
          <a:noAutofit/>
        </a:bodyPr>
        <a:lstStyle/>
        <a:p>
          <a:pPr marL="0" lvl="0" indent="0" algn="l" defTabSz="577850">
            <a:lnSpc>
              <a:spcPct val="90000"/>
            </a:lnSpc>
            <a:spcBef>
              <a:spcPct val="0"/>
            </a:spcBef>
            <a:spcAft>
              <a:spcPct val="35000"/>
            </a:spcAft>
            <a:buNone/>
          </a:pPr>
          <a:r>
            <a:rPr lang="en-US" sz="1300" b="1" kern="1200"/>
            <a:t>Lewis County Region</a:t>
          </a:r>
          <a:endParaRPr lang="en-US" sz="1300" kern="1200" dirty="0"/>
        </a:p>
      </dsp:txBody>
      <dsp:txXfrm>
        <a:off x="354411" y="3176072"/>
        <a:ext cx="4662018"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5AC40-4668-4829-BF78-55C252B93B32}">
      <dsp:nvSpPr>
        <dsp:cNvPr id="0" name=""/>
        <dsp:cNvSpPr/>
      </dsp:nvSpPr>
      <dsp:spPr>
        <a:xfrm>
          <a:off x="2103120" y="1359"/>
          <a:ext cx="8412480" cy="13937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Increase academic performance and preparation for postsecondary education.</a:t>
          </a:r>
        </a:p>
      </dsp:txBody>
      <dsp:txXfrm>
        <a:off x="2103120" y="1359"/>
        <a:ext cx="8412480" cy="1393787"/>
      </dsp:txXfrm>
    </dsp:sp>
    <dsp:sp modelId="{2EE07837-1888-4822-9169-E6653C56746D}">
      <dsp:nvSpPr>
        <dsp:cNvPr id="0" name=""/>
        <dsp:cNvSpPr/>
      </dsp:nvSpPr>
      <dsp:spPr>
        <a:xfrm>
          <a:off x="0" y="1359"/>
          <a:ext cx="2103120" cy="139378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Increase</a:t>
          </a:r>
        </a:p>
      </dsp:txBody>
      <dsp:txXfrm>
        <a:off x="0" y="1359"/>
        <a:ext cx="2103120" cy="1393787"/>
      </dsp:txXfrm>
    </dsp:sp>
    <dsp:sp modelId="{D7E073EE-C719-484E-B218-9F085ED23EB8}">
      <dsp:nvSpPr>
        <dsp:cNvPr id="0" name=""/>
        <dsp:cNvSpPr/>
      </dsp:nvSpPr>
      <dsp:spPr>
        <a:xfrm>
          <a:off x="2103120" y="1478775"/>
          <a:ext cx="8412480" cy="1393787"/>
        </a:xfrm>
        <a:prstGeom prst="rect">
          <a:avLst/>
        </a:prstGeom>
        <a:solidFill>
          <a:schemeClr val="accent2">
            <a:tint val="40000"/>
            <a:alpha val="90000"/>
            <a:hueOff val="-6206537"/>
            <a:satOff val="-23431"/>
            <a:lumOff val="192"/>
            <a:alphaOff val="0"/>
          </a:schemeClr>
        </a:solidFill>
        <a:ln w="12700" cap="flat" cmpd="sng" algn="ctr">
          <a:solidFill>
            <a:schemeClr val="accent2">
              <a:tint val="40000"/>
              <a:alpha val="90000"/>
              <a:hueOff val="-6206537"/>
              <a:satOff val="-23431"/>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a:t>Increase high school graduation and postsecondary participation rates.</a:t>
          </a:r>
        </a:p>
      </dsp:txBody>
      <dsp:txXfrm>
        <a:off x="2103120" y="1478775"/>
        <a:ext cx="8412480" cy="1393787"/>
      </dsp:txXfrm>
    </dsp:sp>
    <dsp:sp modelId="{73987E9C-A353-49F5-A8F6-3E5BADDC65B1}">
      <dsp:nvSpPr>
        <dsp:cNvPr id="0" name=""/>
        <dsp:cNvSpPr/>
      </dsp:nvSpPr>
      <dsp:spPr>
        <a:xfrm>
          <a:off x="0" y="1478775"/>
          <a:ext cx="2103120" cy="1393787"/>
        </a:xfrm>
        <a:prstGeom prst="rect">
          <a:avLst/>
        </a:prstGeom>
        <a:solidFill>
          <a:schemeClr val="accent2">
            <a:hueOff val="-5849996"/>
            <a:satOff val="-50000"/>
            <a:lumOff val="9412"/>
            <a:alphaOff val="0"/>
          </a:schemeClr>
        </a:solidFill>
        <a:ln w="12700" cap="flat" cmpd="sng" algn="ctr">
          <a:solidFill>
            <a:schemeClr val="accent2">
              <a:hueOff val="-5849996"/>
              <a:satOff val="-50000"/>
              <a:lumOff val="9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Increase</a:t>
          </a:r>
        </a:p>
      </dsp:txBody>
      <dsp:txXfrm>
        <a:off x="0" y="1478775"/>
        <a:ext cx="2103120" cy="1393787"/>
      </dsp:txXfrm>
    </dsp:sp>
    <dsp:sp modelId="{99409170-3151-44EB-9B9A-91E89F717DBC}">
      <dsp:nvSpPr>
        <dsp:cNvPr id="0" name=""/>
        <dsp:cNvSpPr/>
      </dsp:nvSpPr>
      <dsp:spPr>
        <a:xfrm>
          <a:off x="2103120" y="2956190"/>
          <a:ext cx="8412480" cy="1393787"/>
        </a:xfrm>
        <a:prstGeom prst="rect">
          <a:avLst/>
        </a:prstGeom>
        <a:solidFill>
          <a:schemeClr val="accent2">
            <a:tint val="40000"/>
            <a:alpha val="90000"/>
            <a:hueOff val="-12413075"/>
            <a:satOff val="-46863"/>
            <a:lumOff val="383"/>
            <a:alphaOff val="0"/>
          </a:schemeClr>
        </a:solidFill>
        <a:ln w="12700" cap="flat" cmpd="sng" algn="ctr">
          <a:solidFill>
            <a:schemeClr val="accent2">
              <a:tint val="40000"/>
              <a:alpha val="90000"/>
              <a:hueOff val="-12413075"/>
              <a:satOff val="-46863"/>
              <a:lumOff val="3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354022" rIns="163225" bIns="354022" numCol="1" spcCol="1270" anchor="ctr" anchorCtr="0">
          <a:noAutofit/>
        </a:bodyPr>
        <a:lstStyle/>
        <a:p>
          <a:pPr marL="0" lvl="0" indent="0" algn="l" defTabSz="1066800">
            <a:lnSpc>
              <a:spcPct val="90000"/>
            </a:lnSpc>
            <a:spcBef>
              <a:spcPct val="0"/>
            </a:spcBef>
            <a:spcAft>
              <a:spcPct val="35000"/>
            </a:spcAft>
            <a:buNone/>
          </a:pPr>
          <a:r>
            <a:rPr lang="en-US" sz="2400" kern="1200" dirty="0"/>
            <a:t>Increase students’ and their families’ knowledge of postsecondary options, preparation, and finances.</a:t>
          </a:r>
        </a:p>
      </dsp:txBody>
      <dsp:txXfrm>
        <a:off x="2103120" y="2956190"/>
        <a:ext cx="8412480" cy="1393787"/>
      </dsp:txXfrm>
    </dsp:sp>
    <dsp:sp modelId="{01C00647-C901-4863-B5CA-B099F7C07E3E}">
      <dsp:nvSpPr>
        <dsp:cNvPr id="0" name=""/>
        <dsp:cNvSpPr/>
      </dsp:nvSpPr>
      <dsp:spPr>
        <a:xfrm>
          <a:off x="0" y="2956190"/>
          <a:ext cx="2103120" cy="1393787"/>
        </a:xfrm>
        <a:prstGeom prst="rect">
          <a:avLst/>
        </a:prstGeom>
        <a:solidFill>
          <a:schemeClr val="accent2">
            <a:hueOff val="-11699993"/>
            <a:satOff val="-100000"/>
            <a:lumOff val="18824"/>
            <a:alphaOff val="0"/>
          </a:schemeClr>
        </a:solidFill>
        <a:ln w="12700" cap="flat" cmpd="sng" algn="ctr">
          <a:solidFill>
            <a:schemeClr val="accent2">
              <a:hueOff val="-11699993"/>
              <a:satOff val="-100000"/>
              <a:lumOff val="1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137675" rIns="111290" bIns="137675" numCol="1" spcCol="1270" anchor="ctr" anchorCtr="0">
          <a:noAutofit/>
        </a:bodyPr>
        <a:lstStyle/>
        <a:p>
          <a:pPr marL="0" lvl="0" indent="0" algn="ctr" defTabSz="1244600">
            <a:lnSpc>
              <a:spcPct val="90000"/>
            </a:lnSpc>
            <a:spcBef>
              <a:spcPct val="0"/>
            </a:spcBef>
            <a:spcAft>
              <a:spcPct val="35000"/>
            </a:spcAft>
            <a:buNone/>
          </a:pPr>
          <a:r>
            <a:rPr lang="en-US" sz="2800" kern="1200"/>
            <a:t>Increase</a:t>
          </a:r>
        </a:p>
      </dsp:txBody>
      <dsp:txXfrm>
        <a:off x="0" y="2956190"/>
        <a:ext cx="2103120" cy="13937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670B7-81F3-4A1C-843B-41EB01642CD0}">
      <dsp:nvSpPr>
        <dsp:cNvPr id="0" name=""/>
        <dsp:cNvSpPr/>
      </dsp:nvSpPr>
      <dsp:spPr>
        <a:xfrm>
          <a:off x="0" y="235269"/>
          <a:ext cx="10515600" cy="1029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endParaRPr lang="en-US" sz="4600" kern="1200"/>
        </a:p>
      </dsp:txBody>
      <dsp:txXfrm>
        <a:off x="50261" y="285530"/>
        <a:ext cx="10415078" cy="929078"/>
      </dsp:txXfrm>
    </dsp:sp>
    <dsp:sp modelId="{A6AB8654-E397-4DF9-BA90-425F363F701E}">
      <dsp:nvSpPr>
        <dsp:cNvPr id="0" name=""/>
        <dsp:cNvSpPr/>
      </dsp:nvSpPr>
      <dsp:spPr>
        <a:xfrm>
          <a:off x="0" y="1264869"/>
          <a:ext cx="10515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8420" rIns="327152" bIns="58420" numCol="1" spcCol="1270" anchor="t" anchorCtr="0">
          <a:noAutofit/>
        </a:bodyPr>
        <a:lstStyle/>
        <a:p>
          <a:pPr marL="285750" lvl="1" indent="-285750" algn="l" defTabSz="1600200">
            <a:lnSpc>
              <a:spcPct val="90000"/>
            </a:lnSpc>
            <a:spcBef>
              <a:spcPct val="0"/>
            </a:spcBef>
            <a:spcAft>
              <a:spcPct val="20000"/>
            </a:spcAft>
            <a:buChar char="•"/>
          </a:pPr>
          <a:endParaRPr lang="en-US" sz="3600" kern="1200"/>
        </a:p>
      </dsp:txBody>
      <dsp:txXfrm>
        <a:off x="0" y="1264869"/>
        <a:ext cx="10515600" cy="910800"/>
      </dsp:txXfrm>
    </dsp:sp>
    <dsp:sp modelId="{83B40F2C-FD6C-4BEE-B709-BE9EFC173B9D}">
      <dsp:nvSpPr>
        <dsp:cNvPr id="0" name=""/>
        <dsp:cNvSpPr/>
      </dsp:nvSpPr>
      <dsp:spPr>
        <a:xfrm>
          <a:off x="0" y="2175669"/>
          <a:ext cx="10515600" cy="1029600"/>
        </a:xfrm>
        <a:prstGeom prst="roundRect">
          <a:avLst/>
        </a:prstGeom>
        <a:solidFill>
          <a:schemeClr val="accent2">
            <a:hueOff val="-11699993"/>
            <a:satOff val="-100000"/>
            <a:lumOff val="1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endParaRPr lang="en-US" sz="4600" kern="1200"/>
        </a:p>
      </dsp:txBody>
      <dsp:txXfrm>
        <a:off x="50261" y="2225930"/>
        <a:ext cx="10415078" cy="929078"/>
      </dsp:txXfrm>
    </dsp:sp>
    <dsp:sp modelId="{5C739666-2B1D-49FC-8C57-A335E9D0B14C}">
      <dsp:nvSpPr>
        <dsp:cNvPr id="0" name=""/>
        <dsp:cNvSpPr/>
      </dsp:nvSpPr>
      <dsp:spPr>
        <a:xfrm>
          <a:off x="0" y="3205269"/>
          <a:ext cx="10515600" cy="9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58420" rIns="327152" bIns="58420" numCol="1" spcCol="1270" anchor="t" anchorCtr="0">
          <a:noAutofit/>
        </a:bodyPr>
        <a:lstStyle/>
        <a:p>
          <a:pPr marL="285750" lvl="1" indent="-285750" algn="l" defTabSz="1600200">
            <a:lnSpc>
              <a:spcPct val="90000"/>
            </a:lnSpc>
            <a:spcBef>
              <a:spcPct val="0"/>
            </a:spcBef>
            <a:spcAft>
              <a:spcPct val="20000"/>
            </a:spcAft>
            <a:buChar char="•"/>
          </a:pPr>
          <a:endParaRPr lang="en-US" sz="3600" kern="1200"/>
        </a:p>
      </dsp:txBody>
      <dsp:txXfrm>
        <a:off x="0" y="3205269"/>
        <a:ext cx="10515600" cy="910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2DE17-D6CF-4AF2-9BEB-03BD958E71AE}">
      <dsp:nvSpPr>
        <dsp:cNvPr id="0" name=""/>
        <dsp:cNvSpPr/>
      </dsp:nvSpPr>
      <dsp:spPr>
        <a:xfrm>
          <a:off x="205" y="687670"/>
          <a:ext cx="2479997" cy="297599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44550">
            <a:lnSpc>
              <a:spcPct val="90000"/>
            </a:lnSpc>
            <a:spcBef>
              <a:spcPct val="0"/>
            </a:spcBef>
            <a:spcAft>
              <a:spcPct val="35000"/>
            </a:spcAft>
            <a:buNone/>
          </a:pPr>
          <a:r>
            <a:rPr lang="en-US" sz="1900" kern="1200"/>
            <a:t>GEAR UP regulations require that GEAR UP funds supplement—not supplant.  </a:t>
          </a:r>
        </a:p>
      </dsp:txBody>
      <dsp:txXfrm>
        <a:off x="205" y="1878069"/>
        <a:ext cx="2479997" cy="1785598"/>
      </dsp:txXfrm>
    </dsp:sp>
    <dsp:sp modelId="{71D9D785-C368-4DA2-AE0A-EE929CEADA39}">
      <dsp:nvSpPr>
        <dsp:cNvPr id="0" name=""/>
        <dsp:cNvSpPr/>
      </dsp:nvSpPr>
      <dsp:spPr>
        <a:xfrm>
          <a:off x="205"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205" y="687670"/>
        <a:ext cx="2479997" cy="1190398"/>
      </dsp:txXfrm>
    </dsp:sp>
    <dsp:sp modelId="{892DD93A-25DB-4C6C-8AB2-2C0A5D9D8E9F}">
      <dsp:nvSpPr>
        <dsp:cNvPr id="0" name=""/>
        <dsp:cNvSpPr/>
      </dsp:nvSpPr>
      <dsp:spPr>
        <a:xfrm>
          <a:off x="2678602" y="687670"/>
          <a:ext cx="2479997" cy="2975996"/>
        </a:xfrm>
        <a:prstGeom prst="rect">
          <a:avLst/>
        </a:prstGeom>
        <a:solidFill>
          <a:schemeClr val="accent2">
            <a:hueOff val="-3899998"/>
            <a:satOff val="-33333"/>
            <a:lumOff val="6275"/>
            <a:alphaOff val="0"/>
          </a:schemeClr>
        </a:solidFill>
        <a:ln w="12700" cap="flat" cmpd="sng" algn="ctr">
          <a:solidFill>
            <a:schemeClr val="accent2">
              <a:hueOff val="-3899998"/>
              <a:satOff val="-33333"/>
              <a:lumOff val="6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44550">
            <a:lnSpc>
              <a:spcPct val="90000"/>
            </a:lnSpc>
            <a:spcBef>
              <a:spcPct val="0"/>
            </a:spcBef>
            <a:spcAft>
              <a:spcPct val="35000"/>
            </a:spcAft>
            <a:buNone/>
          </a:pPr>
          <a:r>
            <a:rPr lang="en-US" sz="1900" kern="1200"/>
            <a:t>GEAR UP funds are intended to build the capacity of school districts to create a college going culture. </a:t>
          </a:r>
        </a:p>
      </dsp:txBody>
      <dsp:txXfrm>
        <a:off x="2678602" y="1878069"/>
        <a:ext cx="2479997" cy="1785598"/>
      </dsp:txXfrm>
    </dsp:sp>
    <dsp:sp modelId="{E17B4003-D82C-498C-98A6-89F98C37E583}">
      <dsp:nvSpPr>
        <dsp:cNvPr id="0" name=""/>
        <dsp:cNvSpPr/>
      </dsp:nvSpPr>
      <dsp:spPr>
        <a:xfrm>
          <a:off x="2678602"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678602" y="687670"/>
        <a:ext cx="2479997" cy="1190398"/>
      </dsp:txXfrm>
    </dsp:sp>
    <dsp:sp modelId="{2FD8A911-387D-4306-9332-2D07264F9F80}">
      <dsp:nvSpPr>
        <dsp:cNvPr id="0" name=""/>
        <dsp:cNvSpPr/>
      </dsp:nvSpPr>
      <dsp:spPr>
        <a:xfrm>
          <a:off x="5356999" y="687670"/>
          <a:ext cx="2479997" cy="2975996"/>
        </a:xfrm>
        <a:prstGeom prst="rect">
          <a:avLst/>
        </a:prstGeom>
        <a:solidFill>
          <a:schemeClr val="accent2">
            <a:hueOff val="-7799995"/>
            <a:satOff val="-66667"/>
            <a:lumOff val="12549"/>
            <a:alphaOff val="0"/>
          </a:schemeClr>
        </a:solidFill>
        <a:ln w="12700" cap="flat" cmpd="sng" algn="ctr">
          <a:solidFill>
            <a:schemeClr val="accent2">
              <a:hueOff val="-7799995"/>
              <a:satOff val="-66667"/>
              <a:lumOff val="1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44550">
            <a:lnSpc>
              <a:spcPct val="90000"/>
            </a:lnSpc>
            <a:spcBef>
              <a:spcPct val="0"/>
            </a:spcBef>
            <a:spcAft>
              <a:spcPct val="35000"/>
            </a:spcAft>
            <a:buNone/>
          </a:pPr>
          <a:r>
            <a:rPr lang="en-US" sz="1900" kern="1200"/>
            <a:t>GEAR UP funding may be used to enhance what is already in place or to create new activities.  </a:t>
          </a:r>
        </a:p>
      </dsp:txBody>
      <dsp:txXfrm>
        <a:off x="5356999" y="1878069"/>
        <a:ext cx="2479997" cy="1785598"/>
      </dsp:txXfrm>
    </dsp:sp>
    <dsp:sp modelId="{BFD0D819-0935-4864-BDBD-EEB1B86FFEC1}">
      <dsp:nvSpPr>
        <dsp:cNvPr id="0" name=""/>
        <dsp:cNvSpPr/>
      </dsp:nvSpPr>
      <dsp:spPr>
        <a:xfrm>
          <a:off x="5356999"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356999" y="687670"/>
        <a:ext cx="2479997" cy="1190398"/>
      </dsp:txXfrm>
    </dsp:sp>
    <dsp:sp modelId="{2B309D05-57F8-4634-8445-5F3D3C04B2F0}">
      <dsp:nvSpPr>
        <dsp:cNvPr id="0" name=""/>
        <dsp:cNvSpPr/>
      </dsp:nvSpPr>
      <dsp:spPr>
        <a:xfrm>
          <a:off x="8035397" y="687670"/>
          <a:ext cx="2479997" cy="2975996"/>
        </a:xfrm>
        <a:prstGeom prst="rect">
          <a:avLst/>
        </a:prstGeom>
        <a:solidFill>
          <a:schemeClr val="accent2">
            <a:hueOff val="-11699993"/>
            <a:satOff val="-100000"/>
            <a:lumOff val="18824"/>
            <a:alphaOff val="0"/>
          </a:schemeClr>
        </a:solidFill>
        <a:ln w="12700" cap="flat" cmpd="sng" algn="ctr">
          <a:solidFill>
            <a:schemeClr val="accent2">
              <a:hueOff val="-11699993"/>
              <a:satOff val="-100000"/>
              <a:lumOff val="1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969" tIns="0" rIns="244969" bIns="330200" numCol="1" spcCol="1270" anchor="t" anchorCtr="0">
          <a:noAutofit/>
        </a:bodyPr>
        <a:lstStyle/>
        <a:p>
          <a:pPr marL="0" lvl="0" indent="0" algn="l" defTabSz="844550">
            <a:lnSpc>
              <a:spcPct val="90000"/>
            </a:lnSpc>
            <a:spcBef>
              <a:spcPct val="0"/>
            </a:spcBef>
            <a:spcAft>
              <a:spcPct val="35000"/>
            </a:spcAft>
            <a:buNone/>
          </a:pPr>
          <a:r>
            <a:rPr lang="en-US" sz="1900" kern="1200"/>
            <a:t>GEAR UP funds cannot be used to replace other federal, state, or local funding.  </a:t>
          </a:r>
        </a:p>
      </dsp:txBody>
      <dsp:txXfrm>
        <a:off x="8035397" y="1878069"/>
        <a:ext cx="2479997" cy="1785598"/>
      </dsp:txXfrm>
    </dsp:sp>
    <dsp:sp modelId="{44C909B6-BD0F-446A-A4FB-DBFDB68D91C0}">
      <dsp:nvSpPr>
        <dsp:cNvPr id="0" name=""/>
        <dsp:cNvSpPr/>
      </dsp:nvSpPr>
      <dsp:spPr>
        <a:xfrm>
          <a:off x="8035397" y="687670"/>
          <a:ext cx="2479997" cy="119039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44969" tIns="165100" rIns="244969" bIns="165100" numCol="1" spcCol="1270" anchor="ctr" anchorCtr="0">
          <a:noAutofit/>
        </a:bodyPr>
        <a:lstStyle/>
        <a:p>
          <a:pPr marL="0" lvl="0" indent="0" algn="l" defTabSz="2933700">
            <a:lnSpc>
              <a:spcPct val="90000"/>
            </a:lnSpc>
            <a:spcBef>
              <a:spcPct val="0"/>
            </a:spcBef>
            <a:spcAft>
              <a:spcPct val="35000"/>
            </a:spcAft>
            <a:buNone/>
          </a:pPr>
          <a:r>
            <a:rPr lang="en-US" sz="6600" kern="1200"/>
            <a:t>04</a:t>
          </a:r>
        </a:p>
      </dsp:txBody>
      <dsp:txXfrm>
        <a:off x="8035397" y="687670"/>
        <a:ext cx="2479997" cy="11903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92C0E-DFB3-4D22-899F-EC4D2190B2F7}">
      <dsp:nvSpPr>
        <dsp:cNvPr id="0" name=""/>
        <dsp:cNvSpPr/>
      </dsp:nvSpPr>
      <dsp:spPr>
        <a:xfrm>
          <a:off x="54" y="55811"/>
          <a:ext cx="5183804" cy="6624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Definition of Match</a:t>
          </a:r>
        </a:p>
      </dsp:txBody>
      <dsp:txXfrm>
        <a:off x="54" y="55811"/>
        <a:ext cx="5183804" cy="662400"/>
      </dsp:txXfrm>
    </dsp:sp>
    <dsp:sp modelId="{9D5530A9-9BF9-4382-9380-C2172420D3F2}">
      <dsp:nvSpPr>
        <dsp:cNvPr id="0" name=""/>
        <dsp:cNvSpPr/>
      </dsp:nvSpPr>
      <dsp:spPr>
        <a:xfrm>
          <a:off x="54" y="718211"/>
          <a:ext cx="5183804" cy="338364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Demonstrates commitment to the project. </a:t>
          </a:r>
        </a:p>
        <a:p>
          <a:pPr marL="228600" lvl="1" indent="-228600" algn="l" defTabSz="1022350">
            <a:lnSpc>
              <a:spcPct val="90000"/>
            </a:lnSpc>
            <a:spcBef>
              <a:spcPct val="0"/>
            </a:spcBef>
            <a:spcAft>
              <a:spcPct val="15000"/>
            </a:spcAft>
            <a:buChar char="•"/>
          </a:pPr>
          <a:r>
            <a:rPr lang="en-US" sz="2300" kern="1200" dirty="0"/>
            <a:t>The school district’s contribution to achieving GEAR UP goals and objectives.</a:t>
          </a:r>
        </a:p>
        <a:p>
          <a:pPr marL="228600" lvl="1" indent="-228600" algn="l" defTabSz="1022350">
            <a:lnSpc>
              <a:spcPct val="90000"/>
            </a:lnSpc>
            <a:spcBef>
              <a:spcPct val="0"/>
            </a:spcBef>
            <a:spcAft>
              <a:spcPct val="15000"/>
            </a:spcAft>
            <a:buChar char="•"/>
          </a:pPr>
          <a:r>
            <a:rPr lang="en-US" sz="2300" kern="1200" dirty="0"/>
            <a:t>Goods, services, and time. </a:t>
          </a:r>
        </a:p>
        <a:p>
          <a:pPr marL="228600" lvl="1" indent="-228600" algn="l" defTabSz="1022350">
            <a:lnSpc>
              <a:spcPct val="90000"/>
            </a:lnSpc>
            <a:spcBef>
              <a:spcPct val="0"/>
            </a:spcBef>
            <a:spcAft>
              <a:spcPct val="15000"/>
            </a:spcAft>
            <a:buChar char="•"/>
          </a:pPr>
          <a:r>
            <a:rPr lang="en-US" sz="2300" kern="1200" dirty="0"/>
            <a:t>School employees, community members, vendors, colleges, partners.</a:t>
          </a:r>
        </a:p>
        <a:p>
          <a:pPr marL="228600" lvl="1" indent="-228600" algn="l" defTabSz="1022350">
            <a:lnSpc>
              <a:spcPct val="90000"/>
            </a:lnSpc>
            <a:spcBef>
              <a:spcPct val="0"/>
            </a:spcBef>
            <a:spcAft>
              <a:spcPct val="15000"/>
            </a:spcAft>
            <a:buChar char="•"/>
          </a:pPr>
          <a:r>
            <a:rPr lang="en-US" sz="2300" kern="1200" dirty="0"/>
            <a:t>Staff time is the largest and most important match contribution. </a:t>
          </a:r>
        </a:p>
      </dsp:txBody>
      <dsp:txXfrm>
        <a:off x="54" y="718211"/>
        <a:ext cx="5183804" cy="3383641"/>
      </dsp:txXfrm>
    </dsp:sp>
    <dsp:sp modelId="{CF55A8F9-73AA-4B3F-BA6F-27F0CC17CAB3}">
      <dsp:nvSpPr>
        <dsp:cNvPr id="0" name=""/>
        <dsp:cNvSpPr/>
      </dsp:nvSpPr>
      <dsp:spPr>
        <a:xfrm>
          <a:off x="5909591" y="55811"/>
          <a:ext cx="5183804" cy="662400"/>
        </a:xfrm>
        <a:prstGeom prst="rect">
          <a:avLst/>
        </a:prstGeom>
        <a:solidFill>
          <a:schemeClr val="accent2">
            <a:hueOff val="-11699993"/>
            <a:satOff val="-100000"/>
            <a:lumOff val="18824"/>
            <a:alphaOff val="0"/>
          </a:schemeClr>
        </a:solidFill>
        <a:ln w="12700" cap="flat" cmpd="sng" algn="ctr">
          <a:solidFill>
            <a:schemeClr val="accent2">
              <a:hueOff val="-11699993"/>
              <a:satOff val="-100000"/>
              <a:lumOff val="1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Definition of In-Kind</a:t>
          </a:r>
        </a:p>
      </dsp:txBody>
      <dsp:txXfrm>
        <a:off x="5909591" y="55811"/>
        <a:ext cx="5183804" cy="662400"/>
      </dsp:txXfrm>
    </dsp:sp>
    <dsp:sp modelId="{62E9A420-2945-4A29-A6A2-15D6D454BDC7}">
      <dsp:nvSpPr>
        <dsp:cNvPr id="0" name=""/>
        <dsp:cNvSpPr/>
      </dsp:nvSpPr>
      <dsp:spPr>
        <a:xfrm>
          <a:off x="5909591" y="718211"/>
          <a:ext cx="5183804" cy="3383641"/>
        </a:xfrm>
        <a:prstGeom prst="rect">
          <a:avLst/>
        </a:prstGeom>
        <a:solidFill>
          <a:schemeClr val="accent2">
            <a:tint val="40000"/>
            <a:alpha val="90000"/>
            <a:hueOff val="-12413075"/>
            <a:satOff val="-46863"/>
            <a:lumOff val="383"/>
            <a:alphaOff val="0"/>
          </a:schemeClr>
        </a:solidFill>
        <a:ln w="12700" cap="flat" cmpd="sng" algn="ctr">
          <a:solidFill>
            <a:schemeClr val="accent2">
              <a:tint val="40000"/>
              <a:alpha val="90000"/>
              <a:hueOff val="-12413075"/>
              <a:satOff val="-46863"/>
              <a:lumOff val="3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Non-cash contributions of goods or services made by third party individuals or organizations</a:t>
          </a:r>
        </a:p>
        <a:p>
          <a:pPr marL="457200" lvl="2" indent="-228600" algn="l" defTabSz="1022350">
            <a:lnSpc>
              <a:spcPct val="90000"/>
            </a:lnSpc>
            <a:spcBef>
              <a:spcPct val="0"/>
            </a:spcBef>
            <a:spcAft>
              <a:spcPct val="15000"/>
            </a:spcAft>
            <a:buChar char="•"/>
          </a:pPr>
          <a:r>
            <a:rPr lang="en-US" sz="2300" kern="1200"/>
            <a:t>Examples include work by volunteers, waivers, donations of supplies, facilities or equipment. </a:t>
          </a:r>
        </a:p>
        <a:p>
          <a:pPr marL="228600" lvl="1" indent="-228600" algn="l" defTabSz="1022350">
            <a:lnSpc>
              <a:spcPct val="90000"/>
            </a:lnSpc>
            <a:spcBef>
              <a:spcPct val="0"/>
            </a:spcBef>
            <a:spcAft>
              <a:spcPct val="15000"/>
            </a:spcAft>
            <a:buChar char="•"/>
          </a:pPr>
          <a:r>
            <a:rPr lang="en-US" sz="2300" kern="1200" dirty="0"/>
            <a:t>GEAR UP Match Requirement = 55% </a:t>
          </a:r>
        </a:p>
        <a:p>
          <a:pPr marL="228600" lvl="1" indent="-228600" algn="l" defTabSz="1022350">
            <a:lnSpc>
              <a:spcPct val="90000"/>
            </a:lnSpc>
            <a:spcBef>
              <a:spcPct val="0"/>
            </a:spcBef>
            <a:spcAft>
              <a:spcPct val="15000"/>
            </a:spcAft>
            <a:buChar char="•"/>
          </a:pPr>
          <a:r>
            <a:rPr lang="en-US" sz="2300" kern="1200" dirty="0"/>
            <a:t>Our school’s grant award is for $__________ and requires a match of $______________.</a:t>
          </a:r>
        </a:p>
      </dsp:txBody>
      <dsp:txXfrm>
        <a:off x="5909591" y="718211"/>
        <a:ext cx="5183804" cy="338364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B92C0E-DFB3-4D22-899F-EC4D2190B2F7}">
      <dsp:nvSpPr>
        <dsp:cNvPr id="0" name=""/>
        <dsp:cNvSpPr/>
      </dsp:nvSpPr>
      <dsp:spPr>
        <a:xfrm>
          <a:off x="0" y="163752"/>
          <a:ext cx="5183804" cy="489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Match Documentation</a:t>
          </a:r>
        </a:p>
      </dsp:txBody>
      <dsp:txXfrm>
        <a:off x="0" y="163752"/>
        <a:ext cx="5183804" cy="489600"/>
      </dsp:txXfrm>
    </dsp:sp>
    <dsp:sp modelId="{9D5530A9-9BF9-4382-9380-C2172420D3F2}">
      <dsp:nvSpPr>
        <dsp:cNvPr id="0" name=""/>
        <dsp:cNvSpPr/>
      </dsp:nvSpPr>
      <dsp:spPr>
        <a:xfrm>
          <a:off x="54" y="572965"/>
          <a:ext cx="5183804" cy="350133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Ask yourself the following question: “Is the good or service an allowable expense that could be purchased using federal funds?”</a:t>
          </a:r>
          <a:endParaRPr lang="en-US" sz="1700" kern="1200" dirty="0"/>
        </a:p>
        <a:p>
          <a:pPr marL="171450" lvl="1" indent="-171450" algn="l" defTabSz="755650">
            <a:lnSpc>
              <a:spcPct val="90000"/>
            </a:lnSpc>
            <a:spcBef>
              <a:spcPct val="0"/>
            </a:spcBef>
            <a:spcAft>
              <a:spcPct val="15000"/>
            </a:spcAft>
            <a:buChar char="•"/>
          </a:pPr>
          <a:r>
            <a:rPr lang="en-US" sz="1700" kern="1200"/>
            <a:t>Details need to be specific and clear. </a:t>
          </a:r>
          <a:endParaRPr lang="en-US" sz="1700" kern="1200" dirty="0"/>
        </a:p>
        <a:p>
          <a:pPr marL="171450" lvl="1" indent="-171450" algn="l" defTabSz="755650">
            <a:lnSpc>
              <a:spcPct val="90000"/>
            </a:lnSpc>
            <a:spcBef>
              <a:spcPct val="0"/>
            </a:spcBef>
            <a:spcAft>
              <a:spcPct val="15000"/>
            </a:spcAft>
            <a:buChar char="•"/>
          </a:pPr>
          <a:r>
            <a:rPr lang="en-US" sz="1700" kern="1200"/>
            <a:t>Generally, the same requirements apply to the cash/in-kind match as they do to the expenditures.</a:t>
          </a:r>
          <a:endParaRPr lang="en-US" sz="1700" kern="1200" dirty="0"/>
        </a:p>
        <a:p>
          <a:pPr marL="171450" lvl="1" indent="-171450" algn="l" defTabSz="755650">
            <a:lnSpc>
              <a:spcPct val="90000"/>
            </a:lnSpc>
            <a:spcBef>
              <a:spcPct val="0"/>
            </a:spcBef>
            <a:spcAft>
              <a:spcPct val="15000"/>
            </a:spcAft>
            <a:buChar char="•"/>
          </a:pPr>
          <a:r>
            <a:rPr lang="en-US" sz="1700" kern="1200"/>
            <a:t>Match must be met for each year of the grant cycle. </a:t>
          </a:r>
          <a:endParaRPr lang="en-US" sz="1700" kern="1200" dirty="0"/>
        </a:p>
        <a:p>
          <a:pPr marL="171450" lvl="1" indent="-171450" algn="l" defTabSz="755650">
            <a:lnSpc>
              <a:spcPct val="90000"/>
            </a:lnSpc>
            <a:spcBef>
              <a:spcPct val="0"/>
            </a:spcBef>
            <a:spcAft>
              <a:spcPct val="15000"/>
            </a:spcAft>
            <a:buChar char="•"/>
          </a:pPr>
          <a:r>
            <a:rPr lang="en-US" sz="1700" kern="1200" dirty="0"/>
            <a:t>Do not “over match.” Once you’ve met the requirement, stop collecting. </a:t>
          </a:r>
        </a:p>
      </dsp:txBody>
      <dsp:txXfrm>
        <a:off x="54" y="572965"/>
        <a:ext cx="5183804" cy="3501333"/>
      </dsp:txXfrm>
    </dsp:sp>
    <dsp:sp modelId="{CF55A8F9-73AA-4B3F-BA6F-27F0CC17CAB3}">
      <dsp:nvSpPr>
        <dsp:cNvPr id="0" name=""/>
        <dsp:cNvSpPr/>
      </dsp:nvSpPr>
      <dsp:spPr>
        <a:xfrm>
          <a:off x="5909591" y="83365"/>
          <a:ext cx="5183804" cy="489600"/>
        </a:xfrm>
        <a:prstGeom prst="rect">
          <a:avLst/>
        </a:prstGeom>
        <a:solidFill>
          <a:schemeClr val="accent2">
            <a:hueOff val="-11699993"/>
            <a:satOff val="-100000"/>
            <a:lumOff val="18824"/>
            <a:alphaOff val="0"/>
          </a:schemeClr>
        </a:solidFill>
        <a:ln w="12700" cap="flat" cmpd="sng" algn="ctr">
          <a:solidFill>
            <a:schemeClr val="accent2">
              <a:hueOff val="-11699993"/>
              <a:satOff val="-100000"/>
              <a:lumOff val="1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Match Allowability</a:t>
          </a:r>
        </a:p>
      </dsp:txBody>
      <dsp:txXfrm>
        <a:off x="5909591" y="83365"/>
        <a:ext cx="5183804" cy="489600"/>
      </dsp:txXfrm>
    </dsp:sp>
    <dsp:sp modelId="{62E9A420-2945-4A29-A6A2-15D6D454BDC7}">
      <dsp:nvSpPr>
        <dsp:cNvPr id="0" name=""/>
        <dsp:cNvSpPr/>
      </dsp:nvSpPr>
      <dsp:spPr>
        <a:xfrm>
          <a:off x="5909591" y="572965"/>
          <a:ext cx="5183804" cy="3501333"/>
        </a:xfrm>
        <a:prstGeom prst="rect">
          <a:avLst/>
        </a:prstGeom>
        <a:solidFill>
          <a:schemeClr val="accent2">
            <a:tint val="40000"/>
            <a:alpha val="90000"/>
            <a:hueOff val="-12413075"/>
            <a:satOff val="-46863"/>
            <a:lumOff val="383"/>
            <a:alphaOff val="0"/>
          </a:schemeClr>
        </a:solidFill>
        <a:ln w="12700" cap="flat" cmpd="sng" algn="ctr">
          <a:solidFill>
            <a:schemeClr val="accent2">
              <a:tint val="40000"/>
              <a:alpha val="90000"/>
              <a:hueOff val="-12413075"/>
              <a:satOff val="-46863"/>
              <a:lumOff val="3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a:t>The expense must be:</a:t>
          </a:r>
          <a:endParaRPr lang="en-US" sz="1700" kern="1200" dirty="0"/>
        </a:p>
        <a:p>
          <a:pPr marL="342900" lvl="2" indent="-171450" algn="l" defTabSz="755650">
            <a:lnSpc>
              <a:spcPct val="90000"/>
            </a:lnSpc>
            <a:spcBef>
              <a:spcPct val="0"/>
            </a:spcBef>
            <a:spcAft>
              <a:spcPct val="15000"/>
            </a:spcAft>
            <a:buChar char="•"/>
          </a:pPr>
          <a:r>
            <a:rPr lang="en-US" sz="1700" kern="1200"/>
            <a:t>Necessary to implement the program.</a:t>
          </a:r>
          <a:endParaRPr lang="en-US" sz="1700" kern="1200" dirty="0"/>
        </a:p>
        <a:p>
          <a:pPr marL="342900" lvl="2" indent="-171450" algn="l" defTabSz="755650">
            <a:lnSpc>
              <a:spcPct val="90000"/>
            </a:lnSpc>
            <a:spcBef>
              <a:spcPct val="0"/>
            </a:spcBef>
            <a:spcAft>
              <a:spcPct val="15000"/>
            </a:spcAft>
            <a:buChar char="•"/>
          </a:pPr>
          <a:r>
            <a:rPr lang="en-US" sz="1700" kern="1200"/>
            <a:t>Reasonable, in that a prudent person would determine that the cost is appropriate. </a:t>
          </a:r>
          <a:endParaRPr lang="en-US" sz="1700" kern="1200" dirty="0"/>
        </a:p>
        <a:p>
          <a:pPr marL="342900" lvl="2" indent="-171450" algn="l" defTabSz="755650">
            <a:lnSpc>
              <a:spcPct val="90000"/>
            </a:lnSpc>
            <a:spcBef>
              <a:spcPct val="0"/>
            </a:spcBef>
            <a:spcAft>
              <a:spcPct val="15000"/>
            </a:spcAft>
            <a:buChar char="•"/>
          </a:pPr>
          <a:r>
            <a:rPr lang="en-US" sz="1700" kern="1200"/>
            <a:t>Allocable to the objectives of the award.</a:t>
          </a:r>
          <a:endParaRPr lang="en-US" sz="1700" kern="1200" dirty="0"/>
        </a:p>
        <a:p>
          <a:pPr marL="342900" lvl="2" indent="-171450" algn="l" defTabSz="755650">
            <a:lnSpc>
              <a:spcPct val="90000"/>
            </a:lnSpc>
            <a:spcBef>
              <a:spcPct val="0"/>
            </a:spcBef>
            <a:spcAft>
              <a:spcPct val="15000"/>
            </a:spcAft>
            <a:buChar char="•"/>
          </a:pPr>
          <a:r>
            <a:rPr lang="en-US" sz="1700" kern="1200"/>
            <a:t>Compliant with the federal administrative regulations that govern the program.</a:t>
          </a:r>
          <a:endParaRPr lang="en-US" sz="1700" kern="1200" dirty="0"/>
        </a:p>
        <a:p>
          <a:pPr marL="171450" lvl="1" indent="-171450" algn="l" defTabSz="755650">
            <a:lnSpc>
              <a:spcPct val="90000"/>
            </a:lnSpc>
            <a:spcBef>
              <a:spcPct val="0"/>
            </a:spcBef>
            <a:spcAft>
              <a:spcPct val="15000"/>
            </a:spcAft>
            <a:buChar char="•"/>
          </a:pPr>
          <a:r>
            <a:rPr lang="en-US" sz="1700" kern="1200"/>
            <a:t>Match cannot be claimed from other sources/programs that are federally funded, such as AmeriCorps, Peace Corps, the U.S. Army, U.S. Marine Corps, U.S. Navy, U.S. Air Force and the U.S. Coast Guard. </a:t>
          </a:r>
          <a:endParaRPr lang="en-US" sz="1700" kern="1200" dirty="0"/>
        </a:p>
        <a:p>
          <a:pPr marL="171450" lvl="1" indent="-171450" algn="l" defTabSz="755650">
            <a:lnSpc>
              <a:spcPct val="90000"/>
            </a:lnSpc>
            <a:spcBef>
              <a:spcPct val="0"/>
            </a:spcBef>
            <a:spcAft>
              <a:spcPct val="15000"/>
            </a:spcAft>
            <a:buChar char="•"/>
          </a:pPr>
          <a:r>
            <a:rPr lang="en-US" sz="1700" kern="1200"/>
            <a:t>Match can only be counted once.</a:t>
          </a:r>
          <a:endParaRPr lang="en-US" sz="1700" kern="1200" dirty="0"/>
        </a:p>
        <a:p>
          <a:pPr marL="171450" lvl="1" indent="-171450" algn="l" defTabSz="755650">
            <a:lnSpc>
              <a:spcPct val="90000"/>
            </a:lnSpc>
            <a:spcBef>
              <a:spcPct val="0"/>
            </a:spcBef>
            <a:spcAft>
              <a:spcPct val="15000"/>
            </a:spcAft>
            <a:buChar char="•"/>
          </a:pPr>
          <a:r>
            <a:rPr lang="en-US" sz="1700" kern="1200" dirty="0"/>
            <a:t>Donations may be counted as match if documented as such.</a:t>
          </a:r>
        </a:p>
      </dsp:txBody>
      <dsp:txXfrm>
        <a:off x="5909591" y="572965"/>
        <a:ext cx="5183804" cy="35013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A87F1-5EF1-40E7-B376-37731D0E9D6E}">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AB2E8-629B-480B-A155-665FCF0C688F}">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FC8E1B-A24A-4B54-8D42-0CD76EA92C03}">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dirty="0"/>
            <a:t>Teacher time beyond the contract day, in support of GEAR UP, counts as match. This includes planning time for classroom activities, substitute preparation, developing new rigorous lessons that support GEAR UP objectives, attending field trips, etc.</a:t>
          </a:r>
        </a:p>
      </dsp:txBody>
      <dsp:txXfrm>
        <a:off x="1834517" y="469890"/>
        <a:ext cx="3148942" cy="1335915"/>
      </dsp:txXfrm>
    </dsp:sp>
    <dsp:sp modelId="{D4F804E5-BC7E-451F-A429-55BF05CE43F6}">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A9F46-8E15-4F3A-A373-8E3D4446C2E1}">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5E6A56-D2ED-42F0-B2E9-A96EC48F473A}">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Teacher time attending GEAR UP sponsored professional development counts as match, including travel time. </a:t>
          </a:r>
        </a:p>
      </dsp:txBody>
      <dsp:txXfrm>
        <a:off x="7154322" y="469890"/>
        <a:ext cx="3148942" cy="1335915"/>
      </dsp:txXfrm>
    </dsp:sp>
    <dsp:sp modelId="{4E1460AE-9FE1-4F06-AC33-4FABD551E139}">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4BB11-99F9-4CBF-94BE-4110B6D475BA}">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FCFF0-00A8-4EB7-9D50-17061DFDCD6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All teacher time submitted as match must support the goals and objectives of the program and be in addition to the general tasks expected of a teacher.</a:t>
          </a:r>
        </a:p>
      </dsp:txBody>
      <dsp:txXfrm>
        <a:off x="1834517" y="2545532"/>
        <a:ext cx="3148942" cy="1335915"/>
      </dsp:txXfrm>
    </dsp:sp>
    <dsp:sp modelId="{72DC81DB-C434-4C78-92F0-FEC913ABA6D9}">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F25742-8585-496E-AAEF-BEB4DDC481E4}">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58C1C5-E575-4139-8883-5C21EE992FF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a:t>The teacher’s normal hourly rate plus benefits is used to calculate the value. </a:t>
          </a:r>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829A30-EA6D-E187-2019-6E6065B941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3FCB98-31D2-DDA4-CD73-628F56638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F6CED-9C2F-4549-A1E1-86954AA3FDDA}" type="datetimeFigureOut">
              <a:rPr lang="en-US" smtClean="0"/>
              <a:t>1/17/2025</a:t>
            </a:fld>
            <a:endParaRPr lang="en-US"/>
          </a:p>
        </p:txBody>
      </p:sp>
      <p:sp>
        <p:nvSpPr>
          <p:cNvPr id="4" name="Footer Placeholder 3">
            <a:extLst>
              <a:ext uri="{FF2B5EF4-FFF2-40B4-BE49-F238E27FC236}">
                <a16:creationId xmlns:a16="http://schemas.microsoft.com/office/drawing/2014/main" id="{45F0B0A4-B8C6-36B3-64A4-EB55856876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58B4EE-39C5-0732-B16F-9BDEC9C51A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E063CE-6863-40BF-9931-B5C6B5D7536E}" type="slidenum">
              <a:rPr lang="en-US" smtClean="0"/>
              <a:t>‹#›</a:t>
            </a:fld>
            <a:endParaRPr lang="en-US"/>
          </a:p>
        </p:txBody>
      </p:sp>
    </p:spTree>
    <p:extLst>
      <p:ext uri="{BB962C8B-B14F-4D97-AF65-F5344CB8AC3E}">
        <p14:creationId xmlns:p14="http://schemas.microsoft.com/office/powerpoint/2010/main" val="2214682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4E96A-C29A-4F9D-84E7-E0A4AA72A92E}"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E4940-4881-4DEB-9AED-B92B36D200A5}" type="slidenum">
              <a:rPr lang="en-US" smtClean="0"/>
              <a:t>‹#›</a:t>
            </a:fld>
            <a:endParaRPr lang="en-US"/>
          </a:p>
        </p:txBody>
      </p:sp>
    </p:spTree>
    <p:extLst>
      <p:ext uri="{BB962C8B-B14F-4D97-AF65-F5344CB8AC3E}">
        <p14:creationId xmlns:p14="http://schemas.microsoft.com/office/powerpoint/2010/main" val="4146617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AA36B1-75F6-458C-B388-8BC01E9857C8}" type="slidenum">
              <a:rPr lang="en-US" smtClean="0"/>
              <a:t>1</a:t>
            </a:fld>
            <a:endParaRPr lang="en-US" dirty="0"/>
          </a:p>
        </p:txBody>
      </p:sp>
    </p:spTree>
    <p:extLst>
      <p:ext uri="{BB962C8B-B14F-4D97-AF65-F5344CB8AC3E}">
        <p14:creationId xmlns:p14="http://schemas.microsoft.com/office/powerpoint/2010/main" val="270320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14</a:t>
            </a:fld>
            <a:endParaRPr lang="en-US" dirty="0"/>
          </a:p>
        </p:txBody>
      </p:sp>
    </p:spTree>
    <p:extLst>
      <p:ext uri="{BB962C8B-B14F-4D97-AF65-F5344CB8AC3E}">
        <p14:creationId xmlns:p14="http://schemas.microsoft.com/office/powerpoint/2010/main" val="4129707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15</a:t>
            </a:fld>
            <a:endParaRPr lang="en-US" dirty="0"/>
          </a:p>
        </p:txBody>
      </p:sp>
    </p:spTree>
    <p:extLst>
      <p:ext uri="{BB962C8B-B14F-4D97-AF65-F5344CB8AC3E}">
        <p14:creationId xmlns:p14="http://schemas.microsoft.com/office/powerpoint/2010/main" val="298067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16</a:t>
            </a:fld>
            <a:endParaRPr lang="en-US" dirty="0"/>
          </a:p>
        </p:txBody>
      </p:sp>
    </p:spTree>
    <p:extLst>
      <p:ext uri="{BB962C8B-B14F-4D97-AF65-F5344CB8AC3E}">
        <p14:creationId xmlns:p14="http://schemas.microsoft.com/office/powerpoint/2010/main" val="2501937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3732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4293195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TextEdit="1"/>
          </p:cNvSpPr>
          <p:nvPr>
            <p:ph type="sldImg"/>
          </p:nvPr>
        </p:nvSpPr>
        <p:spPr bwMode="auto">
          <a:noFill/>
          <a:ln>
            <a:solidFill>
              <a:srgbClr val="000000"/>
            </a:solidFill>
            <a:miter lim="800000"/>
            <a:headEnd/>
            <a:tailEnd/>
          </a:ln>
        </p:spPr>
      </p:sp>
      <p:sp>
        <p:nvSpPr>
          <p:cNvPr id="2560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436801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TextEdit="1"/>
          </p:cNvSpPr>
          <p:nvPr>
            <p:ph type="sldImg"/>
          </p:nvPr>
        </p:nvSpPr>
        <p:spPr bwMode="auto">
          <a:noFill/>
          <a:ln>
            <a:solidFill>
              <a:srgbClr val="000000"/>
            </a:solidFill>
            <a:miter lim="800000"/>
            <a:headEnd/>
            <a:tailEnd/>
          </a:ln>
        </p:spPr>
      </p:sp>
      <p:sp>
        <p:nvSpPr>
          <p:cNvPr id="2765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092352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ln>
            <a:miter lim="800000"/>
            <a:headEnd/>
            <a:tailEnd/>
          </a:ln>
        </p:spPr>
        <p:txBody>
          <a:bodyPr/>
          <a:lstStyle/>
          <a:p>
            <a:fld id="{C15D1B11-002B-4970-813D-17BFE66D2A16}" type="slidenum">
              <a:rPr lang="en-US" smtClean="0"/>
              <a:pPr/>
              <a:t>21</a:t>
            </a:fld>
            <a:endParaRPr lang="en-US"/>
          </a:p>
        </p:txBody>
      </p:sp>
    </p:spTree>
    <p:extLst>
      <p:ext uri="{BB962C8B-B14F-4D97-AF65-F5344CB8AC3E}">
        <p14:creationId xmlns:p14="http://schemas.microsoft.com/office/powerpoint/2010/main" val="340596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9700" name="Slide Number Placeholder 3"/>
          <p:cNvSpPr>
            <a:spLocks noGrp="1"/>
          </p:cNvSpPr>
          <p:nvPr>
            <p:ph type="sldNum" sz="quarter" idx="5"/>
          </p:nvPr>
        </p:nvSpPr>
        <p:spPr bwMode="auto">
          <a:noFill/>
          <a:ln>
            <a:miter lim="800000"/>
            <a:headEnd/>
            <a:tailEnd/>
          </a:ln>
        </p:spPr>
        <p:txBody>
          <a:bodyPr/>
          <a:lstStyle/>
          <a:p>
            <a:fld id="{C15D1B11-002B-4970-813D-17BFE66D2A16}" type="slidenum">
              <a:rPr lang="en-US" smtClean="0"/>
              <a:pPr/>
              <a:t>22</a:t>
            </a:fld>
            <a:endParaRPr lang="en-US"/>
          </a:p>
        </p:txBody>
      </p:sp>
    </p:spTree>
    <p:extLst>
      <p:ext uri="{BB962C8B-B14F-4D97-AF65-F5344CB8AC3E}">
        <p14:creationId xmlns:p14="http://schemas.microsoft.com/office/powerpoint/2010/main" val="4194331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23</a:t>
            </a:fld>
            <a:endParaRPr lang="en-US" dirty="0"/>
          </a:p>
        </p:txBody>
      </p:sp>
    </p:spTree>
    <p:extLst>
      <p:ext uri="{BB962C8B-B14F-4D97-AF65-F5344CB8AC3E}">
        <p14:creationId xmlns:p14="http://schemas.microsoft.com/office/powerpoint/2010/main" val="405807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5101D6A-B479-46B2-839F-B26FFDD9B5CD}" type="slidenum">
              <a:rPr lang="en-US" smtClean="0"/>
              <a:t>4</a:t>
            </a:fld>
            <a:endParaRPr lang="en-US" dirty="0"/>
          </a:p>
        </p:txBody>
      </p:sp>
    </p:spTree>
    <p:extLst>
      <p:ext uri="{BB962C8B-B14F-4D97-AF65-F5344CB8AC3E}">
        <p14:creationId xmlns:p14="http://schemas.microsoft.com/office/powerpoint/2010/main" val="320624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5</a:t>
            </a:fld>
            <a:endParaRPr lang="en-US" dirty="0"/>
          </a:p>
        </p:txBody>
      </p:sp>
    </p:spTree>
    <p:extLst>
      <p:ext uri="{BB962C8B-B14F-4D97-AF65-F5344CB8AC3E}">
        <p14:creationId xmlns:p14="http://schemas.microsoft.com/office/powerpoint/2010/main" val="106317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6</a:t>
            </a:fld>
            <a:endParaRPr lang="en-US" dirty="0"/>
          </a:p>
        </p:txBody>
      </p:sp>
    </p:spTree>
    <p:extLst>
      <p:ext uri="{BB962C8B-B14F-4D97-AF65-F5344CB8AC3E}">
        <p14:creationId xmlns:p14="http://schemas.microsoft.com/office/powerpoint/2010/main" val="359748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25000" dirty="0"/>
          </a:p>
        </p:txBody>
      </p:sp>
      <p:sp>
        <p:nvSpPr>
          <p:cNvPr id="4" name="Slide Number Placeholder 3"/>
          <p:cNvSpPr>
            <a:spLocks noGrp="1"/>
          </p:cNvSpPr>
          <p:nvPr>
            <p:ph type="sldNum" sz="quarter" idx="10"/>
          </p:nvPr>
        </p:nvSpPr>
        <p:spPr/>
        <p:txBody>
          <a:bodyPr/>
          <a:lstStyle/>
          <a:p>
            <a:fld id="{1B5206B6-5246-498B-AC8D-4748AEEB0F86}" type="slidenum">
              <a:rPr lang="en-US" smtClean="0"/>
              <a:t>7</a:t>
            </a:fld>
            <a:endParaRPr lang="en-US"/>
          </a:p>
        </p:txBody>
      </p:sp>
    </p:spTree>
    <p:extLst>
      <p:ext uri="{BB962C8B-B14F-4D97-AF65-F5344CB8AC3E}">
        <p14:creationId xmlns:p14="http://schemas.microsoft.com/office/powerpoint/2010/main" val="2765908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9</a:t>
            </a:fld>
            <a:endParaRPr lang="en-US" dirty="0"/>
          </a:p>
        </p:txBody>
      </p:sp>
    </p:spTree>
    <p:extLst>
      <p:ext uri="{BB962C8B-B14F-4D97-AF65-F5344CB8AC3E}">
        <p14:creationId xmlns:p14="http://schemas.microsoft.com/office/powerpoint/2010/main" val="181852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11</a:t>
            </a:fld>
            <a:endParaRPr lang="en-US" dirty="0"/>
          </a:p>
        </p:txBody>
      </p:sp>
    </p:spTree>
    <p:extLst>
      <p:ext uri="{BB962C8B-B14F-4D97-AF65-F5344CB8AC3E}">
        <p14:creationId xmlns:p14="http://schemas.microsoft.com/office/powerpoint/2010/main" val="345654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12</a:t>
            </a:fld>
            <a:endParaRPr lang="en-US" dirty="0"/>
          </a:p>
        </p:txBody>
      </p:sp>
    </p:spTree>
    <p:extLst>
      <p:ext uri="{BB962C8B-B14F-4D97-AF65-F5344CB8AC3E}">
        <p14:creationId xmlns:p14="http://schemas.microsoft.com/office/powerpoint/2010/main" val="356920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FAAAB6-A2C6-4A85-A3A1-98EFBA61C967}" type="slidenum">
              <a:rPr lang="en-US" smtClean="0"/>
              <a:t>13</a:t>
            </a:fld>
            <a:endParaRPr lang="en-US" dirty="0"/>
          </a:p>
        </p:txBody>
      </p:sp>
    </p:spTree>
    <p:extLst>
      <p:ext uri="{BB962C8B-B14F-4D97-AF65-F5344CB8AC3E}">
        <p14:creationId xmlns:p14="http://schemas.microsoft.com/office/powerpoint/2010/main" val="1892697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8AFC-217A-D1A2-CE82-D71416B75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2FF9BD-A270-1A4E-9AA7-74F7A12B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142758-8A72-32EE-3CAC-3E0AEF41F4B4}"/>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5" name="Footer Placeholder 4">
            <a:extLst>
              <a:ext uri="{FF2B5EF4-FFF2-40B4-BE49-F238E27FC236}">
                <a16:creationId xmlns:a16="http://schemas.microsoft.com/office/drawing/2014/main" id="{5C2F5986-FF8A-4708-88F7-DD6A3593CD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D838C-E33C-9295-3922-F286627FE611}"/>
              </a:ext>
            </a:extLst>
          </p:cNvPr>
          <p:cNvSpPr>
            <a:spLocks noGrp="1"/>
          </p:cNvSpPr>
          <p:nvPr>
            <p:ph type="sldNum" sz="quarter" idx="12"/>
          </p:nvPr>
        </p:nvSpPr>
        <p:spPr/>
        <p:txBody>
          <a:bodyPr/>
          <a:lstStyle/>
          <a:p>
            <a:fld id="{DF493E22-1126-429C-9E52-A0C152248AA8}"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DDDE197-AA52-33A5-276C-D3A8701B875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66964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A6EC0-7A3D-B7BC-02F1-D8DB6065AB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34F0E7-B236-3EDC-5CEE-6012474424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01C8B5-7D62-93B1-455E-095638A3E3FC}"/>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5" name="Footer Placeholder 4">
            <a:extLst>
              <a:ext uri="{FF2B5EF4-FFF2-40B4-BE49-F238E27FC236}">
                <a16:creationId xmlns:a16="http://schemas.microsoft.com/office/drawing/2014/main" id="{7EC88771-0FC2-7FF0-0B0E-F91DAE1898FB}"/>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6DB5FE60-4847-2A8A-0250-876A6E92EDC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4967257"/>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5E4B2-9504-4262-C271-A29E35B0B1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94F7B8-3F3C-45E5-6C19-29F0BB00B3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BD205E-DB29-23F7-6654-63C209DF2759}"/>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5" name="Footer Placeholder 4">
            <a:extLst>
              <a:ext uri="{FF2B5EF4-FFF2-40B4-BE49-F238E27FC236}">
                <a16:creationId xmlns:a16="http://schemas.microsoft.com/office/drawing/2014/main" id="{A12554E2-5ECC-17BD-E74F-E7EB2A8545CC}"/>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63DEA3F3-9D12-8F58-1D0F-014AF5F3945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2292617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5084064" y="1078992"/>
            <a:ext cx="6272784" cy="1536192"/>
          </a:xfrm>
        </p:spPr>
        <p:txBody>
          <a:bodyPr anchor="b">
            <a:normAutofit/>
          </a:bodyPr>
          <a:lstStyle>
            <a:lvl1pPr>
              <a:defRPr sz="5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5084064" y="3355848"/>
            <a:ext cx="6272784" cy="2825496"/>
          </a:xfrm>
        </p:spPr>
        <p:txBody>
          <a:bodyPr>
            <a:normAutofit/>
          </a:bodyPr>
          <a:lstStyle>
            <a:lvl1pPr>
              <a:buNone/>
              <a:defRPr sz="2000"/>
            </a:lvl1pPr>
          </a:lstStyle>
          <a:p>
            <a:pPr lvl="0"/>
            <a:r>
              <a:rPr lang="en-US" dirty="0"/>
              <a:t>Click to edit Master text styles</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905256" y="6356350"/>
            <a:ext cx="2743200" cy="365125"/>
          </a:xfrm>
        </p:spPr>
        <p:txBody>
          <a:bodyPr/>
          <a:lstStyle/>
          <a:p>
            <a:r>
              <a:rPr lang="en-US" dirty="0"/>
              <a:t>9/4/20XX</a:t>
            </a:r>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a:xfrm>
            <a:off x="4041648"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smtClean="0"/>
              <a:t>‹#›</a:t>
            </a:fld>
            <a:endParaRPr lang="en-US" dirty="0"/>
          </a:p>
        </p:txBody>
      </p:sp>
      <p:sp>
        <p:nvSpPr>
          <p:cNvPr id="7" name="Rectangle 6">
            <a:extLst>
              <a:ext uri="{FF2B5EF4-FFF2-40B4-BE49-F238E27FC236}">
                <a16:creationId xmlns:a16="http://schemas.microsoft.com/office/drawing/2014/main" id="{C3EEEC07-DA87-4415-8D6B-72E1B2686535}"/>
              </a:ext>
            </a:extLst>
          </p:cNvPr>
          <p:cNvSpPr/>
          <p:nvPr userDrawn="1"/>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CC47E32-D289-4A1B-A3C7-A355CD5572E8}"/>
              </a:ext>
            </a:extLst>
          </p:cNvPr>
          <p:cNvSpPr/>
          <p:nvPr userDrawn="1"/>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p:nvPr>
        </p:nvSpPr>
        <p:spPr>
          <a:xfrm>
            <a:off x="457200" y="603504"/>
            <a:ext cx="4050792" cy="5577840"/>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827919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am">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2F4163-FF9F-453F-99BB-82B8FDB0A1F9}"/>
              </a:ext>
            </a:extLst>
          </p:cNvPr>
          <p:cNvSpPr/>
          <p:nvPr userDrawn="1"/>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Picture Placeholder 14">
            <a:extLst>
              <a:ext uri="{FF2B5EF4-FFF2-40B4-BE49-F238E27FC236}">
                <a16:creationId xmlns:a16="http://schemas.microsoft.com/office/drawing/2014/main" id="{D9F91D62-7A39-4697-A73D-908DBA590EFB}"/>
              </a:ext>
            </a:extLst>
          </p:cNvPr>
          <p:cNvSpPr>
            <a:spLocks noGrp="1"/>
          </p:cNvSpPr>
          <p:nvPr>
            <p:ph type="pic" sz="quarter" idx="13" hasCustomPrompt="1"/>
          </p:nvPr>
        </p:nvSpPr>
        <p:spPr>
          <a:xfrm>
            <a:off x="5422392" y="2798064"/>
            <a:ext cx="1463040" cy="1481328"/>
          </a:xfrm>
        </p:spPr>
        <p:txBody>
          <a:bodyPr anchor="ctr"/>
          <a:lstStyle>
            <a:lvl1pPr algn="ctr">
              <a:buNone/>
              <a:defRPr/>
            </a:lvl1pPr>
          </a:lstStyle>
          <a:p>
            <a:r>
              <a:rPr lang="en-US" dirty="0"/>
              <a:t>Picture</a:t>
            </a:r>
          </a:p>
        </p:txBody>
      </p:sp>
      <p:sp>
        <p:nvSpPr>
          <p:cNvPr id="10" name="Picture Placeholder 14">
            <a:extLst>
              <a:ext uri="{FF2B5EF4-FFF2-40B4-BE49-F238E27FC236}">
                <a16:creationId xmlns:a16="http://schemas.microsoft.com/office/drawing/2014/main" id="{687A7A61-F904-44E0-837C-FB357932BC1E}"/>
              </a:ext>
            </a:extLst>
          </p:cNvPr>
          <p:cNvSpPr>
            <a:spLocks noGrp="1"/>
          </p:cNvSpPr>
          <p:nvPr>
            <p:ph type="pic" sz="quarter" idx="14" hasCustomPrompt="1"/>
          </p:nvPr>
        </p:nvSpPr>
        <p:spPr>
          <a:xfrm>
            <a:off x="576072" y="2798064"/>
            <a:ext cx="1463040" cy="1481328"/>
          </a:xfrm>
        </p:spPr>
        <p:txBody>
          <a:bodyPr anchor="ctr"/>
          <a:lstStyle>
            <a:lvl1pPr algn="ctr">
              <a:buNone/>
              <a:defRPr/>
            </a:lvl1pPr>
          </a:lstStyle>
          <a:p>
            <a:r>
              <a:rPr lang="en-US" dirty="0"/>
              <a:t>Picture</a:t>
            </a:r>
          </a:p>
        </p:txBody>
      </p:sp>
      <p:sp>
        <p:nvSpPr>
          <p:cNvPr id="16" name="Picture Placeholder 14">
            <a:extLst>
              <a:ext uri="{FF2B5EF4-FFF2-40B4-BE49-F238E27FC236}">
                <a16:creationId xmlns:a16="http://schemas.microsoft.com/office/drawing/2014/main" id="{6B8374DB-2C54-426F-9768-7B838BE1F98D}"/>
              </a:ext>
            </a:extLst>
          </p:cNvPr>
          <p:cNvSpPr>
            <a:spLocks noGrp="1"/>
          </p:cNvSpPr>
          <p:nvPr>
            <p:ph type="pic" sz="quarter" idx="21" hasCustomPrompt="1"/>
          </p:nvPr>
        </p:nvSpPr>
        <p:spPr>
          <a:xfrm>
            <a:off x="7845552" y="2798064"/>
            <a:ext cx="1463040" cy="1481328"/>
          </a:xfrm>
        </p:spPr>
        <p:txBody>
          <a:bodyPr anchor="ctr"/>
          <a:lstStyle>
            <a:lvl1pPr algn="ctr">
              <a:buNone/>
              <a:defRPr/>
            </a:lvl1pPr>
          </a:lstStyle>
          <a:p>
            <a:r>
              <a:rPr lang="en-US" dirty="0"/>
              <a:t>Picture</a:t>
            </a:r>
          </a:p>
        </p:txBody>
      </p:sp>
      <p:sp>
        <p:nvSpPr>
          <p:cNvPr id="27" name="Rectangle 26">
            <a:extLst>
              <a:ext uri="{FF2B5EF4-FFF2-40B4-BE49-F238E27FC236}">
                <a16:creationId xmlns:a16="http://schemas.microsoft.com/office/drawing/2014/main" id="{76763C05-47FB-4725-A20D-066889246220}"/>
              </a:ext>
            </a:extLst>
          </p:cNvPr>
          <p:cNvSpPr/>
          <p:nvPr userDrawn="1"/>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9EDC39EC-C00D-4DE8-8828-E0E5AD579F19}"/>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endParaRPr lang="en-US" dirty="0"/>
          </a:p>
        </p:txBody>
      </p:sp>
      <p:sp>
        <p:nvSpPr>
          <p:cNvPr id="32" name="Picture Placeholder 14">
            <a:extLst>
              <a:ext uri="{FF2B5EF4-FFF2-40B4-BE49-F238E27FC236}">
                <a16:creationId xmlns:a16="http://schemas.microsoft.com/office/drawing/2014/main" id="{AC393A50-B0FA-44B0-850A-6E748DECA20A}"/>
              </a:ext>
            </a:extLst>
          </p:cNvPr>
          <p:cNvSpPr>
            <a:spLocks noGrp="1"/>
          </p:cNvSpPr>
          <p:nvPr>
            <p:ph type="pic" sz="quarter" idx="28" hasCustomPrompt="1"/>
          </p:nvPr>
        </p:nvSpPr>
        <p:spPr>
          <a:xfrm>
            <a:off x="2999232" y="2798064"/>
            <a:ext cx="1463040" cy="1481328"/>
          </a:xfrm>
        </p:spPr>
        <p:txBody>
          <a:bodyPr anchor="ctr"/>
          <a:lstStyle>
            <a:lvl1pPr algn="ctr">
              <a:buNone/>
              <a:defRPr/>
            </a:lvl1pPr>
          </a:lstStyle>
          <a:p>
            <a:r>
              <a:rPr lang="en-US" dirty="0"/>
              <a:t>Picture</a:t>
            </a:r>
          </a:p>
        </p:txBody>
      </p:sp>
      <p:sp>
        <p:nvSpPr>
          <p:cNvPr id="33" name="Picture Placeholder 14">
            <a:extLst>
              <a:ext uri="{FF2B5EF4-FFF2-40B4-BE49-F238E27FC236}">
                <a16:creationId xmlns:a16="http://schemas.microsoft.com/office/drawing/2014/main" id="{C19D18E3-AE27-4902-A5E1-1E388C8CA886}"/>
              </a:ext>
            </a:extLst>
          </p:cNvPr>
          <p:cNvSpPr>
            <a:spLocks noGrp="1"/>
          </p:cNvSpPr>
          <p:nvPr>
            <p:ph type="pic" sz="quarter" idx="29" hasCustomPrompt="1"/>
          </p:nvPr>
        </p:nvSpPr>
        <p:spPr>
          <a:xfrm>
            <a:off x="10268712" y="2798064"/>
            <a:ext cx="1463040" cy="1481328"/>
          </a:xfrm>
        </p:spPr>
        <p:txBody>
          <a:bodyPr anchor="ctr"/>
          <a:lstStyle>
            <a:lvl1pPr algn="ctr">
              <a:buNone/>
              <a:defRPr/>
            </a:lvl1pPr>
          </a:lstStyle>
          <a:p>
            <a:r>
              <a:rPr lang="en-US" dirty="0"/>
              <a:t>Picture</a:t>
            </a:r>
          </a:p>
        </p:txBody>
      </p:sp>
      <p:sp>
        <p:nvSpPr>
          <p:cNvPr id="11" name="Date Placeholder 10">
            <a:extLst>
              <a:ext uri="{FF2B5EF4-FFF2-40B4-BE49-F238E27FC236}">
                <a16:creationId xmlns:a16="http://schemas.microsoft.com/office/drawing/2014/main" id="{C4A1E4D4-19E0-496B-BBAF-99A720781C00}"/>
              </a:ext>
            </a:extLst>
          </p:cNvPr>
          <p:cNvSpPr>
            <a:spLocks noGrp="1"/>
          </p:cNvSpPr>
          <p:nvPr>
            <p:ph type="dt" sz="half" idx="32"/>
          </p:nvPr>
        </p:nvSpPr>
        <p:spPr>
          <a:xfrm>
            <a:off x="905256" y="6356350"/>
            <a:ext cx="2743200" cy="365125"/>
          </a:xfrm>
        </p:spPr>
        <p:txBody>
          <a:bodyPr/>
          <a:lstStyle/>
          <a:p>
            <a:r>
              <a:rPr lang="en-US" dirty="0"/>
              <a:t>9/4/20XX</a:t>
            </a:r>
          </a:p>
        </p:txBody>
      </p:sp>
      <p:sp>
        <p:nvSpPr>
          <p:cNvPr id="12" name="Footer Placeholder 11">
            <a:extLst>
              <a:ext uri="{FF2B5EF4-FFF2-40B4-BE49-F238E27FC236}">
                <a16:creationId xmlns:a16="http://schemas.microsoft.com/office/drawing/2014/main" id="{D0281C10-EAAA-4F45-8CC9-87F9F9116C21}"/>
              </a:ext>
            </a:extLst>
          </p:cNvPr>
          <p:cNvSpPr>
            <a:spLocks noGrp="1"/>
          </p:cNvSpPr>
          <p:nvPr>
            <p:ph type="ftr" sz="quarter" idx="33"/>
          </p:nvPr>
        </p:nvSpPr>
        <p:spPr/>
        <p:txBody>
          <a:bodyPr/>
          <a:lstStyle/>
          <a:p>
            <a:r>
              <a:rPr lang="en-US" dirty="0"/>
              <a:t>Presentation Title</a:t>
            </a:r>
          </a:p>
        </p:txBody>
      </p:sp>
      <p:sp>
        <p:nvSpPr>
          <p:cNvPr id="13" name="Slide Number Placeholder 12">
            <a:extLst>
              <a:ext uri="{FF2B5EF4-FFF2-40B4-BE49-F238E27FC236}">
                <a16:creationId xmlns:a16="http://schemas.microsoft.com/office/drawing/2014/main" id="{389175D6-43FD-42A2-8595-893FC3BFCDF6}"/>
              </a:ext>
            </a:extLst>
          </p:cNvPr>
          <p:cNvSpPr>
            <a:spLocks noGrp="1"/>
          </p:cNvSpPr>
          <p:nvPr>
            <p:ph type="sldNum" sz="quarter" idx="34"/>
          </p:nvPr>
        </p:nvSpPr>
        <p:spPr/>
        <p:txBody>
          <a:bodyPr/>
          <a:lstStyle/>
          <a:p>
            <a:fld id="{A65A5C87-DF58-40C8-B092-1DE63DB4547E}" type="slidenum">
              <a:rPr lang="en-US" smtClean="0"/>
              <a:t>‹#›</a:t>
            </a:fld>
            <a:endParaRPr lang="en-US" dirty="0"/>
          </a:p>
        </p:txBody>
      </p:sp>
      <p:sp>
        <p:nvSpPr>
          <p:cNvPr id="37" name="Text Placeholder 35">
            <a:extLst>
              <a:ext uri="{FF2B5EF4-FFF2-40B4-BE49-F238E27FC236}">
                <a16:creationId xmlns:a16="http://schemas.microsoft.com/office/drawing/2014/main" id="{28F74B10-F76D-4BBB-A284-01D5A0DF8BCB}"/>
              </a:ext>
            </a:extLst>
          </p:cNvPr>
          <p:cNvSpPr>
            <a:spLocks noGrp="1"/>
          </p:cNvSpPr>
          <p:nvPr>
            <p:ph type="body" sz="quarter" idx="36" hasCustomPrompt="1"/>
          </p:nvPr>
        </p:nvSpPr>
        <p:spPr>
          <a:xfrm>
            <a:off x="543153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8" name="Text Placeholder 35">
            <a:extLst>
              <a:ext uri="{FF2B5EF4-FFF2-40B4-BE49-F238E27FC236}">
                <a16:creationId xmlns:a16="http://schemas.microsoft.com/office/drawing/2014/main" id="{BD245DC2-6D7B-4AEE-B8EE-0D0E473AFFF5}"/>
              </a:ext>
            </a:extLst>
          </p:cNvPr>
          <p:cNvSpPr>
            <a:spLocks noGrp="1"/>
          </p:cNvSpPr>
          <p:nvPr>
            <p:ph type="body" sz="quarter" idx="37" hasCustomPrompt="1"/>
          </p:nvPr>
        </p:nvSpPr>
        <p:spPr>
          <a:xfrm>
            <a:off x="784555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39" name="Text Placeholder 35">
            <a:extLst>
              <a:ext uri="{FF2B5EF4-FFF2-40B4-BE49-F238E27FC236}">
                <a16:creationId xmlns:a16="http://schemas.microsoft.com/office/drawing/2014/main" id="{28069EAF-8C82-49CC-8A38-2ACAD26F7DE9}"/>
              </a:ext>
            </a:extLst>
          </p:cNvPr>
          <p:cNvSpPr>
            <a:spLocks noGrp="1"/>
          </p:cNvSpPr>
          <p:nvPr>
            <p:ph type="body" sz="quarter" idx="38" hasCustomPrompt="1"/>
          </p:nvPr>
        </p:nvSpPr>
        <p:spPr>
          <a:xfrm>
            <a:off x="10268712"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0" name="Text Placeholder 35">
            <a:extLst>
              <a:ext uri="{FF2B5EF4-FFF2-40B4-BE49-F238E27FC236}">
                <a16:creationId xmlns:a16="http://schemas.microsoft.com/office/drawing/2014/main" id="{DAA3B1CD-59B3-4B73-B91A-88CED1D8FDD6}"/>
              </a:ext>
            </a:extLst>
          </p:cNvPr>
          <p:cNvSpPr>
            <a:spLocks noGrp="1"/>
          </p:cNvSpPr>
          <p:nvPr>
            <p:ph type="body" sz="quarter" idx="39" hasCustomPrompt="1"/>
          </p:nvPr>
        </p:nvSpPr>
        <p:spPr>
          <a:xfrm>
            <a:off x="594360"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
        <p:nvSpPr>
          <p:cNvPr id="41" name="Text Placeholder 35">
            <a:extLst>
              <a:ext uri="{FF2B5EF4-FFF2-40B4-BE49-F238E27FC236}">
                <a16:creationId xmlns:a16="http://schemas.microsoft.com/office/drawing/2014/main" id="{C1FED6B0-DEB7-46E3-8038-FE6788AC24A9}"/>
              </a:ext>
            </a:extLst>
          </p:cNvPr>
          <p:cNvSpPr>
            <a:spLocks noGrp="1"/>
          </p:cNvSpPr>
          <p:nvPr>
            <p:ph type="body" sz="quarter" idx="35" hasCustomPrompt="1"/>
          </p:nvPr>
        </p:nvSpPr>
        <p:spPr>
          <a:xfrm>
            <a:off x="3008376" y="4489704"/>
            <a:ext cx="1462088" cy="649288"/>
          </a:xfrm>
        </p:spPr>
        <p:txBody>
          <a:bodyPr/>
          <a:lstStyle>
            <a:lvl1pPr marL="0" indent="0" algn="ctr">
              <a:lnSpc>
                <a:spcPct val="100000"/>
              </a:lnSpc>
              <a:spcBef>
                <a:spcPts val="0"/>
              </a:spcBef>
              <a:buNone/>
              <a:defRPr sz="2000"/>
            </a:lvl1pPr>
            <a:lvl2pPr marL="0" indent="0" algn="ctr">
              <a:lnSpc>
                <a:spcPct val="100000"/>
              </a:lnSpc>
              <a:spcBef>
                <a:spcPts val="0"/>
              </a:spcBef>
              <a:buNone/>
              <a:defRPr sz="1600"/>
            </a:lvl2pPr>
            <a:lvl3pPr>
              <a:defRPr sz="2000"/>
            </a:lvl3pPr>
            <a:lvl4pPr>
              <a:defRPr sz="2000"/>
            </a:lvl4pPr>
            <a:lvl5pPr>
              <a:defRPr sz="2000"/>
            </a:lvl5pPr>
          </a:lstStyle>
          <a:p>
            <a:pPr lvl="0"/>
            <a:r>
              <a:rPr lang="en-US" dirty="0"/>
              <a:t>Name</a:t>
            </a:r>
          </a:p>
          <a:p>
            <a:pPr lvl="1"/>
            <a:r>
              <a:rPr lang="en-US" dirty="0"/>
              <a:t>Title</a:t>
            </a:r>
          </a:p>
        </p:txBody>
      </p:sp>
    </p:spTree>
    <p:extLst>
      <p:ext uri="{BB962C8B-B14F-4D97-AF65-F5344CB8AC3E}">
        <p14:creationId xmlns:p14="http://schemas.microsoft.com/office/powerpoint/2010/main" val="2853815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AF531CFA-938E-9E4E-F9BB-8922445CCB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3" name="Title 1">
            <a:extLst>
              <a:ext uri="{FF2B5EF4-FFF2-40B4-BE49-F238E27FC236}">
                <a16:creationId xmlns:a16="http://schemas.microsoft.com/office/drawing/2014/main" id="{0470FFEA-797E-4C89-9945-53EBCF717E73}"/>
              </a:ext>
            </a:extLst>
          </p:cNvPr>
          <p:cNvSpPr>
            <a:spLocks noGrp="1"/>
          </p:cNvSpPr>
          <p:nvPr>
            <p:ph type="ctrTitle"/>
          </p:nvPr>
        </p:nvSpPr>
        <p:spPr>
          <a:xfrm>
            <a:off x="764545" y="1497066"/>
            <a:ext cx="5651496" cy="2560320"/>
          </a:xfrm>
        </p:spPr>
        <p:txBody>
          <a:bodyPr anchor="b">
            <a:normAutofit/>
          </a:bodyPr>
          <a:lstStyle>
            <a:lvl1pPr algn="l">
              <a:defRPr sz="4800">
                <a:solidFill>
                  <a:schemeClr val="tx1"/>
                </a:solidFill>
                <a:latin typeface="+mj-lt"/>
              </a:defRPr>
            </a:lvl1pPr>
          </a:lstStyle>
          <a:p>
            <a:r>
              <a:rPr lang="en-US" dirty="0"/>
              <a:t>Click to edit Master title style</a:t>
            </a:r>
          </a:p>
        </p:txBody>
      </p:sp>
      <p:sp>
        <p:nvSpPr>
          <p:cNvPr id="24" name="Subtitle 2">
            <a:extLst>
              <a:ext uri="{FF2B5EF4-FFF2-40B4-BE49-F238E27FC236}">
                <a16:creationId xmlns:a16="http://schemas.microsoft.com/office/drawing/2014/main" id="{EA28CC5E-BEA6-4768-A19C-C49168EF7025}"/>
              </a:ext>
            </a:extLst>
          </p:cNvPr>
          <p:cNvSpPr>
            <a:spLocks noGrp="1"/>
          </p:cNvSpPr>
          <p:nvPr>
            <p:ph type="subTitle" idx="1"/>
          </p:nvPr>
        </p:nvSpPr>
        <p:spPr>
          <a:xfrm>
            <a:off x="764545" y="4132729"/>
            <a:ext cx="5651496" cy="1021977"/>
          </a:xfrm>
        </p:spPr>
        <p:txBody>
          <a:bodyPr>
            <a:normAutofit/>
          </a:bodyPr>
          <a:lstStyle>
            <a:lvl1pPr marL="0" indent="0" algn="l">
              <a:buNone/>
              <a:defRPr sz="2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784350"/>
            <a:ext cx="10058400" cy="4572000"/>
          </a:xfrm>
          <a:prstGeom prst="rect">
            <a:avLst/>
          </a:prstGeom>
        </p:spPr>
        <p:txBody>
          <a:bodyPr/>
          <a:lstStyle>
            <a:lvl1pPr marL="223838" indent="-223838">
              <a:lnSpc>
                <a:spcPct val="100000"/>
              </a:lnSpc>
              <a:buFont typeface="Arial" panose="020B0604020202020204" pitchFamily="34" charset="0"/>
              <a:buChar char="•"/>
              <a:defRPr sz="2800"/>
            </a:lvl1pPr>
            <a:lvl2pPr marL="457200" indent="-228600">
              <a:lnSpc>
                <a:spcPct val="100000"/>
              </a:lnSpc>
              <a:spcBef>
                <a:spcPts val="0"/>
              </a:spcBef>
              <a:spcAft>
                <a:spcPts val="0"/>
              </a:spcAft>
              <a:buFont typeface="Wingdings" panose="05000000000000000000" pitchFamily="2" charset="2"/>
              <a:buChar char="§"/>
              <a:defRPr sz="2400"/>
            </a:lvl2pPr>
            <a:lvl3pPr marL="690563" indent="-223838">
              <a:lnSpc>
                <a:spcPct val="100000"/>
              </a:lnSpc>
              <a:spcBef>
                <a:spcPts val="0"/>
              </a:spcBef>
              <a:spcAft>
                <a:spcPts val="0"/>
              </a:spcAft>
              <a:buFont typeface="Tw Cen MT" panose="020B0602020104020603" pitchFamily="34" charset="0"/>
              <a:buChar char="–"/>
              <a:defRPr sz="2200"/>
            </a:lvl3pPr>
            <a:lvl4pPr marL="914400" indent="-223838">
              <a:lnSpc>
                <a:spcPct val="100000"/>
              </a:lnSpc>
              <a:spcBef>
                <a:spcPts val="0"/>
              </a:spcBef>
              <a:spcAft>
                <a:spcPts val="0"/>
              </a:spcAft>
              <a:buFont typeface="Arial" panose="020B0604020202020204" pitchFamily="34" charset="0"/>
              <a:buChar char="•"/>
              <a:defRPr sz="2000"/>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Placeholder 1">
            <a:extLst>
              <a:ext uri="{FF2B5EF4-FFF2-40B4-BE49-F238E27FC236}">
                <a16:creationId xmlns:a16="http://schemas.microsoft.com/office/drawing/2014/main" id="{004807C9-D95F-474E-8B5A-DCE698D0C37A}"/>
              </a:ext>
            </a:extLst>
          </p:cNvPr>
          <p:cNvSpPr>
            <a:spLocks noGrp="1"/>
          </p:cNvSpPr>
          <p:nvPr>
            <p:ph type="title"/>
          </p:nvPr>
        </p:nvSpPr>
        <p:spPr>
          <a:xfrm>
            <a:off x="1066800" y="255134"/>
            <a:ext cx="10058400" cy="1036850"/>
          </a:xfrm>
          <a:prstGeom prst="rect">
            <a:avLst/>
          </a:prstGeom>
        </p:spPr>
        <p:txBody>
          <a:bodyPr vert="horz" lIns="91440" tIns="45720" rIns="91440" bIns="45720" rtlCol="0" anchor="b">
            <a:normAutofit/>
          </a:bodyPr>
          <a:lstStyle/>
          <a:p>
            <a:r>
              <a:rPr lang="en-US" dirty="0"/>
              <a:t>Click to edit Master title style</a:t>
            </a:r>
          </a:p>
        </p:txBody>
      </p:sp>
      <p:pic>
        <p:nvPicPr>
          <p:cNvPr id="8" name="Picture 7">
            <a:extLst>
              <a:ext uri="{FF2B5EF4-FFF2-40B4-BE49-F238E27FC236}">
                <a16:creationId xmlns:a16="http://schemas.microsoft.com/office/drawing/2014/main" id="{D993548D-A883-4126-8E3C-A408F50311E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36926" y="1751162"/>
            <a:ext cx="4572000" cy="4572000"/>
          </a:xfrm>
          <a:prstGeom prst="rect">
            <a:avLst/>
          </a:prstGeom>
        </p:spPr>
        <p:txBody>
          <a:bodyPr>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583076" y="1751162"/>
            <a:ext cx="4572000" cy="4572000"/>
          </a:xfrm>
          <a:prstGeom prst="rect">
            <a:avLst/>
          </a:prstGeom>
        </p:spPr>
        <p:txBody>
          <a:bodyPr>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Placeholder 1">
            <a:extLst>
              <a:ext uri="{FF2B5EF4-FFF2-40B4-BE49-F238E27FC236}">
                <a16:creationId xmlns:a16="http://schemas.microsoft.com/office/drawing/2014/main" id="{F2982C2C-FB41-4019-9D1A-FA0975268821}"/>
              </a:ext>
            </a:extLst>
          </p:cNvPr>
          <p:cNvSpPr>
            <a:spLocks noGrp="1"/>
          </p:cNvSpPr>
          <p:nvPr>
            <p:ph type="title"/>
          </p:nvPr>
        </p:nvSpPr>
        <p:spPr>
          <a:xfrm>
            <a:off x="1066800" y="255134"/>
            <a:ext cx="10058400" cy="1036850"/>
          </a:xfrm>
          <a:prstGeom prst="rect">
            <a:avLst/>
          </a:prstGeom>
        </p:spPr>
        <p:txBody>
          <a:bodyPr vert="horz" lIns="91440" tIns="45720" rIns="91440" bIns="45720" rtlCol="0" anchor="b">
            <a:normAutofit/>
          </a:bodyPr>
          <a:lstStyle/>
          <a:p>
            <a:r>
              <a:rPr lang="en-US" dirty="0"/>
              <a:t>Click to edit Master title style</a:t>
            </a:r>
          </a:p>
        </p:txBody>
      </p:sp>
      <p:pic>
        <p:nvPicPr>
          <p:cNvPr id="8" name="Picture 7">
            <a:extLst>
              <a:ext uri="{FF2B5EF4-FFF2-40B4-BE49-F238E27FC236}">
                <a16:creationId xmlns:a16="http://schemas.microsoft.com/office/drawing/2014/main" id="{A845010D-BE01-429F-BADA-978C8789BB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with Caption">
    <p:spTree>
      <p:nvGrpSpPr>
        <p:cNvPr id="1" name=""/>
        <p:cNvGrpSpPr/>
        <p:nvPr/>
      </p:nvGrpSpPr>
      <p:grpSpPr>
        <a:xfrm>
          <a:off x="0" y="0"/>
          <a:ext cx="0" cy="0"/>
          <a:chOff x="0" y="0"/>
          <a:chExt cx="0" cy="0"/>
        </a:xfrm>
      </p:grpSpPr>
      <p:sp>
        <p:nvSpPr>
          <p:cNvPr id="18" name="Content Placeholder 3">
            <a:extLst>
              <a:ext uri="{FF2B5EF4-FFF2-40B4-BE49-F238E27FC236}">
                <a16:creationId xmlns:a16="http://schemas.microsoft.com/office/drawing/2014/main" id="{31D88A2A-B658-450C-B0A0-2269AC5A75CB}"/>
              </a:ext>
            </a:extLst>
          </p:cNvPr>
          <p:cNvSpPr>
            <a:spLocks noGrp="1"/>
          </p:cNvSpPr>
          <p:nvPr>
            <p:ph sz="half" idx="2"/>
          </p:nvPr>
        </p:nvSpPr>
        <p:spPr>
          <a:xfrm>
            <a:off x="1066799" y="3362198"/>
            <a:ext cx="4572000" cy="2743200"/>
          </a:xfrm>
          <a:prstGeom prst="rect">
            <a:avLst/>
          </a:prstGeom>
        </p:spPr>
        <p:txBody>
          <a:bodyPr anchor="t">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37D5EE46-BC8D-4E26-9C0A-0ADFD5F545D4}"/>
              </a:ext>
            </a:extLst>
          </p:cNvPr>
          <p:cNvSpPr>
            <a:spLocks noGrp="1"/>
          </p:cNvSpPr>
          <p:nvPr>
            <p:ph sz="quarter" idx="4"/>
          </p:nvPr>
        </p:nvSpPr>
        <p:spPr>
          <a:xfrm>
            <a:off x="6537845" y="3362198"/>
            <a:ext cx="4572000" cy="2743200"/>
          </a:xfrm>
          <a:prstGeom prst="rect">
            <a:avLst/>
          </a:prstGeom>
        </p:spPr>
        <p:txBody>
          <a:bodyPr anchor="t">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10">
            <a:extLst>
              <a:ext uri="{FF2B5EF4-FFF2-40B4-BE49-F238E27FC236}">
                <a16:creationId xmlns:a16="http://schemas.microsoft.com/office/drawing/2014/main" id="{7BC8F431-7138-41E0-92FB-F098C54968D8}"/>
              </a:ext>
            </a:extLst>
          </p:cNvPr>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22" name="Slide Number Placeholder 11">
            <a:extLst>
              <a:ext uri="{FF2B5EF4-FFF2-40B4-BE49-F238E27FC236}">
                <a16:creationId xmlns:a16="http://schemas.microsoft.com/office/drawing/2014/main" id="{BBD5EA75-4BCC-478E-A013-404061A52360}"/>
              </a:ext>
            </a:extLst>
          </p:cNvPr>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pic>
        <p:nvPicPr>
          <p:cNvPr id="24" name="Picture 23">
            <a:extLst>
              <a:ext uri="{FF2B5EF4-FFF2-40B4-BE49-F238E27FC236}">
                <a16:creationId xmlns:a16="http://schemas.microsoft.com/office/drawing/2014/main" id="{2EF8C928-DFE4-4BD1-B2F9-84867ACD1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
        <p:nvSpPr>
          <p:cNvPr id="26" name="Text Placeholder 3">
            <a:extLst>
              <a:ext uri="{FF2B5EF4-FFF2-40B4-BE49-F238E27FC236}">
                <a16:creationId xmlns:a16="http://schemas.microsoft.com/office/drawing/2014/main" id="{E5B7CB6B-0F6B-4A6F-8A21-8E18B28D116C}"/>
              </a:ext>
            </a:extLst>
          </p:cNvPr>
          <p:cNvSpPr>
            <a:spLocks noGrp="1"/>
          </p:cNvSpPr>
          <p:nvPr>
            <p:ph type="body" sz="half" idx="13"/>
          </p:nvPr>
        </p:nvSpPr>
        <p:spPr>
          <a:xfrm>
            <a:off x="1066799" y="1739647"/>
            <a:ext cx="10058399" cy="1371600"/>
          </a:xfrm>
          <a:prstGeom prst="rect">
            <a:avLst/>
          </a:prstGeom>
        </p:spPr>
        <p:txBody>
          <a:bodyPr anchor="t">
            <a:normAutofit/>
          </a:bodyPr>
          <a:lstStyle>
            <a:lvl1pPr marL="0" indent="0">
              <a:lnSpc>
                <a:spcPct val="100000"/>
              </a:lnSpc>
              <a:buNone/>
              <a:defRPr sz="2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7" name="Title Placeholder 1">
            <a:extLst>
              <a:ext uri="{FF2B5EF4-FFF2-40B4-BE49-F238E27FC236}">
                <a16:creationId xmlns:a16="http://schemas.microsoft.com/office/drawing/2014/main" id="{55BDB6D9-FD08-4F7A-AB44-2F410873CAE0}"/>
              </a:ext>
            </a:extLst>
          </p:cNvPr>
          <p:cNvSpPr>
            <a:spLocks noGrp="1"/>
          </p:cNvSpPr>
          <p:nvPr>
            <p:ph type="title"/>
          </p:nvPr>
        </p:nvSpPr>
        <p:spPr>
          <a:xfrm>
            <a:off x="1066800" y="255134"/>
            <a:ext cx="10058400" cy="1036850"/>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4269560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33272" y="1693046"/>
            <a:ext cx="4572000" cy="807720"/>
          </a:xfrm>
          <a:prstGeom prst="rect">
            <a:avLst/>
          </a:prstGeom>
        </p:spPr>
        <p:txBody>
          <a:bodyPr anchor="b">
            <a:no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33272" y="2599758"/>
            <a:ext cx="4572000" cy="3657600"/>
          </a:xfrm>
          <a:prstGeom prst="rect">
            <a:avLst/>
          </a:prstGeom>
        </p:spPr>
        <p:txBody>
          <a:bodyPr anchor="t">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86728" y="1693046"/>
            <a:ext cx="4572000" cy="813171"/>
          </a:xfrm>
          <a:prstGeom prst="rect">
            <a:avLst/>
          </a:prstGeom>
        </p:spPr>
        <p:txBody>
          <a:bodyPr anchor="b">
            <a:no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586730" y="2599758"/>
            <a:ext cx="4572000" cy="3657600"/>
          </a:xfrm>
          <a:prstGeom prst="rect">
            <a:avLst/>
          </a:prstGeom>
        </p:spPr>
        <p:txBody>
          <a:bodyPr anchor="t">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9" name="Title Placeholder 1">
            <a:extLst>
              <a:ext uri="{FF2B5EF4-FFF2-40B4-BE49-F238E27FC236}">
                <a16:creationId xmlns:a16="http://schemas.microsoft.com/office/drawing/2014/main" id="{8899ABF3-EDA1-45CA-9F7F-EBCD88852AA3}"/>
              </a:ext>
            </a:extLst>
          </p:cNvPr>
          <p:cNvSpPr txBox="1">
            <a:spLocks/>
          </p:cNvSpPr>
          <p:nvPr userDrawn="1"/>
        </p:nvSpPr>
        <p:spPr>
          <a:xfrm>
            <a:off x="1066800" y="255134"/>
            <a:ext cx="10058400"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chemeClr val="bg1"/>
                </a:solidFill>
                <a:latin typeface="+mj-lt"/>
                <a:ea typeface="+mj-ea"/>
                <a:cs typeface="+mj-cs"/>
              </a:defRPr>
            </a:lvl1pPr>
          </a:lstStyle>
          <a:p>
            <a:r>
              <a:rPr lang="en-US" dirty="0"/>
              <a:t>Click to edit Master title style</a:t>
            </a:r>
          </a:p>
        </p:txBody>
      </p:sp>
      <p:pic>
        <p:nvPicPr>
          <p:cNvPr id="13" name="Picture 12">
            <a:extLst>
              <a:ext uri="{FF2B5EF4-FFF2-40B4-BE49-F238E27FC236}">
                <a16:creationId xmlns:a16="http://schemas.microsoft.com/office/drawing/2014/main" id="{770B868D-0842-452E-AADB-98E78BECCC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5" name="Title Placeholder 1">
            <a:extLst>
              <a:ext uri="{FF2B5EF4-FFF2-40B4-BE49-F238E27FC236}">
                <a16:creationId xmlns:a16="http://schemas.microsoft.com/office/drawing/2014/main" id="{AB36A1B2-98A6-4AAE-A11F-2247A89CEF39}"/>
              </a:ext>
            </a:extLst>
          </p:cNvPr>
          <p:cNvSpPr txBox="1">
            <a:spLocks/>
          </p:cNvSpPr>
          <p:nvPr userDrawn="1"/>
        </p:nvSpPr>
        <p:spPr>
          <a:xfrm>
            <a:off x="1066800" y="255134"/>
            <a:ext cx="10058400"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chemeClr val="bg1"/>
                </a:solidFill>
                <a:latin typeface="+mj-lt"/>
                <a:ea typeface="+mj-ea"/>
                <a:cs typeface="+mj-cs"/>
              </a:defRPr>
            </a:lvl1pPr>
          </a:lstStyle>
          <a:p>
            <a:r>
              <a:rPr lang="en-US" dirty="0"/>
              <a:t>Click to edit Master title style</a:t>
            </a:r>
          </a:p>
        </p:txBody>
      </p:sp>
      <p:pic>
        <p:nvPicPr>
          <p:cNvPr id="9" name="Picture 8">
            <a:extLst>
              <a:ext uri="{FF2B5EF4-FFF2-40B4-BE49-F238E27FC236}">
                <a16:creationId xmlns:a16="http://schemas.microsoft.com/office/drawing/2014/main" id="{935A8A00-125C-42B1-BBB6-3629F0F1F9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4A9CD-4942-3E46-9DDB-1D60DA7DEF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D5798A-53AE-F4EC-F6B9-DAECD430C5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CF45C-AC29-CB5C-A3EE-3FB317C89CC3}"/>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5" name="Footer Placeholder 4">
            <a:extLst>
              <a:ext uri="{FF2B5EF4-FFF2-40B4-BE49-F238E27FC236}">
                <a16:creationId xmlns:a16="http://schemas.microsoft.com/office/drawing/2014/main" id="{3B15D51C-BCE0-8CCE-670B-06CDB1973AC6}"/>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83E59904-EFBF-A8E5-4190-E502A663FC35}"/>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A3297C39-9B59-C848-19DE-B17848D7DC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1636230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332285"/>
            <a:ext cx="10058400" cy="2743200"/>
          </a:xfrm>
          <a:prstGeom prst="rect">
            <a:avLst/>
          </a:prstGeom>
        </p:spPr>
        <p:txBody>
          <a:bodyPr>
            <a:normAutofit/>
          </a:bodyPr>
          <a:lstStyle>
            <a:lvl1pPr>
              <a:lnSpc>
                <a:spcPct val="100000"/>
              </a:lnSpc>
              <a:defRPr sz="2800"/>
            </a:lvl1pPr>
            <a:lvl2pPr>
              <a:lnSpc>
                <a:spcPct val="100000"/>
              </a:lnSpc>
              <a:defRPr sz="2800"/>
            </a:lvl2pPr>
            <a:lvl3pPr>
              <a:lnSpc>
                <a:spcPct val="100000"/>
              </a:lnSpc>
              <a:defRPr sz="2400"/>
            </a:lvl3pPr>
            <a:lvl4pPr>
              <a:lnSpc>
                <a:spcPct val="100000"/>
              </a:lnSpc>
              <a:defRPr sz="2200"/>
            </a:lvl4pPr>
            <a:lvl5pPr>
              <a:lnSpc>
                <a:spcPct val="100000"/>
              </a:lnSpc>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066799" y="1739647"/>
            <a:ext cx="10058399" cy="1371600"/>
          </a:xfrm>
          <a:prstGeom prst="rect">
            <a:avLst/>
          </a:prstGeom>
        </p:spPr>
        <p:txBody>
          <a:bodyPr anchor="t">
            <a:normAutofit/>
          </a:bodyPr>
          <a:lstStyle>
            <a:lvl1pPr marL="0" indent="0">
              <a:lnSpc>
                <a:spcPct val="100000"/>
              </a:lnSpc>
              <a:buNone/>
              <a:defRPr sz="2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Footer Placeholder 8"/>
          <p:cNvSpPr>
            <a:spLocks noGrp="1"/>
          </p:cNvSpPr>
          <p:nvPr>
            <p:ph type="ftr" sz="quarter" idx="11"/>
          </p:nvPr>
        </p:nvSpPr>
        <p:spPr>
          <a:xfrm>
            <a:off x="16935" y="6356350"/>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54860688-359F-477B-82B2-8043C4EEF1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
        <p:nvSpPr>
          <p:cNvPr id="11" name="Title Placeholder 1">
            <a:extLst>
              <a:ext uri="{FF2B5EF4-FFF2-40B4-BE49-F238E27FC236}">
                <a16:creationId xmlns:a16="http://schemas.microsoft.com/office/drawing/2014/main" id="{A0E88E59-FDD0-4C9A-A5CC-19F7877DCE3A}"/>
              </a:ext>
            </a:extLst>
          </p:cNvPr>
          <p:cNvSpPr>
            <a:spLocks noGrp="1"/>
          </p:cNvSpPr>
          <p:nvPr>
            <p:ph type="title"/>
          </p:nvPr>
        </p:nvSpPr>
        <p:spPr>
          <a:xfrm>
            <a:off x="1066800" y="255134"/>
            <a:ext cx="10058400" cy="1036850"/>
          </a:xfrm>
          <a:prstGeom prst="rect">
            <a:avLst/>
          </a:prstGeom>
        </p:spPr>
        <p:txBody>
          <a:bodyPr vert="horz" lIns="91440" tIns="45720" rIns="91440" bIns="45720" rtlCol="0" anchor="b">
            <a:normAutofit/>
          </a:bodyPr>
          <a:lstStyle/>
          <a:p>
            <a:r>
              <a:rPr lang="en-US" dirty="0"/>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066800" y="1775390"/>
            <a:ext cx="10058400" cy="4580959"/>
          </a:xfrm>
          <a:prstGeom prst="rect">
            <a:avLst/>
          </a:prstGeo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Footer Placeholder 8"/>
          <p:cNvSpPr>
            <a:spLocks noGrp="1"/>
          </p:cNvSpPr>
          <p:nvPr>
            <p:ph type="ftr" sz="quarter" idx="11"/>
          </p:nvPr>
        </p:nvSpPr>
        <p:spPr>
          <a:xfrm>
            <a:off x="19301" y="6356349"/>
            <a:ext cx="5911517" cy="365125"/>
          </a:xfrm>
          <a:prstGeom prst="rect">
            <a:avLst/>
          </a:prstGeom>
        </p:spPr>
        <p:txBody>
          <a:bodyPr/>
          <a:lstStyle>
            <a:lvl1pPr>
              <a:defRPr>
                <a:solidFill>
                  <a:schemeClr val="bg1"/>
                </a:solidFill>
              </a:defRPr>
            </a:lvl1pPr>
          </a:lstStyle>
          <a:p>
            <a:r>
              <a:rPr lang="en-US" dirty="0"/>
              <a:t>Washington Student Achievement Council</a:t>
            </a:r>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lvl1pPr>
              <a:defRPr>
                <a:solidFill>
                  <a:schemeClr val="bg1"/>
                </a:solidFill>
              </a:defRPr>
            </a:lvl1pPr>
          </a:lstStyle>
          <a:p>
            <a:fld id="{4FAB73BC-B049-4115-A692-8D63A059BFB8}" type="slidenum">
              <a:rPr lang="en-US" smtClean="0"/>
              <a:pPr/>
              <a:t>‹#›</a:t>
            </a:fld>
            <a:endParaRPr lang="en-US" dirty="0"/>
          </a:p>
        </p:txBody>
      </p:sp>
      <p:sp>
        <p:nvSpPr>
          <p:cNvPr id="7" name="Title Placeholder 1">
            <a:extLst>
              <a:ext uri="{FF2B5EF4-FFF2-40B4-BE49-F238E27FC236}">
                <a16:creationId xmlns:a16="http://schemas.microsoft.com/office/drawing/2014/main" id="{3F6205A4-8287-43E0-82E1-85BDC0ADC979}"/>
              </a:ext>
            </a:extLst>
          </p:cNvPr>
          <p:cNvSpPr txBox="1">
            <a:spLocks/>
          </p:cNvSpPr>
          <p:nvPr userDrawn="1"/>
        </p:nvSpPr>
        <p:spPr>
          <a:xfrm>
            <a:off x="1066800" y="255134"/>
            <a:ext cx="10058400" cy="10368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spc="-60" baseline="0">
                <a:solidFill>
                  <a:schemeClr val="bg1"/>
                </a:solidFill>
                <a:latin typeface="+mj-lt"/>
                <a:ea typeface="+mj-ea"/>
                <a:cs typeface="+mj-cs"/>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1B130526-6349-45ED-999D-7036332F77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79FF-BBBD-087A-5AAC-18FFF58187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FD570C-B4D2-7483-B40F-AB486D104C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008F2A-005E-544C-6DE0-C31D04C6E910}"/>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5" name="Footer Placeholder 4">
            <a:extLst>
              <a:ext uri="{FF2B5EF4-FFF2-40B4-BE49-F238E27FC236}">
                <a16:creationId xmlns:a16="http://schemas.microsoft.com/office/drawing/2014/main" id="{5CA000F1-510F-5A52-2B8B-E77DD82FC6AC}"/>
              </a:ext>
            </a:extLst>
          </p:cNvPr>
          <p:cNvSpPr>
            <a:spLocks noGrp="1"/>
          </p:cNvSpPr>
          <p:nvPr>
            <p:ph type="ftr" sz="quarter" idx="11"/>
          </p:nvPr>
        </p:nvSpPr>
        <p:spPr/>
        <p:txBody>
          <a:body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795A4326-CD36-91FD-9FE4-7ABFBDF32151}"/>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a:extLst>
              <a:ext uri="{FF2B5EF4-FFF2-40B4-BE49-F238E27FC236}">
                <a16:creationId xmlns:a16="http://schemas.microsoft.com/office/drawing/2014/main" id="{C4CC0E32-8B5B-3CA6-A15F-FCF7CF7022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2238080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BFF2-4D0A-8833-09CF-9F562D00DD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814B1-E0F6-7B7C-5C84-836C7E08A6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C39CB-D58F-E60D-89F1-A133D376FE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6A31B-774C-ADFC-9AFF-0F2DF5D03A55}"/>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6" name="Footer Placeholder 5">
            <a:extLst>
              <a:ext uri="{FF2B5EF4-FFF2-40B4-BE49-F238E27FC236}">
                <a16:creationId xmlns:a16="http://schemas.microsoft.com/office/drawing/2014/main" id="{4FECB7AC-22E8-909F-32EB-C7205B48D19B}"/>
              </a:ext>
            </a:extLst>
          </p:cNvPr>
          <p:cNvSpPr>
            <a:spLocks noGrp="1"/>
          </p:cNvSpPr>
          <p:nvPr>
            <p:ph type="ftr" sz="quarter" idx="11"/>
          </p:nvPr>
        </p:nvSpPr>
        <p:spPr/>
        <p:txBody>
          <a:bodyPr/>
          <a:lstStyle/>
          <a:p>
            <a:r>
              <a:rPr lang="en-US"/>
              <a:t>Washington Student Achievement Council</a:t>
            </a:r>
            <a:endParaRPr lang="en-US" dirty="0"/>
          </a:p>
        </p:txBody>
      </p:sp>
      <p:sp>
        <p:nvSpPr>
          <p:cNvPr id="7" name="Slide Number Placeholder 6">
            <a:extLst>
              <a:ext uri="{FF2B5EF4-FFF2-40B4-BE49-F238E27FC236}">
                <a16:creationId xmlns:a16="http://schemas.microsoft.com/office/drawing/2014/main" id="{54335ED1-28CB-01A3-8242-C147ADAB064B}"/>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B73D3A42-1A2C-F950-963C-A95DDBE8C0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41948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B1AF-F15D-B3D7-D600-F638049B9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AE2A16-8F27-B7B1-F68E-452DD2A52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51BC85-70EA-9561-1E2C-B54F066A2B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F1ED3C-F93C-0F08-E9CF-9093650552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101B7-3452-4F25-104E-83818BEB98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582739-CF49-7344-CAF2-77A59DEDE1E8}"/>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8" name="Footer Placeholder 7">
            <a:extLst>
              <a:ext uri="{FF2B5EF4-FFF2-40B4-BE49-F238E27FC236}">
                <a16:creationId xmlns:a16="http://schemas.microsoft.com/office/drawing/2014/main" id="{DFE8EC83-954C-E23A-8B78-7B5F6E1F7039}"/>
              </a:ext>
            </a:extLst>
          </p:cNvPr>
          <p:cNvSpPr>
            <a:spLocks noGrp="1"/>
          </p:cNvSpPr>
          <p:nvPr>
            <p:ph type="ftr" sz="quarter" idx="11"/>
          </p:nvPr>
        </p:nvSpPr>
        <p:spPr/>
        <p:txBody>
          <a:bodyPr/>
          <a:lstStyle/>
          <a:p>
            <a:r>
              <a:rPr lang="en-US"/>
              <a:t>Washington Student Achievement Council</a:t>
            </a:r>
            <a:endParaRPr lang="en-US" dirty="0"/>
          </a:p>
        </p:txBody>
      </p:sp>
      <p:sp>
        <p:nvSpPr>
          <p:cNvPr id="9" name="Slide Number Placeholder 8">
            <a:extLst>
              <a:ext uri="{FF2B5EF4-FFF2-40B4-BE49-F238E27FC236}">
                <a16:creationId xmlns:a16="http://schemas.microsoft.com/office/drawing/2014/main" id="{52DDE475-EDE7-5E8E-5ACD-9B5454E97472}"/>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3657656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DCC9-95CB-6056-A604-14918C8583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9FCC12-E1CF-2DE6-045F-2071A9F04C09}"/>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4" name="Footer Placeholder 3">
            <a:extLst>
              <a:ext uri="{FF2B5EF4-FFF2-40B4-BE49-F238E27FC236}">
                <a16:creationId xmlns:a16="http://schemas.microsoft.com/office/drawing/2014/main" id="{065D76BD-8E83-D0D6-30C3-352E0D659078}"/>
              </a:ext>
            </a:extLst>
          </p:cNvPr>
          <p:cNvSpPr>
            <a:spLocks noGrp="1"/>
          </p:cNvSpPr>
          <p:nvPr>
            <p:ph type="ftr" sz="quarter" idx="11"/>
          </p:nvPr>
        </p:nvSpPr>
        <p:spPr/>
        <p:txBody>
          <a:bodyPr/>
          <a:lstStyle/>
          <a:p>
            <a:r>
              <a:rPr lang="en-US"/>
              <a:t>Washington Student Achievement Council</a:t>
            </a:r>
            <a:endParaRPr lang="en-US" dirty="0"/>
          </a:p>
        </p:txBody>
      </p:sp>
      <p:sp>
        <p:nvSpPr>
          <p:cNvPr id="5" name="Slide Number Placeholder 4">
            <a:extLst>
              <a:ext uri="{FF2B5EF4-FFF2-40B4-BE49-F238E27FC236}">
                <a16:creationId xmlns:a16="http://schemas.microsoft.com/office/drawing/2014/main" id="{47B5191B-E709-C5C6-833E-36EA7C2CA54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542059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45865-0046-6E4F-DDFE-9C1CCC9C7665}"/>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3" name="Footer Placeholder 2">
            <a:extLst>
              <a:ext uri="{FF2B5EF4-FFF2-40B4-BE49-F238E27FC236}">
                <a16:creationId xmlns:a16="http://schemas.microsoft.com/office/drawing/2014/main" id="{87A54C13-399C-00A7-7A48-795DF5252693}"/>
              </a:ext>
            </a:extLst>
          </p:cNvPr>
          <p:cNvSpPr>
            <a:spLocks noGrp="1"/>
          </p:cNvSpPr>
          <p:nvPr>
            <p:ph type="ftr" sz="quarter" idx="11"/>
          </p:nvPr>
        </p:nvSpPr>
        <p:spPr/>
        <p:txBody>
          <a:bodyPr/>
          <a:lstStyle/>
          <a:p>
            <a:r>
              <a:rPr lang="en-US"/>
              <a:t>Washington Student Achievement Council</a:t>
            </a:r>
            <a:endParaRPr lang="en-US" dirty="0"/>
          </a:p>
        </p:txBody>
      </p:sp>
      <p:sp>
        <p:nvSpPr>
          <p:cNvPr id="4" name="Slide Number Placeholder 3">
            <a:extLst>
              <a:ext uri="{FF2B5EF4-FFF2-40B4-BE49-F238E27FC236}">
                <a16:creationId xmlns:a16="http://schemas.microsoft.com/office/drawing/2014/main" id="{6149166C-FD1E-98BC-C106-BFE0DAFF2C0F}"/>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0460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9F46-E816-E9AD-B3EE-4A172EB33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853327-CDC7-6A29-41AA-246B485507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D6446-45AA-5292-863F-4EA944ADB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EB051E-7C27-B789-117B-977439F6223F}"/>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6" name="Footer Placeholder 5">
            <a:extLst>
              <a:ext uri="{FF2B5EF4-FFF2-40B4-BE49-F238E27FC236}">
                <a16:creationId xmlns:a16="http://schemas.microsoft.com/office/drawing/2014/main" id="{75E97D31-412F-EC0C-89B7-1A3600EC07CD}"/>
              </a:ext>
            </a:extLst>
          </p:cNvPr>
          <p:cNvSpPr>
            <a:spLocks noGrp="1"/>
          </p:cNvSpPr>
          <p:nvPr>
            <p:ph type="ftr" sz="quarter" idx="11"/>
          </p:nvPr>
        </p:nvSpPr>
        <p:spPr/>
        <p:txBody>
          <a:bodyPr/>
          <a:lstStyle/>
          <a:p>
            <a:r>
              <a:rPr lang="en-US"/>
              <a:t>Washington Student Achievement Council</a:t>
            </a:r>
            <a:endParaRPr lang="en-US" dirty="0"/>
          </a:p>
        </p:txBody>
      </p:sp>
      <p:sp>
        <p:nvSpPr>
          <p:cNvPr id="7" name="Slide Number Placeholder 6">
            <a:extLst>
              <a:ext uri="{FF2B5EF4-FFF2-40B4-BE49-F238E27FC236}">
                <a16:creationId xmlns:a16="http://schemas.microsoft.com/office/drawing/2014/main" id="{3A82DAEC-7469-9953-0D59-BD847539EA52}"/>
              </a:ext>
            </a:extLst>
          </p:cNvPr>
          <p:cNvSpPr>
            <a:spLocks noGrp="1"/>
          </p:cNvSpPr>
          <p:nvPr>
            <p:ph type="sldNum" sz="quarter" idx="12"/>
          </p:nvPr>
        </p:nvSpPr>
        <p:spPr/>
        <p:txBody>
          <a:bodyPr/>
          <a:lstStyle/>
          <a:p>
            <a:fld id="{4FAB73BC-B049-4115-A692-8D63A059BFB8}" type="slidenum">
              <a:rPr lang="en-US" smtClean="0"/>
              <a:pPr/>
              <a:t>‹#›</a:t>
            </a:fld>
            <a:endParaRPr lang="en-US" dirty="0"/>
          </a:p>
        </p:txBody>
      </p:sp>
      <p:pic>
        <p:nvPicPr>
          <p:cNvPr id="8" name="Picture 7">
            <a:extLst>
              <a:ext uri="{FF2B5EF4-FFF2-40B4-BE49-F238E27FC236}">
                <a16:creationId xmlns:a16="http://schemas.microsoft.com/office/drawing/2014/main" id="{4A7A7E7A-1925-8478-4CD1-7FBF7D8E81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497021">
            <a:off x="196396" y="237662"/>
            <a:ext cx="904995" cy="1054322"/>
          </a:xfrm>
          <a:prstGeom prst="rect">
            <a:avLst/>
          </a:prstGeom>
        </p:spPr>
      </p:pic>
    </p:spTree>
    <p:extLst>
      <p:ext uri="{BB962C8B-B14F-4D97-AF65-F5344CB8AC3E}">
        <p14:creationId xmlns:p14="http://schemas.microsoft.com/office/powerpoint/2010/main" val="453774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339A-2EF2-DDF0-B5BD-B45578D2D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655BF2-B296-031F-5206-A4B80D4236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C966F4-F444-C4BF-2A18-328D42E92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3090D7-5AEF-2D1A-7028-F596BB9A0701}"/>
              </a:ext>
            </a:extLst>
          </p:cNvPr>
          <p:cNvSpPr>
            <a:spLocks noGrp="1"/>
          </p:cNvSpPr>
          <p:nvPr>
            <p:ph type="dt" sz="half" idx="10"/>
          </p:nvPr>
        </p:nvSpPr>
        <p:spPr/>
        <p:txBody>
          <a:bodyPr/>
          <a:lstStyle/>
          <a:p>
            <a:fld id="{53905D8F-021F-47C7-843A-79F6C765D7BA}" type="datetimeFigureOut">
              <a:rPr lang="en-US" smtClean="0"/>
              <a:t>1/17/2025</a:t>
            </a:fld>
            <a:endParaRPr lang="en-US"/>
          </a:p>
        </p:txBody>
      </p:sp>
      <p:sp>
        <p:nvSpPr>
          <p:cNvPr id="6" name="Footer Placeholder 5">
            <a:extLst>
              <a:ext uri="{FF2B5EF4-FFF2-40B4-BE49-F238E27FC236}">
                <a16:creationId xmlns:a16="http://schemas.microsoft.com/office/drawing/2014/main" id="{9327B009-94A3-7061-9881-4FC9B27F38F6}"/>
              </a:ext>
            </a:extLst>
          </p:cNvPr>
          <p:cNvSpPr>
            <a:spLocks noGrp="1"/>
          </p:cNvSpPr>
          <p:nvPr>
            <p:ph type="ftr" sz="quarter" idx="11"/>
          </p:nvPr>
        </p:nvSpPr>
        <p:spPr/>
        <p:txBody>
          <a:bodyPr/>
          <a:lstStyle/>
          <a:p>
            <a:r>
              <a:rPr lang="en-US"/>
              <a:t>Washington Student Achievement Council</a:t>
            </a:r>
            <a:endParaRPr lang="en-US" dirty="0"/>
          </a:p>
        </p:txBody>
      </p:sp>
      <p:sp>
        <p:nvSpPr>
          <p:cNvPr id="7" name="Slide Number Placeholder 6">
            <a:extLst>
              <a:ext uri="{FF2B5EF4-FFF2-40B4-BE49-F238E27FC236}">
                <a16:creationId xmlns:a16="http://schemas.microsoft.com/office/drawing/2014/main" id="{F0C63FB5-2350-E228-2452-590F910A904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5132351"/>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E58130-EEB1-D052-815C-D5C062FED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C4F9FE-1C65-43BE-DD22-058CC857D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F036F-D3DE-6744-82B5-FC03D88A1B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05D8F-021F-47C7-843A-79F6C765D7BA}" type="datetimeFigureOut">
              <a:rPr lang="en-US" smtClean="0"/>
              <a:t>1/17/2025</a:t>
            </a:fld>
            <a:endParaRPr lang="en-US"/>
          </a:p>
        </p:txBody>
      </p:sp>
      <p:sp>
        <p:nvSpPr>
          <p:cNvPr id="5" name="Footer Placeholder 4">
            <a:extLst>
              <a:ext uri="{FF2B5EF4-FFF2-40B4-BE49-F238E27FC236}">
                <a16:creationId xmlns:a16="http://schemas.microsoft.com/office/drawing/2014/main" id="{ADCBF21F-2546-8826-BE03-E54CB7CC30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Washington Student Achievement Council</a:t>
            </a:r>
            <a:endParaRPr lang="en-US" dirty="0"/>
          </a:p>
        </p:txBody>
      </p:sp>
      <p:sp>
        <p:nvSpPr>
          <p:cNvPr id="6" name="Slide Number Placeholder 5">
            <a:extLst>
              <a:ext uri="{FF2B5EF4-FFF2-40B4-BE49-F238E27FC236}">
                <a16:creationId xmlns:a16="http://schemas.microsoft.com/office/drawing/2014/main" id="{0D16645C-6445-0F8E-1379-55F9ED4E7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090D7A74-3F57-DE9B-296C-7B481B437783}"/>
              </a:ext>
            </a:extLst>
          </p:cNvPr>
          <p:cNvPicPr>
            <a:picLocks noChangeAspect="1"/>
          </p:cNvPicPr>
          <p:nvPr userDrawn="1"/>
        </p:nvPicPr>
        <p:blipFill>
          <a:blip r:embed="rId23"/>
          <a:stretch>
            <a:fillRect/>
          </a:stretch>
        </p:blipFill>
        <p:spPr>
          <a:xfrm>
            <a:off x="0" y="0"/>
            <a:ext cx="12192000" cy="6858000"/>
          </a:xfrm>
          <a:prstGeom prst="rect">
            <a:avLst/>
          </a:prstGeom>
        </p:spPr>
      </p:pic>
    </p:spTree>
    <p:extLst>
      <p:ext uri="{BB962C8B-B14F-4D97-AF65-F5344CB8AC3E}">
        <p14:creationId xmlns:p14="http://schemas.microsoft.com/office/powerpoint/2010/main" val="208221774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41" r:id="rId14"/>
    <p:sldLayoutId id="2147483842" r:id="rId15"/>
    <p:sldLayoutId id="2147483844" r:id="rId16"/>
    <p:sldLayoutId id="2147483850" r:id="rId17"/>
    <p:sldLayoutId id="2147483845" r:id="rId18"/>
    <p:sldLayoutId id="2147483846" r:id="rId19"/>
    <p:sldLayoutId id="2147483848" r:id="rId20"/>
    <p:sldLayoutId id="2147483849" r:id="rId2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7.jpeg"/><Relationship Id="rId7" Type="http://schemas.openxmlformats.org/officeDocument/2006/relationships/diagramColors" Target="../diagrams/colors1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80D9D20-B4BB-42AA-8DDD-68CC9F1D95DB}"/>
              </a:ext>
            </a:extLst>
          </p:cNvPr>
          <p:cNvSpPr>
            <a:spLocks noGrp="1"/>
          </p:cNvSpPr>
          <p:nvPr>
            <p:ph type="ctrTitle"/>
          </p:nvPr>
        </p:nvSpPr>
        <p:spPr>
          <a:xfrm>
            <a:off x="1314824" y="735106"/>
            <a:ext cx="10053763" cy="2928470"/>
          </a:xfrm>
        </p:spPr>
        <p:txBody>
          <a:bodyPr anchor="b">
            <a:normAutofit/>
          </a:bodyPr>
          <a:lstStyle/>
          <a:p>
            <a:r>
              <a:rPr lang="en-US" sz="4800" dirty="0">
                <a:solidFill>
                  <a:srgbClr val="FFFFFF"/>
                </a:solidFill>
              </a:rPr>
              <a:t>Staff Orientation</a:t>
            </a:r>
          </a:p>
        </p:txBody>
      </p:sp>
      <p:sp>
        <p:nvSpPr>
          <p:cNvPr id="3" name="Subtitle 2">
            <a:extLst>
              <a:ext uri="{FF2B5EF4-FFF2-40B4-BE49-F238E27FC236}">
                <a16:creationId xmlns:a16="http://schemas.microsoft.com/office/drawing/2014/main" id="{ED9E8FDB-60EE-45AE-BB89-9A561A61C2AC}"/>
              </a:ext>
            </a:extLst>
          </p:cNvPr>
          <p:cNvSpPr>
            <a:spLocks noGrp="1"/>
          </p:cNvSpPr>
          <p:nvPr>
            <p:ph type="subTitle" idx="1"/>
          </p:nvPr>
        </p:nvSpPr>
        <p:spPr>
          <a:xfrm>
            <a:off x="1350682" y="4870824"/>
            <a:ext cx="10005951" cy="1458258"/>
          </a:xfrm>
        </p:spPr>
        <p:txBody>
          <a:bodyPr anchor="ctr">
            <a:normAutofit/>
          </a:bodyPr>
          <a:lstStyle/>
          <a:p>
            <a:r>
              <a:rPr lang="en-US" sz="3600" dirty="0"/>
              <a:t>Welcome</a:t>
            </a:r>
          </a:p>
        </p:txBody>
      </p:sp>
      <p:pic>
        <p:nvPicPr>
          <p:cNvPr id="5" name="Picture 4" descr="Text, logo&#10;&#10;Description automatically generated">
            <a:extLst>
              <a:ext uri="{FF2B5EF4-FFF2-40B4-BE49-F238E27FC236}">
                <a16:creationId xmlns:a16="http://schemas.microsoft.com/office/drawing/2014/main" id="{1C160841-87EF-B628-90A7-73F19D4C4481}"/>
              </a:ext>
            </a:extLst>
          </p:cNvPr>
          <p:cNvPicPr>
            <a:picLocks noChangeAspect="1"/>
          </p:cNvPicPr>
          <p:nvPr/>
        </p:nvPicPr>
        <p:blipFill>
          <a:blip r:embed="rId3"/>
          <a:stretch>
            <a:fillRect/>
          </a:stretch>
        </p:blipFill>
        <p:spPr>
          <a:xfrm>
            <a:off x="3941725" y="553320"/>
            <a:ext cx="4762499" cy="2081212"/>
          </a:xfrm>
          <a:prstGeom prst="rect">
            <a:avLst/>
          </a:prstGeom>
        </p:spPr>
      </p:pic>
    </p:spTree>
    <p:extLst>
      <p:ext uri="{BB962C8B-B14F-4D97-AF65-F5344CB8AC3E}">
        <p14:creationId xmlns:p14="http://schemas.microsoft.com/office/powerpoint/2010/main" val="18337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descr="A close-up of a metal structure&#10;&#10;Description automatically generated">
            <a:extLst>
              <a:ext uri="{FF2B5EF4-FFF2-40B4-BE49-F238E27FC236}">
                <a16:creationId xmlns:a16="http://schemas.microsoft.com/office/drawing/2014/main" id="{C905DDDD-3AB4-3266-E655-290ED89A5AB8}"/>
              </a:ext>
            </a:extLst>
          </p:cNvPr>
          <p:cNvPicPr>
            <a:picLocks noChangeAspect="1"/>
          </p:cNvPicPr>
          <p:nvPr/>
        </p:nvPicPr>
        <p:blipFill>
          <a:blip r:embed="rId2">
            <a:duotone>
              <a:schemeClr val="bg2">
                <a:shade val="45000"/>
                <a:satMod val="135000"/>
              </a:schemeClr>
              <a:prstClr val="white"/>
            </a:duotone>
          </a:blip>
          <a:srcRect t="10049" b="5681"/>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A227E7-9EEC-478B-A38B-E96AEEA00D00}"/>
              </a:ext>
            </a:extLst>
          </p:cNvPr>
          <p:cNvSpPr>
            <a:spLocks noGrp="1"/>
          </p:cNvSpPr>
          <p:nvPr>
            <p:ph type="title"/>
          </p:nvPr>
        </p:nvSpPr>
        <p:spPr>
          <a:xfrm>
            <a:off x="838200" y="365125"/>
            <a:ext cx="10515600" cy="1325563"/>
          </a:xfrm>
        </p:spPr>
        <p:txBody>
          <a:bodyPr>
            <a:normAutofit/>
          </a:bodyPr>
          <a:lstStyle/>
          <a:p>
            <a:r>
              <a:rPr lang="en-US" dirty="0"/>
              <a:t>Program Objectives</a:t>
            </a:r>
          </a:p>
        </p:txBody>
      </p:sp>
      <p:sp>
        <p:nvSpPr>
          <p:cNvPr id="4" name="Date Placeholder 3">
            <a:extLst>
              <a:ext uri="{FF2B5EF4-FFF2-40B4-BE49-F238E27FC236}">
                <a16:creationId xmlns:a16="http://schemas.microsoft.com/office/drawing/2014/main" id="{6B111C99-56C7-4D5A-9327-D7A14255FE7E}"/>
              </a:ext>
            </a:extLst>
          </p:cNvPr>
          <p:cNvSpPr>
            <a:spLocks noGrp="1"/>
          </p:cNvSpPr>
          <p:nvPr>
            <p:ph type="dt" sz="half" idx="10"/>
          </p:nvPr>
        </p:nvSpPr>
        <p:spPr>
          <a:xfrm>
            <a:off x="838200" y="6356350"/>
            <a:ext cx="2743200" cy="365125"/>
          </a:xfrm>
        </p:spPr>
        <p:txBody>
          <a:bodyPr vert="horz" lIns="91440" tIns="45720" rIns="91440" bIns="45720" rtlCol="0">
            <a:normAutofit/>
          </a:bodyP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92A24C3C-D27D-4E96-9A43-E4942CDC7C40}" type="datetimeFigureOut">
              <a:rPr lang="en-US" smtClean="0"/>
              <a:pPr>
                <a:spcAft>
                  <a:spcPts val="600"/>
                </a:spcAft>
              </a:pPr>
              <a:t>1/17/2025</a:t>
            </a:fld>
            <a:endParaRPr lang="en-US"/>
          </a:p>
        </p:txBody>
      </p:sp>
      <p:sp>
        <p:nvSpPr>
          <p:cNvPr id="5" name="Footer Placeholder 4">
            <a:extLst>
              <a:ext uri="{FF2B5EF4-FFF2-40B4-BE49-F238E27FC236}">
                <a16:creationId xmlns:a16="http://schemas.microsoft.com/office/drawing/2014/main" id="{07E79978-1B42-4740-AE86-A77C9DE22D56}"/>
              </a:ext>
            </a:extLst>
          </p:cNvPr>
          <p:cNvSpPr>
            <a:spLocks noGrp="1"/>
          </p:cNvSpPr>
          <p:nvPr>
            <p:ph type="ftr" sz="quarter" idx="11"/>
          </p:nvPr>
        </p:nvSpPr>
        <p:spPr>
          <a:xfrm>
            <a:off x="4038600" y="6356350"/>
            <a:ext cx="4114800" cy="365125"/>
          </a:xfrm>
        </p:spPr>
        <p:txBody>
          <a:bodyPr>
            <a:normAutofit/>
          </a:bodyPr>
          <a:lstStyle/>
          <a:p>
            <a:endParaRPr lang="en-US"/>
          </a:p>
        </p:txBody>
      </p:sp>
      <p:sp>
        <p:nvSpPr>
          <p:cNvPr id="6" name="Slide Number Placeholder 5">
            <a:extLst>
              <a:ext uri="{FF2B5EF4-FFF2-40B4-BE49-F238E27FC236}">
                <a16:creationId xmlns:a16="http://schemas.microsoft.com/office/drawing/2014/main" id="{F897F5F4-5BBF-48E7-A2A6-3C22701C0C26}"/>
              </a:ext>
            </a:extLst>
          </p:cNvPr>
          <p:cNvSpPr>
            <a:spLocks noGrp="1"/>
          </p:cNvSpPr>
          <p:nvPr>
            <p:ph type="sldNum" sz="quarter" idx="12"/>
          </p:nvPr>
        </p:nvSpPr>
        <p:spPr>
          <a:xfrm>
            <a:off x="8610600" y="6356350"/>
            <a:ext cx="2743200" cy="365125"/>
          </a:xfrm>
        </p:spPr>
        <p:txBody>
          <a:bodyPr>
            <a:normAutofit/>
          </a:bodyPr>
          <a:lstStyle/>
          <a:p>
            <a:pPr>
              <a:spcAft>
                <a:spcPts val="600"/>
              </a:spcAft>
            </a:pPr>
            <a:fld id="{F6E77E84-6D57-4D84-B0BE-CB1AF84659AE}" type="slidenum">
              <a:rPr lang="en-US" smtClean="0"/>
              <a:pPr>
                <a:spcAft>
                  <a:spcPts val="600"/>
                </a:spcAft>
              </a:pPr>
              <a:t>10</a:t>
            </a:fld>
            <a:endParaRPr lang="en-US"/>
          </a:p>
        </p:txBody>
      </p:sp>
      <p:graphicFrame>
        <p:nvGraphicFramePr>
          <p:cNvPr id="18" name="Content Placeholder 2">
            <a:extLst>
              <a:ext uri="{FF2B5EF4-FFF2-40B4-BE49-F238E27FC236}">
                <a16:creationId xmlns:a16="http://schemas.microsoft.com/office/drawing/2014/main" id="{D08C0788-0FA0-FC28-DD63-971C453417F2}"/>
              </a:ext>
            </a:extLst>
          </p:cNvPr>
          <p:cNvGraphicFramePr/>
          <p:nvPr>
            <p:extLst>
              <p:ext uri="{D42A27DB-BD31-4B8C-83A1-F6EECF244321}">
                <p14:modId xmlns:p14="http://schemas.microsoft.com/office/powerpoint/2010/main" val="38975938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17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GEAR UP Direct Service Model </a:t>
            </a:r>
          </a:p>
        </p:txBody>
      </p:sp>
      <p:sp>
        <p:nvSpPr>
          <p:cNvPr id="3" name="Content Placeholder 2"/>
          <p:cNvSpPr>
            <a:spLocks noGrp="1"/>
          </p:cNvSpPr>
          <p:nvPr>
            <p:ph sz="half" idx="1"/>
          </p:nvPr>
        </p:nvSpPr>
        <p:spPr>
          <a:xfrm>
            <a:off x="838200" y="2010833"/>
            <a:ext cx="5096934" cy="4166130"/>
          </a:xfrm>
        </p:spPr>
        <p:txBody>
          <a:bodyPr>
            <a:normAutofit/>
          </a:bodyPr>
          <a:lstStyle/>
          <a:p>
            <a:r>
              <a:rPr lang="en-US" sz="2000" dirty="0"/>
              <a:t>Washington State GEAR UP prepares students for earning a postsecondary credential that has labor market value and empowers them to choose a path because they want to, and not because they are limited by a lack of preparation.</a:t>
            </a:r>
          </a:p>
          <a:p>
            <a:endParaRPr lang="en-US" sz="2000" dirty="0"/>
          </a:p>
          <a:p>
            <a:endParaRPr lang="en-US" sz="2000" dirty="0"/>
          </a:p>
        </p:txBody>
      </p:sp>
      <p:sp>
        <p:nvSpPr>
          <p:cNvPr id="7" name="Content Placeholder 6">
            <a:extLst>
              <a:ext uri="{FF2B5EF4-FFF2-40B4-BE49-F238E27FC236}">
                <a16:creationId xmlns:a16="http://schemas.microsoft.com/office/drawing/2014/main" id="{67AE1003-185D-425E-B7DE-7EBE9C41EB0C}"/>
              </a:ext>
            </a:extLst>
          </p:cNvPr>
          <p:cNvSpPr>
            <a:spLocks noGrp="1"/>
          </p:cNvSpPr>
          <p:nvPr>
            <p:ph sz="half" idx="2"/>
          </p:nvPr>
        </p:nvSpPr>
        <p:spPr>
          <a:xfrm>
            <a:off x="6256866" y="2010833"/>
            <a:ext cx="5096933" cy="4166130"/>
          </a:xfrm>
        </p:spPr>
        <p:txBody>
          <a:bodyPr>
            <a:normAutofit/>
          </a:bodyPr>
          <a:lstStyle/>
          <a:p>
            <a:r>
              <a:rPr lang="en-US" sz="2000" dirty="0"/>
              <a:t>Academic support.</a:t>
            </a:r>
          </a:p>
          <a:p>
            <a:r>
              <a:rPr lang="en-US" sz="2000" dirty="0"/>
              <a:t>College visits.</a:t>
            </a:r>
          </a:p>
          <a:p>
            <a:r>
              <a:rPr lang="en-US" sz="2000" dirty="0"/>
              <a:t>Family engagement.</a:t>
            </a:r>
          </a:p>
          <a:p>
            <a:r>
              <a:rPr lang="en-US" sz="2000" dirty="0"/>
              <a:t>Pre-college assessments.</a:t>
            </a:r>
          </a:p>
          <a:p>
            <a:r>
              <a:rPr lang="en-US" sz="2000" dirty="0"/>
              <a:t>Financial aid &amp; scholarships.</a:t>
            </a:r>
          </a:p>
          <a:p>
            <a:r>
              <a:rPr lang="en-US" sz="2000" dirty="0"/>
              <a:t>Career and college research and exploration.</a:t>
            </a:r>
          </a:p>
          <a:p>
            <a:r>
              <a:rPr lang="en-US" sz="2000" dirty="0"/>
              <a:t>Job site visits, internships, job shadows.  </a:t>
            </a:r>
          </a:p>
          <a:p>
            <a:r>
              <a:rPr lang="en-US" sz="2000" dirty="0"/>
              <a:t>Dual enrollment.</a:t>
            </a:r>
          </a:p>
          <a:p>
            <a:r>
              <a:rPr lang="en-US" sz="2000" dirty="0"/>
              <a:t>Mentoring.</a:t>
            </a:r>
          </a:p>
        </p:txBody>
      </p:sp>
    </p:spTree>
    <p:extLst>
      <p:ext uri="{BB962C8B-B14F-4D97-AF65-F5344CB8AC3E}">
        <p14:creationId xmlns:p14="http://schemas.microsoft.com/office/powerpoint/2010/main" val="29880494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1412489"/>
            <a:ext cx="2871095" cy="2156621"/>
          </a:xfrm>
        </p:spPr>
        <p:txBody>
          <a:bodyPr anchor="t">
            <a:normAutofit/>
          </a:bodyPr>
          <a:lstStyle/>
          <a:p>
            <a:r>
              <a:rPr lang="en-US" sz="3600">
                <a:solidFill>
                  <a:srgbClr val="FFFFFF"/>
                </a:solidFill>
              </a:rPr>
              <a:t>GEAR UP In Our School</a:t>
            </a:r>
          </a:p>
        </p:txBody>
      </p:sp>
      <p:sp>
        <p:nvSpPr>
          <p:cNvPr id="6" name="Content Placeholder 5">
            <a:extLst>
              <a:ext uri="{FF2B5EF4-FFF2-40B4-BE49-F238E27FC236}">
                <a16:creationId xmlns:a16="http://schemas.microsoft.com/office/drawing/2014/main" id="{B51279D0-ED43-6C0A-156E-E70E9B8E7ED2}"/>
              </a:ext>
            </a:extLst>
          </p:cNvPr>
          <p:cNvSpPr>
            <a:spLocks noGrp="1"/>
          </p:cNvSpPr>
          <p:nvPr>
            <p:ph sz="half" idx="1"/>
          </p:nvPr>
        </p:nvSpPr>
        <p:spPr>
          <a:xfrm>
            <a:off x="5198993" y="1412489"/>
            <a:ext cx="2926080" cy="4363844"/>
          </a:xfrm>
        </p:spPr>
        <p:txBody>
          <a:bodyPr>
            <a:normAutofit/>
          </a:bodyPr>
          <a:lstStyle/>
          <a:p>
            <a:endParaRPr lang="en-US" sz="2000"/>
          </a:p>
        </p:txBody>
      </p:sp>
      <p:sp>
        <p:nvSpPr>
          <p:cNvPr id="7" name="Content Placeholder 6">
            <a:extLst>
              <a:ext uri="{FF2B5EF4-FFF2-40B4-BE49-F238E27FC236}">
                <a16:creationId xmlns:a16="http://schemas.microsoft.com/office/drawing/2014/main" id="{DC6183ED-E1D7-437F-8F8B-A8C3510A493C}"/>
              </a:ext>
            </a:extLst>
          </p:cNvPr>
          <p:cNvSpPr>
            <a:spLocks noGrp="1"/>
          </p:cNvSpPr>
          <p:nvPr>
            <p:ph sz="half" idx="2"/>
          </p:nvPr>
        </p:nvSpPr>
        <p:spPr>
          <a:xfrm>
            <a:off x="8451604" y="1412489"/>
            <a:ext cx="2926080" cy="4363844"/>
          </a:xfrm>
        </p:spPr>
        <p:txBody>
          <a:bodyPr>
            <a:normAutofit/>
          </a:bodyPr>
          <a:lstStyle/>
          <a:p>
            <a:endParaRPr lang="en-US" sz="2000"/>
          </a:p>
          <a:p>
            <a:endParaRPr lang="en-US" sz="2000"/>
          </a:p>
        </p:txBody>
      </p:sp>
    </p:spTree>
    <p:extLst>
      <p:ext uri="{BB962C8B-B14F-4D97-AF65-F5344CB8AC3E}">
        <p14:creationId xmlns:p14="http://schemas.microsoft.com/office/powerpoint/2010/main" val="76270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GEAR UP In Our School</a:t>
            </a:r>
            <a:endParaRPr lang="en-US" dirty="0"/>
          </a:p>
        </p:txBody>
      </p:sp>
      <p:sp>
        <p:nvSpPr>
          <p:cNvPr id="6" name="Content Placeholder 5">
            <a:extLst>
              <a:ext uri="{FF2B5EF4-FFF2-40B4-BE49-F238E27FC236}">
                <a16:creationId xmlns:a16="http://schemas.microsoft.com/office/drawing/2014/main" id="{D9D76FB1-A828-41A1-0CB5-52B64D44C4E0}"/>
              </a:ext>
            </a:extLst>
          </p:cNvPr>
          <p:cNvSpPr>
            <a:spLocks noGrp="1"/>
          </p:cNvSpPr>
          <p:nvPr>
            <p:ph sz="half" idx="1"/>
          </p:nvPr>
        </p:nvSpPr>
        <p:spPr>
          <a:xfrm>
            <a:off x="838200" y="2010833"/>
            <a:ext cx="5096934" cy="4166130"/>
          </a:xfrm>
        </p:spPr>
        <p:txBody>
          <a:bodyPr>
            <a:normAutofit/>
          </a:bodyPr>
          <a:lstStyle/>
          <a:p>
            <a:endParaRPr lang="en-US" sz="2000"/>
          </a:p>
        </p:txBody>
      </p:sp>
      <p:sp>
        <p:nvSpPr>
          <p:cNvPr id="7" name="Content Placeholder 6">
            <a:extLst>
              <a:ext uri="{FF2B5EF4-FFF2-40B4-BE49-F238E27FC236}">
                <a16:creationId xmlns:a16="http://schemas.microsoft.com/office/drawing/2014/main" id="{DC6183ED-E1D7-437F-8F8B-A8C3510A493C}"/>
              </a:ext>
            </a:extLst>
          </p:cNvPr>
          <p:cNvSpPr>
            <a:spLocks noGrp="1"/>
          </p:cNvSpPr>
          <p:nvPr>
            <p:ph sz="half" idx="2"/>
          </p:nvPr>
        </p:nvSpPr>
        <p:spPr>
          <a:xfrm>
            <a:off x="6256866" y="2010833"/>
            <a:ext cx="5096933" cy="4166130"/>
          </a:xfrm>
        </p:spPr>
        <p:txBody>
          <a:bodyPr>
            <a:normAutofit/>
          </a:bodyPr>
          <a:lstStyle/>
          <a:p>
            <a:endParaRPr lang="en-US" sz="2000"/>
          </a:p>
          <a:p>
            <a:endParaRPr lang="en-US" sz="2000"/>
          </a:p>
        </p:txBody>
      </p:sp>
    </p:spTree>
    <p:extLst>
      <p:ext uri="{BB962C8B-B14F-4D97-AF65-F5344CB8AC3E}">
        <p14:creationId xmlns:p14="http://schemas.microsoft.com/office/powerpoint/2010/main" val="16700675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45BF01-625E-4022-91E5-488DB3FCB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0658" cy="6858000"/>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p:cNvSpPr>
            <a:spLocks noGrp="1"/>
          </p:cNvSpPr>
          <p:nvPr>
            <p:ph type="title"/>
          </p:nvPr>
        </p:nvSpPr>
        <p:spPr>
          <a:xfrm>
            <a:off x="475488" y="2745736"/>
            <a:ext cx="3703320" cy="1366528"/>
          </a:xfrm>
          <a:solidFill>
            <a:schemeClr val="tx1">
              <a:alpha val="50000"/>
            </a:schemeClr>
          </a:solidFill>
          <a:ln w="25400" cap="sq" cmpd="sng">
            <a:solidFill>
              <a:schemeClr val="bg1"/>
            </a:solidFill>
            <a:miter lim="800000"/>
          </a:ln>
        </p:spPr>
        <p:txBody>
          <a:bodyPr>
            <a:normAutofit/>
          </a:bodyPr>
          <a:lstStyle/>
          <a:p>
            <a:pPr algn="ctr"/>
            <a:r>
              <a:rPr lang="en-US" sz="3200">
                <a:solidFill>
                  <a:schemeClr val="bg1"/>
                </a:solidFill>
              </a:rPr>
              <a:t>How Can GEAR UP Help You?</a:t>
            </a:r>
          </a:p>
        </p:txBody>
      </p:sp>
      <p:sp useBgFill="1">
        <p:nvSpPr>
          <p:cNvPr id="14" name="Rectangle 13">
            <a:extLst>
              <a:ext uri="{FF2B5EF4-FFF2-40B4-BE49-F238E27FC236}">
                <a16:creationId xmlns:a16="http://schemas.microsoft.com/office/drawing/2014/main" id="{0E442549-290E-4B7E-892E-F2DB911DD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7" y="-2"/>
            <a:ext cx="753770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B0D56E82-02C0-BF3C-CB26-8B044B9EBB86}"/>
              </a:ext>
            </a:extLst>
          </p:cNvPr>
          <p:cNvSpPr>
            <a:spLocks noGrp="1"/>
          </p:cNvSpPr>
          <p:nvPr>
            <p:ph sz="half" idx="1"/>
          </p:nvPr>
        </p:nvSpPr>
        <p:spPr>
          <a:xfrm>
            <a:off x="5294377" y="640080"/>
            <a:ext cx="6049953" cy="2523854"/>
          </a:xfrm>
        </p:spPr>
        <p:txBody>
          <a:bodyPr anchor="b">
            <a:normAutofit/>
          </a:bodyPr>
          <a:lstStyle/>
          <a:p>
            <a:endParaRPr lang="en-US" sz="2000"/>
          </a:p>
        </p:txBody>
      </p:sp>
      <p:sp>
        <p:nvSpPr>
          <p:cNvPr id="7" name="Content Placeholder 6">
            <a:extLst>
              <a:ext uri="{FF2B5EF4-FFF2-40B4-BE49-F238E27FC236}">
                <a16:creationId xmlns:a16="http://schemas.microsoft.com/office/drawing/2014/main" id="{DC6183ED-E1D7-437F-8F8B-A8C3510A493C}"/>
              </a:ext>
            </a:extLst>
          </p:cNvPr>
          <p:cNvSpPr>
            <a:spLocks noGrp="1"/>
          </p:cNvSpPr>
          <p:nvPr>
            <p:ph sz="half" idx="2"/>
          </p:nvPr>
        </p:nvSpPr>
        <p:spPr>
          <a:xfrm>
            <a:off x="5294377" y="3671317"/>
            <a:ext cx="6059423" cy="2505646"/>
          </a:xfrm>
        </p:spPr>
        <p:txBody>
          <a:bodyPr>
            <a:normAutofit/>
          </a:bodyPr>
          <a:lstStyle/>
          <a:p>
            <a:endParaRPr lang="en-US" sz="2000"/>
          </a:p>
          <a:p>
            <a:endParaRPr lang="en-US" sz="2000"/>
          </a:p>
        </p:txBody>
      </p:sp>
    </p:spTree>
    <p:extLst>
      <p:ext uri="{BB962C8B-B14F-4D97-AF65-F5344CB8AC3E}">
        <p14:creationId xmlns:p14="http://schemas.microsoft.com/office/powerpoint/2010/main" val="15926701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EF085B8-A2C0-4A6F-B663-CCC56F3CD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2658F6D6-96E0-421A-96D6-3DF404008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1">
            <a:extLst>
              <a:ext uri="{FF2B5EF4-FFF2-40B4-BE49-F238E27FC236}">
                <a16:creationId xmlns:a16="http://schemas.microsoft.com/office/drawing/2014/main" id="{3CF62545-93A0-4FD5-9B48-48DCA794C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How Can You Help GEAR UP?</a:t>
            </a:r>
            <a:endParaRPr lang="en-US" dirty="0"/>
          </a:p>
        </p:txBody>
      </p:sp>
      <p:sp>
        <p:nvSpPr>
          <p:cNvPr id="6" name="Content Placeholder 5">
            <a:extLst>
              <a:ext uri="{FF2B5EF4-FFF2-40B4-BE49-F238E27FC236}">
                <a16:creationId xmlns:a16="http://schemas.microsoft.com/office/drawing/2014/main" id="{B0D56E82-02C0-BF3C-CB26-8B044B9EBB86}"/>
              </a:ext>
            </a:extLst>
          </p:cNvPr>
          <p:cNvSpPr>
            <a:spLocks noGrp="1"/>
          </p:cNvSpPr>
          <p:nvPr>
            <p:ph sz="half" idx="1"/>
          </p:nvPr>
        </p:nvSpPr>
        <p:spPr>
          <a:xfrm>
            <a:off x="838200" y="2010833"/>
            <a:ext cx="5096934" cy="4166130"/>
          </a:xfrm>
        </p:spPr>
        <p:txBody>
          <a:bodyPr>
            <a:normAutofit/>
          </a:bodyPr>
          <a:lstStyle/>
          <a:p>
            <a:endParaRPr lang="en-US" sz="2000"/>
          </a:p>
        </p:txBody>
      </p:sp>
      <p:sp>
        <p:nvSpPr>
          <p:cNvPr id="7" name="Content Placeholder 6">
            <a:extLst>
              <a:ext uri="{FF2B5EF4-FFF2-40B4-BE49-F238E27FC236}">
                <a16:creationId xmlns:a16="http://schemas.microsoft.com/office/drawing/2014/main" id="{DC6183ED-E1D7-437F-8F8B-A8C3510A493C}"/>
              </a:ext>
            </a:extLst>
          </p:cNvPr>
          <p:cNvSpPr>
            <a:spLocks noGrp="1"/>
          </p:cNvSpPr>
          <p:nvPr>
            <p:ph sz="half" idx="2"/>
          </p:nvPr>
        </p:nvSpPr>
        <p:spPr>
          <a:xfrm>
            <a:off x="6256866" y="2010833"/>
            <a:ext cx="5096933" cy="4166130"/>
          </a:xfrm>
        </p:spPr>
        <p:txBody>
          <a:bodyPr>
            <a:normAutofit/>
          </a:bodyPr>
          <a:lstStyle/>
          <a:p>
            <a:endParaRPr lang="en-US" sz="2000"/>
          </a:p>
          <a:p>
            <a:endParaRPr lang="en-US" sz="2000"/>
          </a:p>
        </p:txBody>
      </p:sp>
    </p:spTree>
    <p:extLst>
      <p:ext uri="{BB962C8B-B14F-4D97-AF65-F5344CB8AC3E}">
        <p14:creationId xmlns:p14="http://schemas.microsoft.com/office/powerpoint/2010/main" val="2904805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solidFill>
                  <a:srgbClr val="FFFFFF"/>
                </a:solidFill>
              </a:rPr>
              <a:t>Family Workshops</a:t>
            </a:r>
          </a:p>
        </p:txBody>
      </p:sp>
      <p:sp>
        <p:nvSpPr>
          <p:cNvPr id="4" name="Content Placeholder 3"/>
          <p:cNvSpPr>
            <a:spLocks noGrp="1"/>
          </p:cNvSpPr>
          <p:nvPr>
            <p:ph idx="1"/>
          </p:nvPr>
        </p:nvSpPr>
        <p:spPr>
          <a:xfrm>
            <a:off x="838200" y="1825625"/>
            <a:ext cx="10515600" cy="4351338"/>
          </a:xfrm>
        </p:spPr>
        <p:txBody>
          <a:bodyPr/>
          <a:lstStyle/>
          <a:p>
            <a:endParaRPr lang="en-US" dirty="0"/>
          </a:p>
          <a:p>
            <a:endParaRPr lang="en-US" dirty="0"/>
          </a:p>
        </p:txBody>
      </p:sp>
      <p:graphicFrame>
        <p:nvGraphicFramePr>
          <p:cNvPr id="7" name="Diagram 6">
            <a:extLst>
              <a:ext uri="{FF2B5EF4-FFF2-40B4-BE49-F238E27FC236}">
                <a16:creationId xmlns:a16="http://schemas.microsoft.com/office/drawing/2014/main" id="{A70C4284-7496-42D3-954F-EB993FDAEC40}"/>
              </a:ext>
            </a:extLst>
          </p:cNvPr>
          <p:cNvGraphicFramePr/>
          <p:nvPr>
            <p:extLst>
              <p:ext uri="{D42A27DB-BD31-4B8C-83A1-F6EECF244321}">
                <p14:modId xmlns:p14="http://schemas.microsoft.com/office/powerpoint/2010/main" val="31214152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9" name="Picture 15368">
            <a:extLst>
              <a:ext uri="{FF2B5EF4-FFF2-40B4-BE49-F238E27FC236}">
                <a16:creationId xmlns:a16="http://schemas.microsoft.com/office/drawing/2014/main" id="{15392C64-9787-C484-E03E-0F8CDB8804CF}"/>
              </a:ext>
            </a:extLst>
          </p:cNvPr>
          <p:cNvPicPr>
            <a:picLocks noChangeAspect="1"/>
          </p:cNvPicPr>
          <p:nvPr/>
        </p:nvPicPr>
        <p:blipFill>
          <a:blip r:embed="rId3">
            <a:duotone>
              <a:schemeClr val="bg2">
                <a:shade val="45000"/>
                <a:satMod val="135000"/>
              </a:schemeClr>
              <a:prstClr val="white"/>
            </a:duotone>
          </a:blip>
          <a:srcRect b="15730"/>
          <a:stretch/>
        </p:blipFill>
        <p:spPr>
          <a:xfrm>
            <a:off x="20" y="10"/>
            <a:ext cx="12191980" cy="6857990"/>
          </a:xfrm>
          <a:prstGeom prst="rect">
            <a:avLst/>
          </a:prstGeom>
        </p:spPr>
      </p:pic>
      <p:sp>
        <p:nvSpPr>
          <p:cNvPr id="15373" name="Rectangle 1537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dirty="0"/>
              <a:t>Understanding GEAR UP</a:t>
            </a:r>
            <a:br>
              <a:rPr lang="en-US" dirty="0"/>
            </a:br>
            <a:r>
              <a:rPr lang="en-US" dirty="0"/>
              <a:t>Funding Guidelines: Supplement vs. Supplant</a:t>
            </a:r>
          </a:p>
        </p:txBody>
      </p:sp>
      <p:sp>
        <p:nvSpPr>
          <p:cNvPr id="15365" name="TextBox 5"/>
          <p:cNvSpPr txBox="1">
            <a:spLocks noChangeArrowheads="1"/>
          </p:cNvSpPr>
          <p:nvPr/>
        </p:nvSpPr>
        <p:spPr bwMode="auto">
          <a:xfrm>
            <a:off x="4886700" y="6176964"/>
            <a:ext cx="4224643" cy="307777"/>
          </a:xfrm>
          <a:prstGeom prst="rect">
            <a:avLst/>
          </a:prstGeom>
          <a:noFill/>
          <a:ln w="9525">
            <a:noFill/>
            <a:miter lim="800000"/>
            <a:headEnd/>
            <a:tailEnd/>
          </a:ln>
        </p:spPr>
        <p:txBody>
          <a:bodyPr wrap="square">
            <a:spAutoFit/>
          </a:bodyPr>
          <a:lstStyle/>
          <a:p>
            <a:pPr>
              <a:spcAft>
                <a:spcPts val="600"/>
              </a:spcAft>
            </a:pPr>
            <a:r>
              <a:rPr lang="en-US" sz="1400" dirty="0">
                <a:latin typeface="Tw Cen MT" pitchFamily="34" charset="0"/>
              </a:rPr>
              <a:t>Source: US Department of Education, www.ed.gov</a:t>
            </a:r>
            <a:endParaRPr lang="en-US" sz="1400">
              <a:latin typeface="Tw Cen MT" pitchFamily="34" charset="0"/>
            </a:endParaRPr>
          </a:p>
        </p:txBody>
      </p:sp>
      <p:graphicFrame>
        <p:nvGraphicFramePr>
          <p:cNvPr id="15367" name="Content Placeholder 3">
            <a:extLst>
              <a:ext uri="{FF2B5EF4-FFF2-40B4-BE49-F238E27FC236}">
                <a16:creationId xmlns:a16="http://schemas.microsoft.com/office/drawing/2014/main" id="{24158650-99D9-2D34-7B3F-50875D221D91}"/>
              </a:ext>
            </a:extLst>
          </p:cNvPr>
          <p:cNvGraphicFramePr>
            <a:graphicFrameLocks noGrp="1"/>
          </p:cNvGraphicFramePr>
          <p:nvPr>
            <p:ph idx="1"/>
            <p:extLst>
              <p:ext uri="{D42A27DB-BD31-4B8C-83A1-F6EECF244321}">
                <p14:modId xmlns:p14="http://schemas.microsoft.com/office/powerpoint/2010/main" val="38109800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3" name="Group 7182">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180" name="Rectangle 7179">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50863" y="365125"/>
            <a:ext cx="11090274" cy="1325563"/>
          </a:xfrm>
        </p:spPr>
        <p:txBody>
          <a:bodyPr>
            <a:normAutofit/>
          </a:bodyPr>
          <a:lstStyle/>
          <a:p>
            <a:r>
              <a:rPr lang="en-US" sz="4000"/>
              <a:t>GEAR UP Match Requirements</a:t>
            </a:r>
          </a:p>
        </p:txBody>
      </p:sp>
      <p:graphicFrame>
        <p:nvGraphicFramePr>
          <p:cNvPr id="7173" name="Content Placeholder 3">
            <a:extLst>
              <a:ext uri="{FF2B5EF4-FFF2-40B4-BE49-F238E27FC236}">
                <a16:creationId xmlns:a16="http://schemas.microsoft.com/office/drawing/2014/main" id="{507CF6F3-037B-D17C-8D32-646A912B66CE}"/>
              </a:ext>
            </a:extLst>
          </p:cNvPr>
          <p:cNvGraphicFramePr>
            <a:graphicFrameLocks noGrp="1"/>
          </p:cNvGraphicFramePr>
          <p:nvPr>
            <p:ph idx="1"/>
            <p:extLst>
              <p:ext uri="{D42A27DB-BD31-4B8C-83A1-F6EECF244321}">
                <p14:modId xmlns:p14="http://schemas.microsoft.com/office/powerpoint/2010/main" val="754517453"/>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81">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83" name="Group 7182">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180" name="Rectangle 7179">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1" name="Rectangle 7180">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550863" y="365125"/>
            <a:ext cx="11090274" cy="1325563"/>
          </a:xfrm>
        </p:spPr>
        <p:txBody>
          <a:bodyPr>
            <a:normAutofit/>
          </a:bodyPr>
          <a:lstStyle/>
          <a:p>
            <a:r>
              <a:rPr lang="en-US" sz="4000"/>
              <a:t>GEAR UP Match Requirements</a:t>
            </a:r>
          </a:p>
        </p:txBody>
      </p:sp>
      <p:graphicFrame>
        <p:nvGraphicFramePr>
          <p:cNvPr id="7173" name="Content Placeholder 3">
            <a:extLst>
              <a:ext uri="{FF2B5EF4-FFF2-40B4-BE49-F238E27FC236}">
                <a16:creationId xmlns:a16="http://schemas.microsoft.com/office/drawing/2014/main" id="{507CF6F3-037B-D17C-8D32-646A912B66CE}"/>
              </a:ext>
            </a:extLst>
          </p:cNvPr>
          <p:cNvGraphicFramePr>
            <a:graphicFrameLocks noGrp="1"/>
          </p:cNvGraphicFramePr>
          <p:nvPr>
            <p:ph idx="1"/>
            <p:extLst>
              <p:ext uri="{D42A27DB-BD31-4B8C-83A1-F6EECF244321}">
                <p14:modId xmlns:p14="http://schemas.microsoft.com/office/powerpoint/2010/main" val="1548322293"/>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426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5F4A85B-2AC6-4E29-B074-AB92F8FA9BB1}"/>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sz="4400"/>
              <a:t>Agenda</a:t>
            </a:r>
          </a:p>
        </p:txBody>
      </p:sp>
      <p:sp>
        <p:nvSpPr>
          <p:cNvPr id="3" name="Content Placeholder 2">
            <a:extLst>
              <a:ext uri="{FF2B5EF4-FFF2-40B4-BE49-F238E27FC236}">
                <a16:creationId xmlns:a16="http://schemas.microsoft.com/office/drawing/2014/main" id="{E32AB0EB-0819-41F4-99E9-C02FA0DAF66D}"/>
              </a:ext>
            </a:extLst>
          </p:cNvPr>
          <p:cNvSpPr>
            <a:spLocks noGrp="1"/>
          </p:cNvSpPr>
          <p:nvPr>
            <p:ph idx="1"/>
          </p:nvPr>
        </p:nvSpPr>
        <p:spPr>
          <a:xfrm>
            <a:off x="838200" y="1825625"/>
            <a:ext cx="5393361" cy="4351338"/>
          </a:xfrm>
        </p:spPr>
        <p:txBody>
          <a:bodyPr vert="horz" lIns="91440" tIns="45720" rIns="91440" bIns="45720" rtlCol="0">
            <a:normAutofit/>
          </a:bodyPr>
          <a:lstStyle/>
          <a:p>
            <a:pPr>
              <a:buFont typeface="Arial" panose="020B0604020202020204" pitchFamily="34" charset="0"/>
              <a:buChar char="•"/>
            </a:pPr>
            <a:r>
              <a:rPr lang="en-US" sz="2800" dirty="0"/>
              <a:t>What is GEAR UP?</a:t>
            </a:r>
          </a:p>
          <a:p>
            <a:pPr>
              <a:buFont typeface="Arial" panose="020B0604020202020204" pitchFamily="34" charset="0"/>
              <a:buChar char="•"/>
            </a:pPr>
            <a:r>
              <a:rPr lang="en-US" sz="2800" dirty="0"/>
              <a:t>What is the GEAR UP Work Plan &amp; Budget?</a:t>
            </a:r>
          </a:p>
          <a:p>
            <a:pPr>
              <a:buFont typeface="Arial" panose="020B0604020202020204" pitchFamily="34" charset="0"/>
              <a:buChar char="•"/>
            </a:pPr>
            <a:r>
              <a:rPr lang="en-US" sz="2800" dirty="0"/>
              <a:t>How can GEAR UP Support You?</a:t>
            </a:r>
          </a:p>
          <a:p>
            <a:pPr>
              <a:buFont typeface="Arial" panose="020B0604020202020204" pitchFamily="34" charset="0"/>
              <a:buChar char="•"/>
            </a:pPr>
            <a:r>
              <a:rPr lang="en-US" sz="2800" dirty="0"/>
              <a:t>GEAR UP Match Requirements</a:t>
            </a:r>
          </a:p>
          <a:p>
            <a:pPr>
              <a:buFont typeface="Arial" panose="020B0604020202020204" pitchFamily="34" charset="0"/>
              <a:buChar char="•"/>
            </a:pPr>
            <a:endParaRPr lang="en-US" dirty="0"/>
          </a:p>
        </p:txBody>
      </p:sp>
      <p:pic>
        <p:nvPicPr>
          <p:cNvPr id="11" name="Picture Placeholder 10" descr="team work hand gesture">
            <a:extLst>
              <a:ext uri="{FF2B5EF4-FFF2-40B4-BE49-F238E27FC236}">
                <a16:creationId xmlns:a16="http://schemas.microsoft.com/office/drawing/2014/main" id="{41749033-B92E-4E63-82DE-801849DA2B1E}"/>
              </a:ext>
            </a:extLst>
          </p:cNvPr>
          <p:cNvPicPr>
            <a:picLocks noGrp="1" noChangeAspect="1"/>
          </p:cNvPicPr>
          <p:nvPr>
            <p:ph type="pic" sz="quarter" idx="13"/>
          </p:nvPr>
        </p:nvPicPr>
        <p:blipFill rotWithShape="1">
          <a:blip r:embed="rId2"/>
          <a:srcRect t="669" r="-1" b="26580"/>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78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5" name="Rectangle 9224">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p:cNvSpPr>
          <p:nvPr>
            <p:ph type="title"/>
          </p:nvPr>
        </p:nvSpPr>
        <p:spPr>
          <a:xfrm>
            <a:off x="838200" y="459863"/>
            <a:ext cx="10515600" cy="1004594"/>
          </a:xfrm>
        </p:spPr>
        <p:txBody>
          <a:bodyPr>
            <a:normAutofit/>
          </a:bodyPr>
          <a:lstStyle/>
          <a:p>
            <a:pPr algn="ctr"/>
            <a:r>
              <a:rPr lang="en-US">
                <a:solidFill>
                  <a:srgbClr val="FFFFFF"/>
                </a:solidFill>
              </a:rPr>
              <a:t>Teacher Time</a:t>
            </a:r>
          </a:p>
        </p:txBody>
      </p:sp>
      <p:sp>
        <p:nvSpPr>
          <p:cNvPr id="9227" name="Rectangle: Rounded Corners 922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221" name="Rectangle 3">
            <a:extLst>
              <a:ext uri="{FF2B5EF4-FFF2-40B4-BE49-F238E27FC236}">
                <a16:creationId xmlns:a16="http://schemas.microsoft.com/office/drawing/2014/main" id="{D518AB8F-0131-F3E2-20A8-03F7C07A4A65}"/>
              </a:ext>
            </a:extLst>
          </p:cNvPr>
          <p:cNvGraphicFramePr>
            <a:graphicFrameLocks noGrp="1"/>
          </p:cNvGraphicFramePr>
          <p:nvPr>
            <p:ph idx="1"/>
            <p:extLst>
              <p:ext uri="{D42A27DB-BD31-4B8C-83A1-F6EECF244321}">
                <p14:modId xmlns:p14="http://schemas.microsoft.com/office/powerpoint/2010/main" val="387844225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4" name="Rectangle 1127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Oval 1127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1074" y="1396686"/>
            <a:ext cx="3240506" cy="4064628"/>
          </a:xfrm>
        </p:spPr>
        <p:txBody>
          <a:bodyPr>
            <a:normAutofit/>
          </a:bodyPr>
          <a:lstStyle/>
          <a:p>
            <a:r>
              <a:rPr lang="en-US" sz="4100">
                <a:solidFill>
                  <a:srgbClr val="FFFFFF"/>
                </a:solidFill>
              </a:rPr>
              <a:t>Other School Staff Time:  Administrators and Classified</a:t>
            </a:r>
          </a:p>
        </p:txBody>
      </p:sp>
      <p:sp>
        <p:nvSpPr>
          <p:cNvPr id="11296" name="Arc 1129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97" name="Oval 1129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298" name="Content Placeholder 3"/>
          <p:cNvSpPr>
            <a:spLocks noGrp="1"/>
          </p:cNvSpPr>
          <p:nvPr>
            <p:ph idx="1"/>
          </p:nvPr>
        </p:nvSpPr>
        <p:spPr>
          <a:xfrm>
            <a:off x="5370153" y="1526033"/>
            <a:ext cx="5536397" cy="3935281"/>
          </a:xfrm>
        </p:spPr>
        <p:txBody>
          <a:bodyPr>
            <a:normAutofit/>
          </a:bodyPr>
          <a:lstStyle/>
          <a:p>
            <a:r>
              <a:rPr lang="en-US"/>
              <a:t>All time devoted to GEAR UP specific activities can be counted as match at the same rate that person is normally paid, including benefits.</a:t>
            </a:r>
          </a:p>
          <a:p>
            <a:r>
              <a:rPr lang="en-US"/>
              <a:t>All staff time submitted as match must support the goals and objectives of the program and be in addition to the general tasks expected of the employee.</a:t>
            </a:r>
          </a:p>
        </p:txBody>
      </p:sp>
      <p:sp>
        <p:nvSpPr>
          <p:cNvPr id="11269" name="TextBox 5"/>
          <p:cNvSpPr txBox="1">
            <a:spLocks noChangeArrowheads="1"/>
          </p:cNvSpPr>
          <p:nvPr/>
        </p:nvSpPr>
        <p:spPr bwMode="auto">
          <a:xfrm>
            <a:off x="2286000" y="6248401"/>
            <a:ext cx="7620000" cy="307975"/>
          </a:xfrm>
          <a:prstGeom prst="rect">
            <a:avLst/>
          </a:prstGeom>
          <a:noFill/>
          <a:ln w="9525">
            <a:noFill/>
            <a:miter lim="800000"/>
            <a:headEnd/>
            <a:tailEnd/>
          </a:ln>
        </p:spPr>
        <p:txBody>
          <a:bodyPr>
            <a:spAutoFit/>
          </a:bodyPr>
          <a:lstStyle/>
          <a:p>
            <a:endParaRPr lang="en-US" sz="1400">
              <a:latin typeface="Tw Cen MT"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4" name="Rectangle 11273">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6" name="Rectangle: Rounded Corners 11275">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US">
                <a:solidFill>
                  <a:srgbClr val="FFFFFF"/>
                </a:solidFill>
              </a:rPr>
              <a:t>School Counselors’ Time</a:t>
            </a:r>
          </a:p>
        </p:txBody>
      </p:sp>
      <p:sp>
        <p:nvSpPr>
          <p:cNvPr id="11278" name="Freeform: Shape 11277">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80" name="Freeform: Shape 11279">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1282" name="Freeform: Shape 11281">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267" name="Content Placeholder 3"/>
          <p:cNvSpPr>
            <a:spLocks noGrp="1"/>
          </p:cNvSpPr>
          <p:nvPr>
            <p:ph idx="1"/>
          </p:nvPr>
        </p:nvSpPr>
        <p:spPr>
          <a:xfrm>
            <a:off x="6096000" y="820880"/>
            <a:ext cx="5257799" cy="4889350"/>
          </a:xfrm>
        </p:spPr>
        <p:txBody>
          <a:bodyPr anchor="t">
            <a:normAutofit/>
          </a:bodyPr>
          <a:lstStyle/>
          <a:p>
            <a:r>
              <a:rPr lang="en-US" dirty="0"/>
              <a:t>A school counselor’s time may be counted as match when engaged in GEAR UP activities if they are categorized by your district as an administrator and not as a certificated staff member (teacher). If they are classified as a teacher, then they are only eligible for match if it is performed outside of their contract day.</a:t>
            </a:r>
          </a:p>
        </p:txBody>
      </p:sp>
      <p:sp>
        <p:nvSpPr>
          <p:cNvPr id="11284" name="Freeform: Shape 11283">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1286" name="Freeform: Shape 11285">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1288" name="Freeform: Shape 11287">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269" name="TextBox 5"/>
          <p:cNvSpPr txBox="1">
            <a:spLocks noChangeArrowheads="1"/>
          </p:cNvSpPr>
          <p:nvPr/>
        </p:nvSpPr>
        <p:spPr bwMode="auto">
          <a:xfrm>
            <a:off x="2286000" y="6248401"/>
            <a:ext cx="7620000" cy="307975"/>
          </a:xfrm>
          <a:prstGeom prst="rect">
            <a:avLst/>
          </a:prstGeom>
          <a:noFill/>
          <a:ln w="9525">
            <a:noFill/>
            <a:miter lim="800000"/>
            <a:headEnd/>
            <a:tailEnd/>
          </a:ln>
        </p:spPr>
        <p:txBody>
          <a:bodyPr>
            <a:spAutoFit/>
          </a:bodyPr>
          <a:lstStyle/>
          <a:p>
            <a:endParaRPr lang="en-US" sz="1400">
              <a:latin typeface="Tw Cen MT" pitchFamily="34" charset="0"/>
            </a:endParaRPr>
          </a:p>
        </p:txBody>
      </p:sp>
    </p:spTree>
    <p:extLst>
      <p:ext uri="{BB962C8B-B14F-4D97-AF65-F5344CB8AC3E}">
        <p14:creationId xmlns:p14="http://schemas.microsoft.com/office/powerpoint/2010/main" val="2322850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4E1F0F-F254-A1C9-A563-A515471EF219}"/>
              </a:ext>
            </a:extLst>
          </p:cNvPr>
          <p:cNvPicPr>
            <a:picLocks noChangeAspect="1"/>
          </p:cNvPicPr>
          <p:nvPr/>
        </p:nvPicPr>
        <p:blipFill>
          <a:blip r:embed="rId3">
            <a:duotone>
              <a:schemeClr val="bg2">
                <a:shade val="45000"/>
                <a:satMod val="135000"/>
              </a:schemeClr>
              <a:prstClr val="white"/>
            </a:duotone>
          </a:blip>
          <a:srcRect t="10413" b="14587"/>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dirty="0"/>
              <a:t>Match Documentation Process</a:t>
            </a:r>
          </a:p>
        </p:txBody>
      </p:sp>
      <p:graphicFrame>
        <p:nvGraphicFramePr>
          <p:cNvPr id="6" name="Content Placeholder 3">
            <a:extLst>
              <a:ext uri="{FF2B5EF4-FFF2-40B4-BE49-F238E27FC236}">
                <a16:creationId xmlns:a16="http://schemas.microsoft.com/office/drawing/2014/main" id="{24969104-20AE-94C6-F7D8-32CF154E7E9C}"/>
              </a:ext>
            </a:extLst>
          </p:cNvPr>
          <p:cNvGraphicFramePr>
            <a:graphicFrameLocks noGrp="1"/>
          </p:cNvGraphicFramePr>
          <p:nvPr>
            <p:ph idx="1"/>
            <p:extLst>
              <p:ext uri="{D42A27DB-BD31-4B8C-83A1-F6EECF244321}">
                <p14:modId xmlns:p14="http://schemas.microsoft.com/office/powerpoint/2010/main" val="39348833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2734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7BD2EF1-D750-45D6-BB78-17AEA8B49E52}"/>
              </a:ext>
            </a:extLst>
          </p:cNvPr>
          <p:cNvSpPr>
            <a:spLocks noGrp="1"/>
          </p:cNvSpPr>
          <p:nvPr>
            <p:ph type="ctrTitle"/>
          </p:nvPr>
        </p:nvSpPr>
        <p:spPr>
          <a:xfrm>
            <a:off x="3315031" y="1380754"/>
            <a:ext cx="5561938" cy="2513516"/>
          </a:xfrm>
        </p:spPr>
        <p:txBody>
          <a:bodyPr>
            <a:normAutofit/>
          </a:bodyPr>
          <a:lstStyle/>
          <a:p>
            <a:r>
              <a:rPr lang="en-US"/>
              <a:t>Thank You!!!</a:t>
            </a:r>
          </a:p>
        </p:txBody>
      </p:sp>
      <p:sp>
        <p:nvSpPr>
          <p:cNvPr id="5" name="Subtitle 4">
            <a:extLst>
              <a:ext uri="{FF2B5EF4-FFF2-40B4-BE49-F238E27FC236}">
                <a16:creationId xmlns:a16="http://schemas.microsoft.com/office/drawing/2014/main" id="{A7863BB0-DDBA-432B-94F0-16D1944F98B6}"/>
              </a:ext>
            </a:extLst>
          </p:cNvPr>
          <p:cNvSpPr>
            <a:spLocks noGrp="1"/>
          </p:cNvSpPr>
          <p:nvPr>
            <p:ph type="subTitle" idx="1"/>
          </p:nvPr>
        </p:nvSpPr>
        <p:spPr>
          <a:xfrm>
            <a:off x="3315031" y="4076802"/>
            <a:ext cx="5561938" cy="1534587"/>
          </a:xfrm>
        </p:spPr>
        <p:txBody>
          <a:bodyPr>
            <a:normAutofit/>
          </a:bodyPr>
          <a:lstStyle/>
          <a:p>
            <a:endParaRPr lang="en-US"/>
          </a:p>
        </p:txBody>
      </p:sp>
      <p:sp>
        <p:nvSpPr>
          <p:cNvPr id="18" name="Arc 17">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19">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105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950163-836D-3004-3CDF-48D65A65FA5B}"/>
              </a:ext>
            </a:extLst>
          </p:cNvPr>
          <p:cNvSpPr>
            <a:spLocks noGrp="1"/>
          </p:cNvSpPr>
          <p:nvPr>
            <p:ph type="pic" sz="quarter" idx="13"/>
          </p:nvPr>
        </p:nvSpPr>
        <p:spPr/>
        <p:txBody>
          <a:bodyPr/>
          <a:lstStyle/>
          <a:p>
            <a:endParaRPr lang="en-US"/>
          </a:p>
        </p:txBody>
      </p:sp>
      <p:sp>
        <p:nvSpPr>
          <p:cNvPr id="3" name="Picture Placeholder 2">
            <a:extLst>
              <a:ext uri="{FF2B5EF4-FFF2-40B4-BE49-F238E27FC236}">
                <a16:creationId xmlns:a16="http://schemas.microsoft.com/office/drawing/2014/main" id="{49E78498-129B-3AC7-CB13-1D27BDABDEA0}"/>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88CFE8F3-A2FD-89E1-B074-9AB77412DD2E}"/>
              </a:ext>
            </a:extLst>
          </p:cNvPr>
          <p:cNvSpPr>
            <a:spLocks noGrp="1"/>
          </p:cNvSpPr>
          <p:nvPr>
            <p:ph type="pic" sz="quarter" idx="21"/>
          </p:nvPr>
        </p:nvSpPr>
        <p:spPr/>
        <p:txBody>
          <a:bodyPr/>
          <a:lstStyle/>
          <a:p>
            <a:endParaRPr lang="en-US"/>
          </a:p>
        </p:txBody>
      </p:sp>
      <p:sp>
        <p:nvSpPr>
          <p:cNvPr id="14" name="Title 13">
            <a:extLst>
              <a:ext uri="{FF2B5EF4-FFF2-40B4-BE49-F238E27FC236}">
                <a16:creationId xmlns:a16="http://schemas.microsoft.com/office/drawing/2014/main" id="{277DAA8E-E213-4838-8A35-0514DA907CD3}"/>
              </a:ext>
            </a:extLst>
          </p:cNvPr>
          <p:cNvSpPr>
            <a:spLocks noGrp="1"/>
          </p:cNvSpPr>
          <p:nvPr>
            <p:ph type="title"/>
          </p:nvPr>
        </p:nvSpPr>
        <p:spPr/>
        <p:txBody>
          <a:bodyPr/>
          <a:lstStyle/>
          <a:p>
            <a:r>
              <a:rPr lang="en-US" dirty="0"/>
              <a:t>Our Team </a:t>
            </a:r>
          </a:p>
        </p:txBody>
      </p:sp>
      <p:sp>
        <p:nvSpPr>
          <p:cNvPr id="8" name="Picture Placeholder 7">
            <a:extLst>
              <a:ext uri="{FF2B5EF4-FFF2-40B4-BE49-F238E27FC236}">
                <a16:creationId xmlns:a16="http://schemas.microsoft.com/office/drawing/2014/main" id="{7F2CF4A5-5BF2-460F-3D2F-A333D879BED6}"/>
              </a:ext>
            </a:extLst>
          </p:cNvPr>
          <p:cNvSpPr>
            <a:spLocks noGrp="1"/>
          </p:cNvSpPr>
          <p:nvPr>
            <p:ph type="pic" sz="quarter" idx="28"/>
          </p:nvPr>
        </p:nvSpPr>
        <p:spPr/>
        <p:txBody>
          <a:bodyPr/>
          <a:lstStyle/>
          <a:p>
            <a:endParaRPr lang="en-US"/>
          </a:p>
        </p:txBody>
      </p:sp>
      <p:sp>
        <p:nvSpPr>
          <p:cNvPr id="15" name="Picture Placeholder 14">
            <a:extLst>
              <a:ext uri="{FF2B5EF4-FFF2-40B4-BE49-F238E27FC236}">
                <a16:creationId xmlns:a16="http://schemas.microsoft.com/office/drawing/2014/main" id="{D30984DC-13FF-D6BB-461B-549DC645E83B}"/>
              </a:ext>
            </a:extLst>
          </p:cNvPr>
          <p:cNvSpPr>
            <a:spLocks noGrp="1"/>
          </p:cNvSpPr>
          <p:nvPr>
            <p:ph type="pic" sz="quarter" idx="29"/>
          </p:nvPr>
        </p:nvSpPr>
        <p:spPr/>
        <p:txBody>
          <a:bodyPr/>
          <a:lstStyle/>
          <a:p>
            <a:endParaRPr lang="en-US"/>
          </a:p>
        </p:txBody>
      </p:sp>
      <p:sp>
        <p:nvSpPr>
          <p:cNvPr id="4" name="Date Placeholder 3">
            <a:extLst>
              <a:ext uri="{FF2B5EF4-FFF2-40B4-BE49-F238E27FC236}">
                <a16:creationId xmlns:a16="http://schemas.microsoft.com/office/drawing/2014/main" id="{C19C6AA6-F64A-4EED-BD98-372E60328C74}"/>
              </a:ext>
            </a:extLst>
          </p:cNvPr>
          <p:cNvSpPr>
            <a:spLocks noGrp="1"/>
          </p:cNvSpPr>
          <p:nvPr>
            <p:ph type="dt" sz="half" idx="32"/>
          </p:nvPr>
        </p:nvSpPr>
        <p:spPr/>
        <p:txBody>
          <a:bodyPr/>
          <a:lstStyle/>
          <a:p>
            <a:r>
              <a:rPr lang="en-US"/>
              <a:t>9/4/20XX</a:t>
            </a:r>
            <a:endParaRPr lang="en-US" dirty="0"/>
          </a:p>
        </p:txBody>
      </p:sp>
      <p:sp>
        <p:nvSpPr>
          <p:cNvPr id="5" name="Footer Placeholder 4">
            <a:extLst>
              <a:ext uri="{FF2B5EF4-FFF2-40B4-BE49-F238E27FC236}">
                <a16:creationId xmlns:a16="http://schemas.microsoft.com/office/drawing/2014/main" id="{642F86A9-C4D0-4493-A1F1-741FDAA3FEAE}"/>
              </a:ext>
            </a:extLst>
          </p:cNvPr>
          <p:cNvSpPr>
            <a:spLocks noGrp="1"/>
          </p:cNvSpPr>
          <p:nvPr>
            <p:ph type="ftr" sz="quarter" idx="3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877E141B-5988-4AA2-BA44-57F5848F2316}"/>
              </a:ext>
            </a:extLst>
          </p:cNvPr>
          <p:cNvSpPr>
            <a:spLocks noGrp="1"/>
          </p:cNvSpPr>
          <p:nvPr>
            <p:ph type="sldNum" sz="quarter" idx="34"/>
          </p:nvPr>
        </p:nvSpPr>
        <p:spPr/>
        <p:txBody>
          <a:bodyPr/>
          <a:lstStyle/>
          <a:p>
            <a:fld id="{A65A5C87-DF58-40C8-B092-1DE63DB4547E}" type="slidenum">
              <a:rPr lang="en-US" smtClean="0"/>
              <a:pPr/>
              <a:t>3</a:t>
            </a:fld>
            <a:endParaRPr lang="en-US" dirty="0"/>
          </a:p>
        </p:txBody>
      </p:sp>
      <p:sp>
        <p:nvSpPr>
          <p:cNvPr id="17" name="Text Placeholder 16">
            <a:extLst>
              <a:ext uri="{FF2B5EF4-FFF2-40B4-BE49-F238E27FC236}">
                <a16:creationId xmlns:a16="http://schemas.microsoft.com/office/drawing/2014/main" id="{866065FC-105E-D521-200E-33F573B68523}"/>
              </a:ext>
            </a:extLst>
          </p:cNvPr>
          <p:cNvSpPr>
            <a:spLocks noGrp="1"/>
          </p:cNvSpPr>
          <p:nvPr>
            <p:ph type="body" sz="quarter" idx="36"/>
          </p:nvPr>
        </p:nvSpPr>
        <p:spPr/>
        <p:txBody>
          <a:bodyPr/>
          <a:lstStyle/>
          <a:p>
            <a:endParaRPr lang="en-US"/>
          </a:p>
        </p:txBody>
      </p:sp>
      <p:sp>
        <p:nvSpPr>
          <p:cNvPr id="18" name="Text Placeholder 17">
            <a:extLst>
              <a:ext uri="{FF2B5EF4-FFF2-40B4-BE49-F238E27FC236}">
                <a16:creationId xmlns:a16="http://schemas.microsoft.com/office/drawing/2014/main" id="{EFA83385-0025-DCD7-4532-00DA0F0423D5}"/>
              </a:ext>
            </a:extLst>
          </p:cNvPr>
          <p:cNvSpPr>
            <a:spLocks noGrp="1"/>
          </p:cNvSpPr>
          <p:nvPr>
            <p:ph type="body" sz="quarter" idx="37"/>
          </p:nvPr>
        </p:nvSpPr>
        <p:spPr/>
        <p:txBody>
          <a:bodyPr/>
          <a:lstStyle/>
          <a:p>
            <a:endParaRPr lang="en-US"/>
          </a:p>
        </p:txBody>
      </p:sp>
      <p:sp>
        <p:nvSpPr>
          <p:cNvPr id="19" name="Text Placeholder 18">
            <a:extLst>
              <a:ext uri="{FF2B5EF4-FFF2-40B4-BE49-F238E27FC236}">
                <a16:creationId xmlns:a16="http://schemas.microsoft.com/office/drawing/2014/main" id="{227D68F3-ABF5-5651-1399-16EF49BC6CAB}"/>
              </a:ext>
            </a:extLst>
          </p:cNvPr>
          <p:cNvSpPr>
            <a:spLocks noGrp="1"/>
          </p:cNvSpPr>
          <p:nvPr>
            <p:ph type="body" sz="quarter" idx="38"/>
          </p:nvPr>
        </p:nvSpPr>
        <p:spPr/>
        <p:txBody>
          <a:bodyPr/>
          <a:lstStyle/>
          <a:p>
            <a:endParaRPr lang="en-US"/>
          </a:p>
        </p:txBody>
      </p:sp>
      <p:sp>
        <p:nvSpPr>
          <p:cNvPr id="20" name="Text Placeholder 19">
            <a:extLst>
              <a:ext uri="{FF2B5EF4-FFF2-40B4-BE49-F238E27FC236}">
                <a16:creationId xmlns:a16="http://schemas.microsoft.com/office/drawing/2014/main" id="{C841BD50-6A79-BF8B-51C8-4C92AF946CE8}"/>
              </a:ext>
            </a:extLst>
          </p:cNvPr>
          <p:cNvSpPr>
            <a:spLocks noGrp="1"/>
          </p:cNvSpPr>
          <p:nvPr>
            <p:ph type="body" sz="quarter" idx="39"/>
          </p:nvPr>
        </p:nvSpPr>
        <p:spPr/>
        <p:txBody>
          <a:bodyPr/>
          <a:lstStyle/>
          <a:p>
            <a:endParaRPr lang="en-US"/>
          </a:p>
        </p:txBody>
      </p:sp>
      <p:sp>
        <p:nvSpPr>
          <p:cNvPr id="16" name="Text Placeholder 15">
            <a:extLst>
              <a:ext uri="{FF2B5EF4-FFF2-40B4-BE49-F238E27FC236}">
                <a16:creationId xmlns:a16="http://schemas.microsoft.com/office/drawing/2014/main" id="{BE1F2E9A-283C-1824-45B9-F913A8FE687C}"/>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114847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5A10F86-8997-0877-9657-EB6C27442B1E}"/>
              </a:ext>
            </a:extLst>
          </p:cNvPr>
          <p:cNvPicPr>
            <a:picLocks noChangeAspect="1"/>
          </p:cNvPicPr>
          <p:nvPr/>
        </p:nvPicPr>
        <p:blipFill>
          <a:blip r:embed="rId3">
            <a:duotone>
              <a:schemeClr val="bg2">
                <a:shade val="45000"/>
                <a:satMod val="135000"/>
              </a:schemeClr>
              <a:prstClr val="white"/>
            </a:duotone>
          </a:blip>
          <a:srcRect b="15730"/>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fontScale="90000"/>
          </a:bodyPr>
          <a:lstStyle/>
          <a:p>
            <a:r>
              <a:rPr lang="en-US" dirty="0"/>
              <a:t>What Do We Mean When We Say Post-High School Pathways or Postsecondary Education &amp; Training?</a:t>
            </a:r>
          </a:p>
        </p:txBody>
      </p:sp>
      <p:graphicFrame>
        <p:nvGraphicFramePr>
          <p:cNvPr id="5" name="Content Placeholder 2">
            <a:extLst>
              <a:ext uri="{FF2B5EF4-FFF2-40B4-BE49-F238E27FC236}">
                <a16:creationId xmlns:a16="http://schemas.microsoft.com/office/drawing/2014/main" id="{976E2CCE-9E22-475B-BAF9-8495A2626777}"/>
              </a:ext>
            </a:extLst>
          </p:cNvPr>
          <p:cNvGraphicFramePr>
            <a:graphicFrameLocks noGrp="1"/>
          </p:cNvGraphicFramePr>
          <p:nvPr>
            <p:ph idx="1"/>
            <p:extLst>
              <p:ext uri="{D42A27DB-BD31-4B8C-83A1-F6EECF244321}">
                <p14:modId xmlns:p14="http://schemas.microsoft.com/office/powerpoint/2010/main" val="2057438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624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5200" dirty="0"/>
              <a:t>GEAR UP State Programs</a:t>
            </a:r>
          </a:p>
        </p:txBody>
      </p:sp>
      <p:graphicFrame>
        <p:nvGraphicFramePr>
          <p:cNvPr id="25" name="Content Placeholder 2">
            <a:extLst>
              <a:ext uri="{FF2B5EF4-FFF2-40B4-BE49-F238E27FC236}">
                <a16:creationId xmlns:a16="http://schemas.microsoft.com/office/drawing/2014/main" id="{B9E9EEDC-20F3-D254-CF47-BBA732740FE5}"/>
              </a:ext>
            </a:extLst>
          </p:cNvPr>
          <p:cNvGraphicFramePr>
            <a:graphicFrameLocks noGrp="1"/>
          </p:cNvGraphicFramePr>
          <p:nvPr>
            <p:ph idx="1"/>
            <p:extLst>
              <p:ext uri="{D42A27DB-BD31-4B8C-83A1-F6EECF244321}">
                <p14:modId xmlns:p14="http://schemas.microsoft.com/office/powerpoint/2010/main" val="416881712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68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Our GEAR UP School Partners</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map of the state of washington&#10;&#10;Description automatically generated">
            <a:extLst>
              <a:ext uri="{FF2B5EF4-FFF2-40B4-BE49-F238E27FC236}">
                <a16:creationId xmlns:a16="http://schemas.microsoft.com/office/drawing/2014/main" id="{A2511C0C-404E-814A-482A-E385438C1F30}"/>
              </a:ext>
            </a:extLst>
          </p:cNvPr>
          <p:cNvPicPr>
            <a:picLocks noGrp="1" noChangeAspect="1"/>
          </p:cNvPicPr>
          <p:nvPr>
            <p:ph sz="half" idx="2"/>
          </p:nvPr>
        </p:nvPicPr>
        <p:blipFill>
          <a:blip r:embed="rId3"/>
          <a:srcRect l="3795" r="-3" b="-3"/>
          <a:stretch/>
        </p:blipFill>
        <p:spPr>
          <a:xfrm>
            <a:off x="7675658" y="2093976"/>
            <a:ext cx="3941064" cy="4096512"/>
          </a:xfrm>
          <a:prstGeom prst="rect">
            <a:avLst/>
          </a:prstGeom>
        </p:spPr>
      </p:pic>
      <p:graphicFrame>
        <p:nvGraphicFramePr>
          <p:cNvPr id="5" name="Content Placeholder 4">
            <a:extLst>
              <a:ext uri="{FF2B5EF4-FFF2-40B4-BE49-F238E27FC236}">
                <a16:creationId xmlns:a16="http://schemas.microsoft.com/office/drawing/2014/main" id="{2FDC82D5-C553-4B10-B062-47C430D2071B}"/>
              </a:ext>
            </a:extLst>
          </p:cNvPr>
          <p:cNvGraphicFramePr>
            <a:graphicFrameLocks noGrp="1"/>
          </p:cNvGraphicFramePr>
          <p:nvPr>
            <p:ph sz="half" idx="1"/>
            <p:extLst>
              <p:ext uri="{D42A27DB-BD31-4B8C-83A1-F6EECF244321}">
                <p14:modId xmlns:p14="http://schemas.microsoft.com/office/powerpoint/2010/main" val="436403845"/>
              </p:ext>
            </p:extLst>
          </p:nvPr>
        </p:nvGraphicFramePr>
        <p:xfrm>
          <a:off x="572493" y="2071316"/>
          <a:ext cx="6713552" cy="4119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888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1171074" y="1396686"/>
            <a:ext cx="3240506" cy="4064628"/>
          </a:xfrm>
        </p:spPr>
        <p:txBody>
          <a:bodyPr vert="horz" lIns="91440" tIns="45720" rIns="91440" bIns="45720" rtlCol="0" anchor="ctr">
            <a:normAutofit/>
          </a:bodyPr>
          <a:lstStyle/>
          <a:p>
            <a:r>
              <a:rPr lang="en-US" sz="4400" kern="1200">
                <a:solidFill>
                  <a:srgbClr val="FFFFFF"/>
                </a:solidFill>
                <a:latin typeface="+mj-lt"/>
                <a:ea typeface="+mj-ea"/>
                <a:cs typeface="+mj-cs"/>
              </a:rPr>
              <a:t>Washington State GEAR UP</a:t>
            </a:r>
          </a:p>
        </p:txBody>
      </p:sp>
      <p:sp>
        <p:nvSpPr>
          <p:cNvPr id="36" name="Arc 35">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Content Placeholder 9">
            <a:extLst>
              <a:ext uri="{FF2B5EF4-FFF2-40B4-BE49-F238E27FC236}">
                <a16:creationId xmlns:a16="http://schemas.microsoft.com/office/drawing/2014/main" id="{A36DF637-3008-4A61-BB64-DA06344803F2}"/>
              </a:ext>
            </a:extLst>
          </p:cNvPr>
          <p:cNvSpPr>
            <a:spLocks noGrp="1"/>
          </p:cNvSpPr>
          <p:nvPr>
            <p:ph idx="1"/>
          </p:nvPr>
        </p:nvSpPr>
        <p:spPr>
          <a:xfrm>
            <a:off x="5484529" y="845711"/>
            <a:ext cx="5536397" cy="3935281"/>
          </a:xfrm>
        </p:spPr>
        <p:txBody>
          <a:bodyPr vert="horz" lIns="91440" tIns="45720" rIns="91440" bIns="45720" rtlCol="0">
            <a:noAutofit/>
          </a:bodyPr>
          <a:lstStyle/>
          <a:p>
            <a:pPr>
              <a:buFont typeface="Arial" panose="020B0604020202020204" pitchFamily="34" charset="0"/>
              <a:buChar char="•"/>
            </a:pPr>
            <a:r>
              <a:rPr lang="en-US" sz="2400" dirty="0"/>
              <a:t>13 high-poverty rural school districts.</a:t>
            </a:r>
          </a:p>
          <a:p>
            <a:pPr>
              <a:buFont typeface="Arial" panose="020B0604020202020204" pitchFamily="34" charset="0"/>
              <a:buChar char="•"/>
            </a:pPr>
            <a:r>
              <a:rPr lang="en-US" sz="2400" dirty="0"/>
              <a:t>Over 6,500 students and their families are served annually, in the 7th grade through the end of their first year after high school. </a:t>
            </a:r>
          </a:p>
          <a:p>
            <a:pPr>
              <a:buFont typeface="Arial" panose="020B0604020202020204" pitchFamily="34" charset="0"/>
              <a:buChar char="•"/>
            </a:pPr>
            <a:r>
              <a:rPr lang="en-US" sz="2400" dirty="0"/>
              <a:t>GEAR UP staff build personalized relationships with students and families to build and support student aspirations for college. </a:t>
            </a:r>
          </a:p>
          <a:p>
            <a:pPr>
              <a:buFont typeface="Arial" panose="020B0604020202020204" pitchFamily="34" charset="0"/>
              <a:buChar char="•"/>
            </a:pPr>
            <a:r>
              <a:rPr lang="en-US" sz="2400" dirty="0"/>
              <a:t>Prepare students for a career with high labor market value that aligns with their aspirations.</a:t>
            </a:r>
          </a:p>
          <a:p>
            <a:pPr>
              <a:buFont typeface="Arial" panose="020B0604020202020204" pitchFamily="34" charset="0"/>
              <a:buChar char="•"/>
            </a:pPr>
            <a:r>
              <a:rPr lang="en-US" sz="2400" dirty="0"/>
              <a:t>Postsecondary education &amp; training options and financial aid resources to support their aspirations. </a:t>
            </a:r>
          </a:p>
        </p:txBody>
      </p:sp>
    </p:spTree>
    <p:extLst>
      <p:ext uri="{BB962C8B-B14F-4D97-AF65-F5344CB8AC3E}">
        <p14:creationId xmlns:p14="http://schemas.microsoft.com/office/powerpoint/2010/main" val="97311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itle 2"/>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3800" kern="1200" dirty="0">
                <a:solidFill>
                  <a:schemeClr val="tx1"/>
                </a:solidFill>
                <a:latin typeface="+mj-lt"/>
                <a:ea typeface="+mj-ea"/>
                <a:cs typeface="+mj-cs"/>
              </a:rPr>
              <a:t>GEAR UP’s vision is that all students are academically, socially, and financially prepared to enter and complete the postsecondary program or institution of their choice. </a:t>
            </a:r>
          </a:p>
        </p:txBody>
      </p:sp>
      <p:sp>
        <p:nvSpPr>
          <p:cNvPr id="2" name="Text Placeholder 1"/>
          <p:cNvSpPr>
            <a:spLocks noGrp="1"/>
          </p:cNvSpPr>
          <p:nvPr>
            <p:ph type="body" idx="1"/>
          </p:nvPr>
        </p:nvSpPr>
        <p:spPr>
          <a:xfrm>
            <a:off x="4038600" y="4782320"/>
            <a:ext cx="7644627" cy="1329443"/>
          </a:xfrm>
        </p:spPr>
        <p:txBody>
          <a:bodyPr vert="horz" lIns="91440" tIns="45720" rIns="91440" bIns="45720" rtlCol="0">
            <a:normAutofit/>
          </a:bodyPr>
          <a:lstStyle/>
          <a:p>
            <a:pPr algn="r"/>
            <a:r>
              <a:rPr lang="en-US" sz="2800" kern="1200" dirty="0">
                <a:solidFill>
                  <a:schemeClr val="tx1"/>
                </a:solidFill>
                <a:latin typeface="+mn-lt"/>
                <a:ea typeface="+mn-ea"/>
                <a:cs typeface="+mn-cs"/>
              </a:rPr>
              <a:t>Our Vision</a:t>
            </a:r>
            <a:r>
              <a:rPr lang="en-US" kern="1200" dirty="0">
                <a:solidFill>
                  <a:schemeClr val="tx1"/>
                </a:solidFill>
                <a:latin typeface="+mn-lt"/>
                <a:ea typeface="+mn-ea"/>
                <a:cs typeface="+mn-cs"/>
              </a:rPr>
              <a:t>	</a:t>
            </a:r>
          </a:p>
        </p:txBody>
      </p:sp>
    </p:spTree>
    <p:extLst>
      <p:ext uri="{BB962C8B-B14F-4D97-AF65-F5344CB8AC3E}">
        <p14:creationId xmlns:p14="http://schemas.microsoft.com/office/powerpoint/2010/main" val="274871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2300" kern="1200" dirty="0">
                <a:solidFill>
                  <a:schemeClr val="tx1"/>
                </a:solidFill>
                <a:latin typeface="+mj-lt"/>
                <a:ea typeface="+mj-ea"/>
                <a:cs typeface="+mj-cs"/>
              </a:rPr>
              <a:t>We focus on underserved and historically excluded students when planning for post-high school pathways.</a:t>
            </a:r>
            <a:br>
              <a:rPr lang="en-US" sz="2300" kern="1200" dirty="0">
                <a:solidFill>
                  <a:schemeClr val="tx1"/>
                </a:solidFill>
                <a:latin typeface="+mj-lt"/>
                <a:ea typeface="+mj-ea"/>
                <a:cs typeface="+mj-cs"/>
              </a:rPr>
            </a:br>
            <a:br>
              <a:rPr lang="en-US" sz="2300" kern="1200" dirty="0">
                <a:solidFill>
                  <a:schemeClr val="tx1"/>
                </a:solidFill>
                <a:latin typeface="+mj-lt"/>
                <a:ea typeface="+mj-ea"/>
                <a:cs typeface="+mj-cs"/>
              </a:rPr>
            </a:br>
            <a:r>
              <a:rPr lang="en-US" sz="2300" kern="1200" dirty="0">
                <a:solidFill>
                  <a:schemeClr val="tx1"/>
                </a:solidFill>
                <a:latin typeface="+mj-lt"/>
                <a:ea typeface="+mj-ea"/>
                <a:cs typeface="+mj-cs"/>
              </a:rPr>
              <a:t>Students who start early have a better chance of entering education beyond high school and completing a credential.</a:t>
            </a:r>
            <a:br>
              <a:rPr lang="en-US" sz="2300" kern="1200" dirty="0">
                <a:solidFill>
                  <a:schemeClr val="tx1"/>
                </a:solidFill>
                <a:latin typeface="+mj-lt"/>
                <a:ea typeface="+mj-ea"/>
                <a:cs typeface="+mj-cs"/>
              </a:rPr>
            </a:br>
            <a:br>
              <a:rPr lang="en-US" sz="2300" kern="1200" dirty="0">
                <a:solidFill>
                  <a:schemeClr val="tx1"/>
                </a:solidFill>
                <a:latin typeface="+mj-lt"/>
                <a:ea typeface="+mj-ea"/>
                <a:cs typeface="+mj-cs"/>
              </a:rPr>
            </a:br>
            <a:r>
              <a:rPr lang="en-US" sz="2300" kern="1200" dirty="0">
                <a:solidFill>
                  <a:schemeClr val="tx1"/>
                </a:solidFill>
                <a:latin typeface="+mj-lt"/>
                <a:ea typeface="+mj-ea"/>
                <a:cs typeface="+mj-cs"/>
              </a:rPr>
              <a:t>We believe personal relationships fuel a student’s desire to pursue education and training and are just as important as good grades and financial resources.</a:t>
            </a:r>
          </a:p>
        </p:txBody>
      </p:sp>
      <p:sp>
        <p:nvSpPr>
          <p:cNvPr id="2" name="Text Placeholder 1"/>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b="1" kern="1200">
                <a:solidFill>
                  <a:schemeClr val="tx1"/>
                </a:solidFill>
                <a:latin typeface="+mn-lt"/>
                <a:ea typeface="+mn-ea"/>
                <a:cs typeface="+mn-cs"/>
              </a:rPr>
              <a:t>Our Values</a:t>
            </a:r>
          </a:p>
        </p:txBody>
      </p:sp>
      <p:cxnSp>
        <p:nvCxnSpPr>
          <p:cNvPr id="29" name="Straight Connector 2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699610"/>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000000"/>
      </a:dk2>
      <a:lt2>
        <a:srgbClr val="F8F8F8"/>
      </a:lt2>
      <a:accent1>
        <a:srgbClr val="00B0F0"/>
      </a:accent1>
      <a:accent2>
        <a:srgbClr val="0099CC"/>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D70AD4CA126341B5EF876D28E7A21F" ma:contentTypeVersion="18" ma:contentTypeDescription="Create a new document." ma:contentTypeScope="" ma:versionID="dcd8b97fd5c11460298089cb9c918ddb">
  <xsd:schema xmlns:xsd="http://www.w3.org/2001/XMLSchema" xmlns:xs="http://www.w3.org/2001/XMLSchema" xmlns:p="http://schemas.microsoft.com/office/2006/metadata/properties" xmlns:ns1="http://schemas.microsoft.com/sharepoint/v3" xmlns:ns2="5e639225-d472-42e6-928f-095886cc035f" xmlns:ns3="54fbc30f-95dc-44dd-b098-5b77f5028df9" targetNamespace="http://schemas.microsoft.com/office/2006/metadata/properties" ma:root="true" ma:fieldsID="d6f2e2e3301a4305047d4ed5770f3f91" ns1:_="" ns2:_="" ns3:_="">
    <xsd:import namespace="http://schemas.microsoft.com/sharepoint/v3"/>
    <xsd:import namespace="5e639225-d472-42e6-928f-095886cc035f"/>
    <xsd:import namespace="54fbc30f-95dc-44dd-b098-5b77f5028df9"/>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element ref="ns2:Last_x0020_Access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639225-d472-42e6-928f-095886cc035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Last_x0020_Accessed" ma:index="25" nillable="true" ma:displayName="Last Accessed" ma:internalName="Last_x0020_Accesse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4fbc30f-95dc-44dd-b098-5b77f5028df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de1f53a-0cef-4fc1-8a17-9d7957b74e6a}" ma:internalName="TaxCatchAll" ma:showField="CatchAllData" ma:web="54fbc30f-95dc-44dd-b098-5b77f5028df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e639225-d472-42e6-928f-095886cc035f">
      <Terms xmlns="http://schemas.microsoft.com/office/infopath/2007/PartnerControls"/>
    </lcf76f155ced4ddcb4097134ff3c332f>
    <TaxCatchAll xmlns="54fbc30f-95dc-44dd-b098-5b77f5028df9" xsi:nil="true"/>
    <Last_x0020_Accessed xmlns="5e639225-d472-42e6-928f-095886cc035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5F2E0A-710A-4588-BCD2-E1774DA263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639225-d472-42e6-928f-095886cc035f"/>
    <ds:schemaRef ds:uri="54fbc30f-95dc-44dd-b098-5b77f5028d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467EA8-0C75-431D-A46D-4BF1C031370D}">
  <ds:schemaRefs>
    <ds:schemaRef ds:uri="http://www.w3.org/XML/1998/namespace"/>
    <ds:schemaRef ds:uri="http://schemas.microsoft.com/office/2006/metadata/properties"/>
    <ds:schemaRef ds:uri="http://schemas.microsoft.com/office/2006/documentManagement/types"/>
    <ds:schemaRef ds:uri="http://purl.org/dc/elements/1.1/"/>
    <ds:schemaRef ds:uri="http://purl.org/dc/dcmitype/"/>
    <ds:schemaRef ds:uri="894dbb2b-35e3-4e40-b282-4baa343bc3bc"/>
    <ds:schemaRef ds:uri="2a0342cf-57d7-47d6-b188-dab1e1632426"/>
    <ds:schemaRef ds:uri="http://schemas.microsoft.com/office/infopath/2007/PartnerControls"/>
    <ds:schemaRef ds:uri="http://schemas.openxmlformats.org/package/2006/metadata/core-properties"/>
    <ds:schemaRef ds:uri="http://schemas.microsoft.com/sharepoint/v3"/>
    <ds:schemaRef ds:uri="http://purl.org/dc/terms/"/>
    <ds:schemaRef ds:uri="5e639225-d472-42e6-928f-095886cc035f"/>
    <ds:schemaRef ds:uri="54fbc30f-95dc-44dd-b098-5b77f5028df9"/>
  </ds:schemaRefs>
</ds:datastoreItem>
</file>

<file path=customXml/itemProps3.xml><?xml version="1.0" encoding="utf-8"?>
<ds:datastoreItem xmlns:ds="http://schemas.openxmlformats.org/officeDocument/2006/customXml" ds:itemID="{59338E84-89DB-469C-BB85-D51175302B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849</TotalTime>
  <Words>1196</Words>
  <Application>Microsoft Office PowerPoint</Application>
  <PresentationFormat>Widescreen</PresentationFormat>
  <Paragraphs>141</Paragraphs>
  <Slides>24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Tw Cen MT</vt:lpstr>
      <vt:lpstr>Wingdings</vt:lpstr>
      <vt:lpstr>Office Theme</vt:lpstr>
      <vt:lpstr>Staff Orientation</vt:lpstr>
      <vt:lpstr>Agenda</vt:lpstr>
      <vt:lpstr>Our Team </vt:lpstr>
      <vt:lpstr>What Do We Mean When We Say Post-High School Pathways or Postsecondary Education &amp; Training?</vt:lpstr>
      <vt:lpstr>GEAR UP State Programs</vt:lpstr>
      <vt:lpstr>Our GEAR UP School Partners</vt:lpstr>
      <vt:lpstr>Washington State GEAR UP</vt:lpstr>
      <vt:lpstr>GEAR UP’s vision is that all students are academically, socially, and financially prepared to enter and complete the postsecondary program or institution of their choice. </vt:lpstr>
      <vt:lpstr>We focus on underserved and historically excluded students when planning for post-high school pathways.  Students who start early have a better chance of entering education beyond high school and completing a credential.  We believe personal relationships fuel a student’s desire to pursue education and training and are just as important as good grades and financial resources.</vt:lpstr>
      <vt:lpstr>Program Objectives</vt:lpstr>
      <vt:lpstr>GEAR UP Direct Service Model </vt:lpstr>
      <vt:lpstr>GEAR UP In Our School</vt:lpstr>
      <vt:lpstr>GEAR UP In Our School</vt:lpstr>
      <vt:lpstr>How Can GEAR UP Help You?</vt:lpstr>
      <vt:lpstr>How Can You Help GEAR UP?</vt:lpstr>
      <vt:lpstr>Family Workshops</vt:lpstr>
      <vt:lpstr>Understanding GEAR UP Funding Guidelines: Supplement vs. Supplant</vt:lpstr>
      <vt:lpstr>GEAR UP Match Requirements</vt:lpstr>
      <vt:lpstr>GEAR UP Match Requirements</vt:lpstr>
      <vt:lpstr>Teacher Time</vt:lpstr>
      <vt:lpstr>Other School Staff Time:  Administrators and Classified</vt:lpstr>
      <vt:lpstr>School Counselors’ Time</vt:lpstr>
      <vt:lpstr>Match Documentation Process</vt:lpstr>
      <vt:lpstr>Thank You!!!</vt:lpstr>
    </vt:vector>
  </TitlesOfParts>
  <Company>Washington Student Achievement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Persky, Emily (WSAC)</dc:creator>
  <cp:lastModifiedBy>Beth Kelly (WSAC) she/they</cp:lastModifiedBy>
  <cp:revision>96</cp:revision>
  <dcterms:created xsi:type="dcterms:W3CDTF">2014-01-29T00:17:43Z</dcterms:created>
  <dcterms:modified xsi:type="dcterms:W3CDTF">2025-01-17T16:08:57Z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0x01010042D70AD4CA126341B5EF876D28E7A21F</vt:lpwstr>
  </property>
  <property fmtid="{D5CDD505-2E9C-101B-9397-08002B2CF9AE}" pid="3" name="MediaServiceImageTags">
    <vt:lpwstr/>
  </property>
</Properties>
</file>