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83" r:id="rId6"/>
    <p:sldId id="334" r:id="rId7"/>
    <p:sldId id="330" r:id="rId8"/>
    <p:sldId id="331" r:id="rId9"/>
    <p:sldId id="320" r:id="rId10"/>
    <p:sldId id="314" r:id="rId11"/>
    <p:sldId id="332" r:id="rId12"/>
    <p:sldId id="316" r:id="rId13"/>
    <p:sldId id="315" r:id="rId14"/>
    <p:sldId id="317" r:id="rId15"/>
    <p:sldId id="313" r:id="rId16"/>
    <p:sldId id="329" r:id="rId17"/>
    <p:sldId id="328" r:id="rId18"/>
    <p:sldId id="326" r:id="rId19"/>
    <p:sldId id="33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hyperlink" Target="https://gearup.wa.gov/file/form-kind-match-goods-and-services" TargetMode="Externa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hyperlink" Target="https://gearup.wa.gov/file/form-kind-match-goods-and-services" TargetMode="Externa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hyperlink" Target="https://gearup.wa.gov/file/staff-match-training-outline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hyperlink" Target="https://gearup.wa.gov/file/form-kind-match-goods-and-services" TargetMode="External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hyperlink" Target="https://gearup.wa.gov/file/form-kind-match-goods-and-services" TargetMode="External"/><Relationship Id="rId7" Type="http://schemas.openxmlformats.org/officeDocument/2006/relationships/image" Target="../media/image15.sv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hyperlink" Target="https://gearup.wa.gov/file/staff-match-training-outline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07C1BD-E44F-452B-B7EA-186AD1D405AA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F85AC7D-B97A-4FCD-A584-96256BA76A78}">
      <dgm:prSet/>
      <dgm:spPr/>
      <dgm:t>
        <a:bodyPr/>
        <a:lstStyle/>
        <a:p>
          <a:r>
            <a:rPr lang="en-US" dirty="0"/>
            <a:t>Match is the cash share contribution by the school district to support GEAR UP students and families. </a:t>
          </a:r>
        </a:p>
      </dgm:t>
    </dgm:pt>
    <dgm:pt modelId="{E1AAA2A9-D951-4879-9423-6800D087E200}" type="parTrans" cxnId="{E4F3C5BE-8D2D-4752-BA17-3017833AFAA8}">
      <dgm:prSet/>
      <dgm:spPr/>
      <dgm:t>
        <a:bodyPr/>
        <a:lstStyle/>
        <a:p>
          <a:endParaRPr lang="en-US"/>
        </a:p>
      </dgm:t>
    </dgm:pt>
    <dgm:pt modelId="{BB6D8588-84B8-446C-9BFA-B06737F015B1}" type="sibTrans" cxnId="{E4F3C5BE-8D2D-4752-BA17-3017833AFAA8}">
      <dgm:prSet/>
      <dgm:spPr/>
      <dgm:t>
        <a:bodyPr/>
        <a:lstStyle/>
        <a:p>
          <a:endParaRPr lang="en-US"/>
        </a:p>
      </dgm:t>
    </dgm:pt>
    <dgm:pt modelId="{FCE1C55C-ECE9-422E-BAB5-3087AA0EF93F}">
      <dgm:prSet/>
      <dgm:spPr/>
      <dgm:t>
        <a:bodyPr/>
        <a:lstStyle/>
        <a:p>
          <a:r>
            <a:rPr lang="en-US" dirty="0"/>
            <a:t>Demonstrates commitment and engagement.</a:t>
          </a:r>
        </a:p>
      </dgm:t>
    </dgm:pt>
    <dgm:pt modelId="{711200D9-5B5E-4DAB-BEBE-BAC252705AE8}" type="parTrans" cxnId="{BC886437-7D17-40FC-96EF-923BA988844C}">
      <dgm:prSet/>
      <dgm:spPr/>
      <dgm:t>
        <a:bodyPr/>
        <a:lstStyle/>
        <a:p>
          <a:endParaRPr lang="en-US"/>
        </a:p>
      </dgm:t>
    </dgm:pt>
    <dgm:pt modelId="{8C4D8301-8FB4-4B08-B8B4-2458F700BE82}" type="sibTrans" cxnId="{BC886437-7D17-40FC-96EF-923BA988844C}">
      <dgm:prSet/>
      <dgm:spPr/>
      <dgm:t>
        <a:bodyPr/>
        <a:lstStyle/>
        <a:p>
          <a:endParaRPr lang="en-US"/>
        </a:p>
      </dgm:t>
    </dgm:pt>
    <dgm:pt modelId="{1B248EEA-0154-4EE0-A342-2B1680041029}">
      <dgm:prSet/>
      <dgm:spPr/>
      <dgm:t>
        <a:bodyPr/>
        <a:lstStyle/>
        <a:p>
          <a:r>
            <a:rPr lang="en-US" dirty="0"/>
            <a:t>Common Sources: staff time, non-staff time, goods and services donations, scholarships, other grants that support career and college readiness.</a:t>
          </a:r>
        </a:p>
      </dgm:t>
    </dgm:pt>
    <dgm:pt modelId="{F7CC8E68-5B07-4561-90FB-1D17ECB7F5CF}" type="parTrans" cxnId="{1B5F3111-2FAE-445F-AECE-B44CB131F7B6}">
      <dgm:prSet/>
      <dgm:spPr/>
      <dgm:t>
        <a:bodyPr/>
        <a:lstStyle/>
        <a:p>
          <a:endParaRPr lang="en-US"/>
        </a:p>
      </dgm:t>
    </dgm:pt>
    <dgm:pt modelId="{36294BAC-FE1F-40C8-94ED-EFF61ABCA50D}" type="sibTrans" cxnId="{1B5F3111-2FAE-445F-AECE-B44CB131F7B6}">
      <dgm:prSet/>
      <dgm:spPr/>
      <dgm:t>
        <a:bodyPr/>
        <a:lstStyle/>
        <a:p>
          <a:endParaRPr lang="en-US"/>
        </a:p>
      </dgm:t>
    </dgm:pt>
    <dgm:pt modelId="{245B2022-BC84-451A-9F46-5F42BE0A4936}" type="pres">
      <dgm:prSet presAssocID="{8307C1BD-E44F-452B-B7EA-186AD1D405AA}" presName="vert0" presStyleCnt="0">
        <dgm:presLayoutVars>
          <dgm:dir/>
          <dgm:animOne val="branch"/>
          <dgm:animLvl val="lvl"/>
        </dgm:presLayoutVars>
      </dgm:prSet>
      <dgm:spPr/>
    </dgm:pt>
    <dgm:pt modelId="{FBA09D0E-0B82-4DDE-8B11-334AD9F6C009}" type="pres">
      <dgm:prSet presAssocID="{5F85AC7D-B97A-4FCD-A584-96256BA76A78}" presName="thickLine" presStyleLbl="alignNode1" presStyleIdx="0" presStyleCnt="3"/>
      <dgm:spPr/>
    </dgm:pt>
    <dgm:pt modelId="{46009EA9-2E0B-4791-A0AB-362CE68B87E1}" type="pres">
      <dgm:prSet presAssocID="{5F85AC7D-B97A-4FCD-A584-96256BA76A78}" presName="horz1" presStyleCnt="0"/>
      <dgm:spPr/>
    </dgm:pt>
    <dgm:pt modelId="{0DA3847C-4A61-450A-B71A-E07F626A6A1B}" type="pres">
      <dgm:prSet presAssocID="{5F85AC7D-B97A-4FCD-A584-96256BA76A78}" presName="tx1" presStyleLbl="revTx" presStyleIdx="0" presStyleCnt="3"/>
      <dgm:spPr/>
    </dgm:pt>
    <dgm:pt modelId="{7AA34890-77E7-4B31-BA34-C6B964000435}" type="pres">
      <dgm:prSet presAssocID="{5F85AC7D-B97A-4FCD-A584-96256BA76A78}" presName="vert1" presStyleCnt="0"/>
      <dgm:spPr/>
    </dgm:pt>
    <dgm:pt modelId="{911C2C2E-506E-4088-9A40-4C079D0E6E1B}" type="pres">
      <dgm:prSet presAssocID="{FCE1C55C-ECE9-422E-BAB5-3087AA0EF93F}" presName="thickLine" presStyleLbl="alignNode1" presStyleIdx="1" presStyleCnt="3"/>
      <dgm:spPr/>
    </dgm:pt>
    <dgm:pt modelId="{B7031915-4757-4965-8DB8-E6C9ECB78873}" type="pres">
      <dgm:prSet presAssocID="{FCE1C55C-ECE9-422E-BAB5-3087AA0EF93F}" presName="horz1" presStyleCnt="0"/>
      <dgm:spPr/>
    </dgm:pt>
    <dgm:pt modelId="{4EC012F3-2283-4659-A243-40201235561A}" type="pres">
      <dgm:prSet presAssocID="{FCE1C55C-ECE9-422E-BAB5-3087AA0EF93F}" presName="tx1" presStyleLbl="revTx" presStyleIdx="1" presStyleCnt="3"/>
      <dgm:spPr/>
    </dgm:pt>
    <dgm:pt modelId="{12D4281A-FB05-4D72-B98F-77AAF201C485}" type="pres">
      <dgm:prSet presAssocID="{FCE1C55C-ECE9-422E-BAB5-3087AA0EF93F}" presName="vert1" presStyleCnt="0"/>
      <dgm:spPr/>
    </dgm:pt>
    <dgm:pt modelId="{896FF341-39D0-4BC5-8BC4-60B3CA67CBBA}" type="pres">
      <dgm:prSet presAssocID="{1B248EEA-0154-4EE0-A342-2B1680041029}" presName="thickLine" presStyleLbl="alignNode1" presStyleIdx="2" presStyleCnt="3"/>
      <dgm:spPr/>
    </dgm:pt>
    <dgm:pt modelId="{F0CEC78F-AE53-4308-9C47-1A763050F0BA}" type="pres">
      <dgm:prSet presAssocID="{1B248EEA-0154-4EE0-A342-2B1680041029}" presName="horz1" presStyleCnt="0"/>
      <dgm:spPr/>
    </dgm:pt>
    <dgm:pt modelId="{9F696DD7-3EBF-4477-986E-6FEE19C96E5B}" type="pres">
      <dgm:prSet presAssocID="{1B248EEA-0154-4EE0-A342-2B1680041029}" presName="tx1" presStyleLbl="revTx" presStyleIdx="2" presStyleCnt="3"/>
      <dgm:spPr/>
    </dgm:pt>
    <dgm:pt modelId="{E9D2485C-CE93-4ABD-A134-57EA13A27C00}" type="pres">
      <dgm:prSet presAssocID="{1B248EEA-0154-4EE0-A342-2B1680041029}" presName="vert1" presStyleCnt="0"/>
      <dgm:spPr/>
    </dgm:pt>
  </dgm:ptLst>
  <dgm:cxnLst>
    <dgm:cxn modelId="{1B5F3111-2FAE-445F-AECE-B44CB131F7B6}" srcId="{8307C1BD-E44F-452B-B7EA-186AD1D405AA}" destId="{1B248EEA-0154-4EE0-A342-2B1680041029}" srcOrd="2" destOrd="0" parTransId="{F7CC8E68-5B07-4561-90FB-1D17ECB7F5CF}" sibTransId="{36294BAC-FE1F-40C8-94ED-EFF61ABCA50D}"/>
    <dgm:cxn modelId="{C90EF528-4B84-4D54-BD25-856B239612AF}" type="presOf" srcId="{8307C1BD-E44F-452B-B7EA-186AD1D405AA}" destId="{245B2022-BC84-451A-9F46-5F42BE0A4936}" srcOrd="0" destOrd="0" presId="urn:microsoft.com/office/officeart/2008/layout/LinedList"/>
    <dgm:cxn modelId="{BC886437-7D17-40FC-96EF-923BA988844C}" srcId="{8307C1BD-E44F-452B-B7EA-186AD1D405AA}" destId="{FCE1C55C-ECE9-422E-BAB5-3087AA0EF93F}" srcOrd="1" destOrd="0" parTransId="{711200D9-5B5E-4DAB-BEBE-BAC252705AE8}" sibTransId="{8C4D8301-8FB4-4B08-B8B4-2458F700BE82}"/>
    <dgm:cxn modelId="{5CC80066-23A1-4FDC-AD84-188370650AFB}" type="presOf" srcId="{1B248EEA-0154-4EE0-A342-2B1680041029}" destId="{9F696DD7-3EBF-4477-986E-6FEE19C96E5B}" srcOrd="0" destOrd="0" presId="urn:microsoft.com/office/officeart/2008/layout/LinedList"/>
    <dgm:cxn modelId="{B8E9EF93-5FB7-4D74-8B39-F0952078B206}" type="presOf" srcId="{FCE1C55C-ECE9-422E-BAB5-3087AA0EF93F}" destId="{4EC012F3-2283-4659-A243-40201235561A}" srcOrd="0" destOrd="0" presId="urn:microsoft.com/office/officeart/2008/layout/LinedList"/>
    <dgm:cxn modelId="{E4F3C5BE-8D2D-4752-BA17-3017833AFAA8}" srcId="{8307C1BD-E44F-452B-B7EA-186AD1D405AA}" destId="{5F85AC7D-B97A-4FCD-A584-96256BA76A78}" srcOrd="0" destOrd="0" parTransId="{E1AAA2A9-D951-4879-9423-6800D087E200}" sibTransId="{BB6D8588-84B8-446C-9BFA-B06737F015B1}"/>
    <dgm:cxn modelId="{6F5468E3-477E-4B82-95B9-DE9604934359}" type="presOf" srcId="{5F85AC7D-B97A-4FCD-A584-96256BA76A78}" destId="{0DA3847C-4A61-450A-B71A-E07F626A6A1B}" srcOrd="0" destOrd="0" presId="urn:microsoft.com/office/officeart/2008/layout/LinedList"/>
    <dgm:cxn modelId="{BB28ED25-1048-4225-B267-2865622D0139}" type="presParOf" srcId="{245B2022-BC84-451A-9F46-5F42BE0A4936}" destId="{FBA09D0E-0B82-4DDE-8B11-334AD9F6C009}" srcOrd="0" destOrd="0" presId="urn:microsoft.com/office/officeart/2008/layout/LinedList"/>
    <dgm:cxn modelId="{5B1AE6CB-B0F7-4F15-9848-CA80E9F9F73B}" type="presParOf" srcId="{245B2022-BC84-451A-9F46-5F42BE0A4936}" destId="{46009EA9-2E0B-4791-A0AB-362CE68B87E1}" srcOrd="1" destOrd="0" presId="urn:microsoft.com/office/officeart/2008/layout/LinedList"/>
    <dgm:cxn modelId="{4FA0CE48-801F-41DA-BB2E-33FE7ECE160A}" type="presParOf" srcId="{46009EA9-2E0B-4791-A0AB-362CE68B87E1}" destId="{0DA3847C-4A61-450A-B71A-E07F626A6A1B}" srcOrd="0" destOrd="0" presId="urn:microsoft.com/office/officeart/2008/layout/LinedList"/>
    <dgm:cxn modelId="{9812EC12-C50E-4736-9C73-3425F5BF57D0}" type="presParOf" srcId="{46009EA9-2E0B-4791-A0AB-362CE68B87E1}" destId="{7AA34890-77E7-4B31-BA34-C6B964000435}" srcOrd="1" destOrd="0" presId="urn:microsoft.com/office/officeart/2008/layout/LinedList"/>
    <dgm:cxn modelId="{A0957C7A-1869-4530-8FEE-1D78FC450AFF}" type="presParOf" srcId="{245B2022-BC84-451A-9F46-5F42BE0A4936}" destId="{911C2C2E-506E-4088-9A40-4C079D0E6E1B}" srcOrd="2" destOrd="0" presId="urn:microsoft.com/office/officeart/2008/layout/LinedList"/>
    <dgm:cxn modelId="{172EF858-A719-4F22-A961-F2E5C64B43FB}" type="presParOf" srcId="{245B2022-BC84-451A-9F46-5F42BE0A4936}" destId="{B7031915-4757-4965-8DB8-E6C9ECB78873}" srcOrd="3" destOrd="0" presId="urn:microsoft.com/office/officeart/2008/layout/LinedList"/>
    <dgm:cxn modelId="{48950D18-F065-451A-8B7E-3902F0FF74AC}" type="presParOf" srcId="{B7031915-4757-4965-8DB8-E6C9ECB78873}" destId="{4EC012F3-2283-4659-A243-40201235561A}" srcOrd="0" destOrd="0" presId="urn:microsoft.com/office/officeart/2008/layout/LinedList"/>
    <dgm:cxn modelId="{B50975A5-494A-4B33-862E-8028B3AC72CA}" type="presParOf" srcId="{B7031915-4757-4965-8DB8-E6C9ECB78873}" destId="{12D4281A-FB05-4D72-B98F-77AAF201C485}" srcOrd="1" destOrd="0" presId="urn:microsoft.com/office/officeart/2008/layout/LinedList"/>
    <dgm:cxn modelId="{69A2A0CC-52E0-42DE-AF90-47A91749AC6D}" type="presParOf" srcId="{245B2022-BC84-451A-9F46-5F42BE0A4936}" destId="{896FF341-39D0-4BC5-8BC4-60B3CA67CBBA}" srcOrd="4" destOrd="0" presId="urn:microsoft.com/office/officeart/2008/layout/LinedList"/>
    <dgm:cxn modelId="{25E70ADD-E3CD-4DD0-97C1-EE1FDAC8AFDA}" type="presParOf" srcId="{245B2022-BC84-451A-9F46-5F42BE0A4936}" destId="{F0CEC78F-AE53-4308-9C47-1A763050F0BA}" srcOrd="5" destOrd="0" presId="urn:microsoft.com/office/officeart/2008/layout/LinedList"/>
    <dgm:cxn modelId="{B6E19EC6-0482-4B88-AE7E-CDD118F265B4}" type="presParOf" srcId="{F0CEC78F-AE53-4308-9C47-1A763050F0BA}" destId="{9F696DD7-3EBF-4477-986E-6FEE19C96E5B}" srcOrd="0" destOrd="0" presId="urn:microsoft.com/office/officeart/2008/layout/LinedList"/>
    <dgm:cxn modelId="{D2750C17-EDE8-484F-A9A0-42A9F7F6CD48}" type="presParOf" srcId="{F0CEC78F-AE53-4308-9C47-1A763050F0BA}" destId="{E9D2485C-CE93-4ABD-A134-57EA13A27C0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00D16B-D5CF-414B-B930-07B64E05AD62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5D24B60-01DD-48A1-A899-C1AC073D8B44}">
      <dgm:prSet/>
      <dgm:spPr/>
      <dgm:t>
        <a:bodyPr/>
        <a:lstStyle/>
        <a:p>
          <a:r>
            <a:rPr lang="en-US"/>
            <a:t>Must be allowable under Uniform Guidance.</a:t>
          </a:r>
        </a:p>
      </dgm:t>
    </dgm:pt>
    <dgm:pt modelId="{4D2A5479-21B6-4C37-BC6A-78157FEB18E1}" type="parTrans" cxnId="{02853D51-467C-4CC2-8015-326B449DB31B}">
      <dgm:prSet/>
      <dgm:spPr/>
      <dgm:t>
        <a:bodyPr/>
        <a:lstStyle/>
        <a:p>
          <a:endParaRPr lang="en-US"/>
        </a:p>
      </dgm:t>
    </dgm:pt>
    <dgm:pt modelId="{BCE49BAE-7ECC-4C9D-990D-ED8B3C3523A7}" type="sibTrans" cxnId="{02853D51-467C-4CC2-8015-326B449DB31B}">
      <dgm:prSet/>
      <dgm:spPr/>
      <dgm:t>
        <a:bodyPr/>
        <a:lstStyle/>
        <a:p>
          <a:endParaRPr lang="en-US"/>
        </a:p>
      </dgm:t>
    </dgm:pt>
    <dgm:pt modelId="{95EB7B32-A392-4ABB-B148-D30B152CC847}">
      <dgm:prSet/>
      <dgm:spPr/>
      <dgm:t>
        <a:bodyPr/>
        <a:lstStyle/>
        <a:p>
          <a:r>
            <a:rPr lang="en-US" dirty="0"/>
            <a:t>May include some items that WAGU doesn’t allow as expenditures:</a:t>
          </a:r>
        </a:p>
      </dgm:t>
    </dgm:pt>
    <dgm:pt modelId="{C4D09542-3639-49EF-B3EE-CE8F95620038}" type="parTrans" cxnId="{6E43D6AA-C1C0-45E9-AEC8-9DF191E618ED}">
      <dgm:prSet/>
      <dgm:spPr/>
      <dgm:t>
        <a:bodyPr/>
        <a:lstStyle/>
        <a:p>
          <a:endParaRPr lang="en-US"/>
        </a:p>
      </dgm:t>
    </dgm:pt>
    <dgm:pt modelId="{8506A573-2D27-4C43-8FE1-B354C26A3470}" type="sibTrans" cxnId="{6E43D6AA-C1C0-45E9-AEC8-9DF191E618ED}">
      <dgm:prSet/>
      <dgm:spPr/>
      <dgm:t>
        <a:bodyPr/>
        <a:lstStyle/>
        <a:p>
          <a:endParaRPr lang="en-US"/>
        </a:p>
      </dgm:t>
    </dgm:pt>
    <dgm:pt modelId="{11B96F44-2AA9-4D92-B750-CCD429787509}">
      <dgm:prSet/>
      <dgm:spPr/>
      <dgm:t>
        <a:bodyPr/>
        <a:lstStyle/>
        <a:p>
          <a:r>
            <a:rPr lang="en-US" dirty="0"/>
            <a:t>Some entertainment, if donated. For example: WSU football tickets used while on a campus visit. </a:t>
          </a:r>
        </a:p>
      </dgm:t>
    </dgm:pt>
    <dgm:pt modelId="{10FD7C2A-E4AE-4C0F-B42C-966F3CCF7F7C}" type="parTrans" cxnId="{779CFA29-E998-49B0-AC34-887D7AF28812}">
      <dgm:prSet/>
      <dgm:spPr/>
      <dgm:t>
        <a:bodyPr/>
        <a:lstStyle/>
        <a:p>
          <a:endParaRPr lang="en-US"/>
        </a:p>
      </dgm:t>
    </dgm:pt>
    <dgm:pt modelId="{1EDBD059-6E63-41AE-A7DE-9B8652DD7B82}" type="sibTrans" cxnId="{779CFA29-E998-49B0-AC34-887D7AF28812}">
      <dgm:prSet/>
      <dgm:spPr/>
      <dgm:t>
        <a:bodyPr/>
        <a:lstStyle/>
        <a:p>
          <a:endParaRPr lang="en-US"/>
        </a:p>
      </dgm:t>
    </dgm:pt>
    <dgm:pt modelId="{87F0F7A2-04C9-4B0D-9023-89AE7F52F36F}">
      <dgm:prSet/>
      <dgm:spPr/>
      <dgm:t>
        <a:bodyPr/>
        <a:lstStyle/>
        <a:p>
          <a:r>
            <a:rPr lang="en-US" dirty="0"/>
            <a:t>College swag.</a:t>
          </a:r>
        </a:p>
      </dgm:t>
    </dgm:pt>
    <dgm:pt modelId="{BA83D6F0-AF60-47DC-89B4-EBFC34C490D9}" type="parTrans" cxnId="{D7933BAC-69AF-4352-90EA-F676135620F7}">
      <dgm:prSet/>
      <dgm:spPr/>
      <dgm:t>
        <a:bodyPr/>
        <a:lstStyle/>
        <a:p>
          <a:endParaRPr lang="en-US"/>
        </a:p>
      </dgm:t>
    </dgm:pt>
    <dgm:pt modelId="{126BA32B-A9AD-4009-85BF-6219F91D54B0}" type="sibTrans" cxnId="{D7933BAC-69AF-4352-90EA-F676135620F7}">
      <dgm:prSet/>
      <dgm:spPr/>
      <dgm:t>
        <a:bodyPr/>
        <a:lstStyle/>
        <a:p>
          <a:endParaRPr lang="en-US"/>
        </a:p>
      </dgm:t>
    </dgm:pt>
    <dgm:pt modelId="{95DAFC2D-6B51-4881-960E-29F221BC56D8}">
      <dgm:prSet/>
      <dgm:spPr/>
      <dgm:t>
        <a:bodyPr/>
        <a:lstStyle/>
        <a:p>
          <a:r>
            <a:rPr lang="en-US" dirty="0"/>
            <a:t>Incentives – food, giveaways, snacks, treats, gift cards.</a:t>
          </a:r>
        </a:p>
      </dgm:t>
    </dgm:pt>
    <dgm:pt modelId="{20A4F61C-6F53-4820-BF24-998A9869DEF8}" type="parTrans" cxnId="{887C4FC3-4E69-472D-BB48-D7B8A4B10D85}">
      <dgm:prSet/>
      <dgm:spPr/>
      <dgm:t>
        <a:bodyPr/>
        <a:lstStyle/>
        <a:p>
          <a:endParaRPr lang="en-US"/>
        </a:p>
      </dgm:t>
    </dgm:pt>
    <dgm:pt modelId="{57144338-2864-437A-BB1F-E6A03E2F18CF}" type="sibTrans" cxnId="{887C4FC3-4E69-472D-BB48-D7B8A4B10D85}">
      <dgm:prSet/>
      <dgm:spPr/>
      <dgm:t>
        <a:bodyPr/>
        <a:lstStyle/>
        <a:p>
          <a:endParaRPr lang="en-US"/>
        </a:p>
      </dgm:t>
    </dgm:pt>
    <dgm:pt modelId="{B038EEDD-1611-41D4-9F25-2905A3EA1619}">
      <dgm:prSet/>
      <dgm:spPr/>
      <dgm:t>
        <a:bodyPr/>
        <a:lstStyle/>
        <a:p>
          <a:r>
            <a:rPr lang="en-US" dirty="0"/>
            <a:t>All match is subject to WSAC review. </a:t>
          </a:r>
        </a:p>
      </dgm:t>
    </dgm:pt>
    <dgm:pt modelId="{30931B9B-619F-4E90-A8D3-72AA35BA9042}" type="parTrans" cxnId="{75925BAC-DF48-42BC-9E54-453F627007C8}">
      <dgm:prSet/>
      <dgm:spPr/>
      <dgm:t>
        <a:bodyPr/>
        <a:lstStyle/>
        <a:p>
          <a:endParaRPr lang="en-US"/>
        </a:p>
      </dgm:t>
    </dgm:pt>
    <dgm:pt modelId="{A7B4E467-A3CE-49C4-BE4F-471EE9BF19C8}" type="sibTrans" cxnId="{75925BAC-DF48-42BC-9E54-453F627007C8}">
      <dgm:prSet/>
      <dgm:spPr/>
      <dgm:t>
        <a:bodyPr/>
        <a:lstStyle/>
        <a:p>
          <a:endParaRPr lang="en-US"/>
        </a:p>
      </dgm:t>
    </dgm:pt>
    <dgm:pt modelId="{D311417B-EB9A-440F-91DA-6EC3F352F80C}" type="pres">
      <dgm:prSet presAssocID="{BC00D16B-D5CF-414B-B930-07B64E05AD62}" presName="linear" presStyleCnt="0">
        <dgm:presLayoutVars>
          <dgm:dir/>
          <dgm:animLvl val="lvl"/>
          <dgm:resizeHandles val="exact"/>
        </dgm:presLayoutVars>
      </dgm:prSet>
      <dgm:spPr/>
    </dgm:pt>
    <dgm:pt modelId="{BBCB4DC1-10F6-4CC3-A52B-163CAF483F88}" type="pres">
      <dgm:prSet presAssocID="{D5D24B60-01DD-48A1-A899-C1AC073D8B44}" presName="parentLin" presStyleCnt="0"/>
      <dgm:spPr/>
    </dgm:pt>
    <dgm:pt modelId="{31536AC0-3644-40F1-AC4D-3A1492DF4191}" type="pres">
      <dgm:prSet presAssocID="{D5D24B60-01DD-48A1-A899-C1AC073D8B44}" presName="parentLeftMargin" presStyleLbl="node1" presStyleIdx="0" presStyleCnt="3"/>
      <dgm:spPr/>
    </dgm:pt>
    <dgm:pt modelId="{B7CF6FCB-70BC-4F2F-9776-0C214DC1330D}" type="pres">
      <dgm:prSet presAssocID="{D5D24B60-01DD-48A1-A899-C1AC073D8B4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42F5D01-0E4D-4684-BBEB-4F4CD04C1989}" type="pres">
      <dgm:prSet presAssocID="{D5D24B60-01DD-48A1-A899-C1AC073D8B44}" presName="negativeSpace" presStyleCnt="0"/>
      <dgm:spPr/>
    </dgm:pt>
    <dgm:pt modelId="{439284E8-3997-4483-8A72-294F786D98C3}" type="pres">
      <dgm:prSet presAssocID="{D5D24B60-01DD-48A1-A899-C1AC073D8B44}" presName="childText" presStyleLbl="conFgAcc1" presStyleIdx="0" presStyleCnt="3">
        <dgm:presLayoutVars>
          <dgm:bulletEnabled val="1"/>
        </dgm:presLayoutVars>
      </dgm:prSet>
      <dgm:spPr/>
    </dgm:pt>
    <dgm:pt modelId="{FC66192A-6FCC-4EC1-A909-A9EBDBDA6B1C}" type="pres">
      <dgm:prSet presAssocID="{BCE49BAE-7ECC-4C9D-990D-ED8B3C3523A7}" presName="spaceBetweenRectangles" presStyleCnt="0"/>
      <dgm:spPr/>
    </dgm:pt>
    <dgm:pt modelId="{3D6854D4-9DA3-4CEC-8310-8AEA0D37076B}" type="pres">
      <dgm:prSet presAssocID="{95EB7B32-A392-4ABB-B148-D30B152CC847}" presName="parentLin" presStyleCnt="0"/>
      <dgm:spPr/>
    </dgm:pt>
    <dgm:pt modelId="{9E8E71C6-A9D8-46D8-B7CB-3E4CFF9E5E03}" type="pres">
      <dgm:prSet presAssocID="{95EB7B32-A392-4ABB-B148-D30B152CC847}" presName="parentLeftMargin" presStyleLbl="node1" presStyleIdx="0" presStyleCnt="3"/>
      <dgm:spPr/>
    </dgm:pt>
    <dgm:pt modelId="{0BC288BD-4B52-40D5-BA3C-D09A6F30060C}" type="pres">
      <dgm:prSet presAssocID="{95EB7B32-A392-4ABB-B148-D30B152CC84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503A9B1-6597-46FA-BF8A-CE1AA0EF5001}" type="pres">
      <dgm:prSet presAssocID="{95EB7B32-A392-4ABB-B148-D30B152CC847}" presName="negativeSpace" presStyleCnt="0"/>
      <dgm:spPr/>
    </dgm:pt>
    <dgm:pt modelId="{980409BE-3117-4744-AEEC-2E74C7010D22}" type="pres">
      <dgm:prSet presAssocID="{95EB7B32-A392-4ABB-B148-D30B152CC847}" presName="childText" presStyleLbl="conFgAcc1" presStyleIdx="1" presStyleCnt="3">
        <dgm:presLayoutVars>
          <dgm:bulletEnabled val="1"/>
        </dgm:presLayoutVars>
      </dgm:prSet>
      <dgm:spPr/>
    </dgm:pt>
    <dgm:pt modelId="{AA637DF3-972A-4D02-90E2-663D539A2CC3}" type="pres">
      <dgm:prSet presAssocID="{8506A573-2D27-4C43-8FE1-B354C26A3470}" presName="spaceBetweenRectangles" presStyleCnt="0"/>
      <dgm:spPr/>
    </dgm:pt>
    <dgm:pt modelId="{4BCC6CCE-DB8F-4D88-8FA4-9E37C3D01BED}" type="pres">
      <dgm:prSet presAssocID="{B038EEDD-1611-41D4-9F25-2905A3EA1619}" presName="parentLin" presStyleCnt="0"/>
      <dgm:spPr/>
    </dgm:pt>
    <dgm:pt modelId="{C58D1241-2CF4-4366-8B6B-620B2FC12C70}" type="pres">
      <dgm:prSet presAssocID="{B038EEDD-1611-41D4-9F25-2905A3EA1619}" presName="parentLeftMargin" presStyleLbl="node1" presStyleIdx="1" presStyleCnt="3"/>
      <dgm:spPr/>
    </dgm:pt>
    <dgm:pt modelId="{B367F9F1-F818-45CB-BF27-A9EF570E1976}" type="pres">
      <dgm:prSet presAssocID="{B038EEDD-1611-41D4-9F25-2905A3EA161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6CC2056-E89F-4CB0-BBC8-0CBF1A2240F9}" type="pres">
      <dgm:prSet presAssocID="{B038EEDD-1611-41D4-9F25-2905A3EA1619}" presName="negativeSpace" presStyleCnt="0"/>
      <dgm:spPr/>
    </dgm:pt>
    <dgm:pt modelId="{CFDA7547-1C36-46E6-87E5-11E03B48707A}" type="pres">
      <dgm:prSet presAssocID="{B038EEDD-1611-41D4-9F25-2905A3EA161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60C1702-662C-4EE3-9F90-0827690DEE84}" type="presOf" srcId="{BC00D16B-D5CF-414B-B930-07B64E05AD62}" destId="{D311417B-EB9A-440F-91DA-6EC3F352F80C}" srcOrd="0" destOrd="0" presId="urn:microsoft.com/office/officeart/2005/8/layout/list1"/>
    <dgm:cxn modelId="{53843003-BB41-4C29-AD70-0FE880A459CB}" type="presOf" srcId="{95DAFC2D-6B51-4881-960E-29F221BC56D8}" destId="{980409BE-3117-4744-AEEC-2E74C7010D22}" srcOrd="0" destOrd="2" presId="urn:microsoft.com/office/officeart/2005/8/layout/list1"/>
    <dgm:cxn modelId="{C0AE7305-718D-46B8-ADF2-1292CE3A8629}" type="presOf" srcId="{95EB7B32-A392-4ABB-B148-D30B152CC847}" destId="{9E8E71C6-A9D8-46D8-B7CB-3E4CFF9E5E03}" srcOrd="0" destOrd="0" presId="urn:microsoft.com/office/officeart/2005/8/layout/list1"/>
    <dgm:cxn modelId="{7527BC1B-2A80-4F52-98D1-C0EB0145C2DA}" type="presOf" srcId="{11B96F44-2AA9-4D92-B750-CCD429787509}" destId="{980409BE-3117-4744-AEEC-2E74C7010D22}" srcOrd="0" destOrd="0" presId="urn:microsoft.com/office/officeart/2005/8/layout/list1"/>
    <dgm:cxn modelId="{779CFA29-E998-49B0-AC34-887D7AF28812}" srcId="{95EB7B32-A392-4ABB-B148-D30B152CC847}" destId="{11B96F44-2AA9-4D92-B750-CCD429787509}" srcOrd="0" destOrd="0" parTransId="{10FD7C2A-E4AE-4C0F-B42C-966F3CCF7F7C}" sibTransId="{1EDBD059-6E63-41AE-A7DE-9B8652DD7B82}"/>
    <dgm:cxn modelId="{C0DE3249-ABFE-4BAB-87F0-DF56911D5021}" type="presOf" srcId="{D5D24B60-01DD-48A1-A899-C1AC073D8B44}" destId="{B7CF6FCB-70BC-4F2F-9776-0C214DC1330D}" srcOrd="1" destOrd="0" presId="urn:microsoft.com/office/officeart/2005/8/layout/list1"/>
    <dgm:cxn modelId="{09BBCB6C-9F87-46F6-9A0F-67F8D825E8EA}" type="presOf" srcId="{B038EEDD-1611-41D4-9F25-2905A3EA1619}" destId="{B367F9F1-F818-45CB-BF27-A9EF570E1976}" srcOrd="1" destOrd="0" presId="urn:microsoft.com/office/officeart/2005/8/layout/list1"/>
    <dgm:cxn modelId="{0237734E-8283-4293-9F4C-EA9DC0C82643}" type="presOf" srcId="{D5D24B60-01DD-48A1-A899-C1AC073D8B44}" destId="{31536AC0-3644-40F1-AC4D-3A1492DF4191}" srcOrd="0" destOrd="0" presId="urn:microsoft.com/office/officeart/2005/8/layout/list1"/>
    <dgm:cxn modelId="{02853D51-467C-4CC2-8015-326B449DB31B}" srcId="{BC00D16B-D5CF-414B-B930-07B64E05AD62}" destId="{D5D24B60-01DD-48A1-A899-C1AC073D8B44}" srcOrd="0" destOrd="0" parTransId="{4D2A5479-21B6-4C37-BC6A-78157FEB18E1}" sibTransId="{BCE49BAE-7ECC-4C9D-990D-ED8B3C3523A7}"/>
    <dgm:cxn modelId="{A5060F97-BE46-4675-BBCC-5E88629ED8A9}" type="presOf" srcId="{95EB7B32-A392-4ABB-B148-D30B152CC847}" destId="{0BC288BD-4B52-40D5-BA3C-D09A6F30060C}" srcOrd="1" destOrd="0" presId="urn:microsoft.com/office/officeart/2005/8/layout/list1"/>
    <dgm:cxn modelId="{945B26A7-304D-46F6-AEFF-D296305524E6}" type="presOf" srcId="{B038EEDD-1611-41D4-9F25-2905A3EA1619}" destId="{C58D1241-2CF4-4366-8B6B-620B2FC12C70}" srcOrd="0" destOrd="0" presId="urn:microsoft.com/office/officeart/2005/8/layout/list1"/>
    <dgm:cxn modelId="{6E43D6AA-C1C0-45E9-AEC8-9DF191E618ED}" srcId="{BC00D16B-D5CF-414B-B930-07B64E05AD62}" destId="{95EB7B32-A392-4ABB-B148-D30B152CC847}" srcOrd="1" destOrd="0" parTransId="{C4D09542-3639-49EF-B3EE-CE8F95620038}" sibTransId="{8506A573-2D27-4C43-8FE1-B354C26A3470}"/>
    <dgm:cxn modelId="{D7933BAC-69AF-4352-90EA-F676135620F7}" srcId="{95EB7B32-A392-4ABB-B148-D30B152CC847}" destId="{87F0F7A2-04C9-4B0D-9023-89AE7F52F36F}" srcOrd="1" destOrd="0" parTransId="{BA83D6F0-AF60-47DC-89B4-EBFC34C490D9}" sibTransId="{126BA32B-A9AD-4009-85BF-6219F91D54B0}"/>
    <dgm:cxn modelId="{75925BAC-DF48-42BC-9E54-453F627007C8}" srcId="{BC00D16B-D5CF-414B-B930-07B64E05AD62}" destId="{B038EEDD-1611-41D4-9F25-2905A3EA1619}" srcOrd="2" destOrd="0" parTransId="{30931B9B-619F-4E90-A8D3-72AA35BA9042}" sibTransId="{A7B4E467-A3CE-49C4-BE4F-471EE9BF19C8}"/>
    <dgm:cxn modelId="{887C4FC3-4E69-472D-BB48-D7B8A4B10D85}" srcId="{95EB7B32-A392-4ABB-B148-D30B152CC847}" destId="{95DAFC2D-6B51-4881-960E-29F221BC56D8}" srcOrd="2" destOrd="0" parTransId="{20A4F61C-6F53-4820-BF24-998A9869DEF8}" sibTransId="{57144338-2864-437A-BB1F-E6A03E2F18CF}"/>
    <dgm:cxn modelId="{4D3C50D5-893A-4496-82CC-E2CFA3848921}" type="presOf" srcId="{87F0F7A2-04C9-4B0D-9023-89AE7F52F36F}" destId="{980409BE-3117-4744-AEEC-2E74C7010D22}" srcOrd="0" destOrd="1" presId="urn:microsoft.com/office/officeart/2005/8/layout/list1"/>
    <dgm:cxn modelId="{46675D16-1F4B-4333-9EE3-F8D9C1C28CFE}" type="presParOf" srcId="{D311417B-EB9A-440F-91DA-6EC3F352F80C}" destId="{BBCB4DC1-10F6-4CC3-A52B-163CAF483F88}" srcOrd="0" destOrd="0" presId="urn:microsoft.com/office/officeart/2005/8/layout/list1"/>
    <dgm:cxn modelId="{E8C7AE38-77A1-4772-A41D-7B0EBE54A6F2}" type="presParOf" srcId="{BBCB4DC1-10F6-4CC3-A52B-163CAF483F88}" destId="{31536AC0-3644-40F1-AC4D-3A1492DF4191}" srcOrd="0" destOrd="0" presId="urn:microsoft.com/office/officeart/2005/8/layout/list1"/>
    <dgm:cxn modelId="{BF8EE8FA-F46C-4544-8480-5BEC9E699EA7}" type="presParOf" srcId="{BBCB4DC1-10F6-4CC3-A52B-163CAF483F88}" destId="{B7CF6FCB-70BC-4F2F-9776-0C214DC1330D}" srcOrd="1" destOrd="0" presId="urn:microsoft.com/office/officeart/2005/8/layout/list1"/>
    <dgm:cxn modelId="{6F78DF77-0E9F-44A8-B10D-B7E5A1BF7179}" type="presParOf" srcId="{D311417B-EB9A-440F-91DA-6EC3F352F80C}" destId="{742F5D01-0E4D-4684-BBEB-4F4CD04C1989}" srcOrd="1" destOrd="0" presId="urn:microsoft.com/office/officeart/2005/8/layout/list1"/>
    <dgm:cxn modelId="{4BA77966-ACF7-456E-A6C5-ADAF5163CB9C}" type="presParOf" srcId="{D311417B-EB9A-440F-91DA-6EC3F352F80C}" destId="{439284E8-3997-4483-8A72-294F786D98C3}" srcOrd="2" destOrd="0" presId="urn:microsoft.com/office/officeart/2005/8/layout/list1"/>
    <dgm:cxn modelId="{B4CE9DE4-22AA-4C1A-9794-D217097B4347}" type="presParOf" srcId="{D311417B-EB9A-440F-91DA-6EC3F352F80C}" destId="{FC66192A-6FCC-4EC1-A909-A9EBDBDA6B1C}" srcOrd="3" destOrd="0" presId="urn:microsoft.com/office/officeart/2005/8/layout/list1"/>
    <dgm:cxn modelId="{24A2DEBA-7ED6-4542-BBAD-A87FAEE6E3E9}" type="presParOf" srcId="{D311417B-EB9A-440F-91DA-6EC3F352F80C}" destId="{3D6854D4-9DA3-4CEC-8310-8AEA0D37076B}" srcOrd="4" destOrd="0" presId="urn:microsoft.com/office/officeart/2005/8/layout/list1"/>
    <dgm:cxn modelId="{9EA14C40-AC99-486F-900C-A90B56F04168}" type="presParOf" srcId="{3D6854D4-9DA3-4CEC-8310-8AEA0D37076B}" destId="{9E8E71C6-A9D8-46D8-B7CB-3E4CFF9E5E03}" srcOrd="0" destOrd="0" presId="urn:microsoft.com/office/officeart/2005/8/layout/list1"/>
    <dgm:cxn modelId="{A805201C-28C1-46A3-A0F0-86C6402EDC6F}" type="presParOf" srcId="{3D6854D4-9DA3-4CEC-8310-8AEA0D37076B}" destId="{0BC288BD-4B52-40D5-BA3C-D09A6F30060C}" srcOrd="1" destOrd="0" presId="urn:microsoft.com/office/officeart/2005/8/layout/list1"/>
    <dgm:cxn modelId="{ED5DE4CE-1AEE-4281-BD35-A76ACC9E644F}" type="presParOf" srcId="{D311417B-EB9A-440F-91DA-6EC3F352F80C}" destId="{A503A9B1-6597-46FA-BF8A-CE1AA0EF5001}" srcOrd="5" destOrd="0" presId="urn:microsoft.com/office/officeart/2005/8/layout/list1"/>
    <dgm:cxn modelId="{F1F741E3-E077-4477-8D41-627CFB37468C}" type="presParOf" srcId="{D311417B-EB9A-440F-91DA-6EC3F352F80C}" destId="{980409BE-3117-4744-AEEC-2E74C7010D22}" srcOrd="6" destOrd="0" presId="urn:microsoft.com/office/officeart/2005/8/layout/list1"/>
    <dgm:cxn modelId="{04F7C85D-A4AE-40B9-AF5D-F183EEEEDCC9}" type="presParOf" srcId="{D311417B-EB9A-440F-91DA-6EC3F352F80C}" destId="{AA637DF3-972A-4D02-90E2-663D539A2CC3}" srcOrd="7" destOrd="0" presId="urn:microsoft.com/office/officeart/2005/8/layout/list1"/>
    <dgm:cxn modelId="{7153C580-6292-4F12-A38E-DDEE0962B72B}" type="presParOf" srcId="{D311417B-EB9A-440F-91DA-6EC3F352F80C}" destId="{4BCC6CCE-DB8F-4D88-8FA4-9E37C3D01BED}" srcOrd="8" destOrd="0" presId="urn:microsoft.com/office/officeart/2005/8/layout/list1"/>
    <dgm:cxn modelId="{E0C49F96-87BF-409B-B82C-A4C29844AB02}" type="presParOf" srcId="{4BCC6CCE-DB8F-4D88-8FA4-9E37C3D01BED}" destId="{C58D1241-2CF4-4366-8B6B-620B2FC12C70}" srcOrd="0" destOrd="0" presId="urn:microsoft.com/office/officeart/2005/8/layout/list1"/>
    <dgm:cxn modelId="{DD09F77B-1141-4129-9097-9DFD57786F2C}" type="presParOf" srcId="{4BCC6CCE-DB8F-4D88-8FA4-9E37C3D01BED}" destId="{B367F9F1-F818-45CB-BF27-A9EF570E1976}" srcOrd="1" destOrd="0" presId="urn:microsoft.com/office/officeart/2005/8/layout/list1"/>
    <dgm:cxn modelId="{10B11034-28DC-444C-B994-40E86337311C}" type="presParOf" srcId="{D311417B-EB9A-440F-91DA-6EC3F352F80C}" destId="{66CC2056-E89F-4CB0-BBC8-0CBF1A2240F9}" srcOrd="9" destOrd="0" presId="urn:microsoft.com/office/officeart/2005/8/layout/list1"/>
    <dgm:cxn modelId="{F1843592-D85B-4851-A36F-2B9899EE4241}" type="presParOf" srcId="{D311417B-EB9A-440F-91DA-6EC3F352F80C}" destId="{CFDA7547-1C36-46E6-87E5-11E03B48707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B4E1E7-BE6B-449A-9CF9-626317E55DD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418E565-28F3-41BA-9EEC-EECBAAD2657F}">
      <dgm:prSet/>
      <dgm:spPr/>
      <dgm:t>
        <a:bodyPr/>
        <a:lstStyle/>
        <a:p>
          <a:r>
            <a:rPr lang="en-US"/>
            <a:t>$1/$1 cash or in-kind match contribution required of all GEAR UP programs (WSAC).</a:t>
          </a:r>
        </a:p>
      </dgm:t>
    </dgm:pt>
    <dgm:pt modelId="{94E8CAD5-BF7D-4482-BF7B-0B74925681A9}" type="parTrans" cxnId="{150F7263-BA3A-4954-950C-27C9FE460765}">
      <dgm:prSet/>
      <dgm:spPr/>
      <dgm:t>
        <a:bodyPr/>
        <a:lstStyle/>
        <a:p>
          <a:endParaRPr lang="en-US"/>
        </a:p>
      </dgm:t>
    </dgm:pt>
    <dgm:pt modelId="{D5EA2894-55F4-480F-A030-B6AE409639AE}" type="sibTrans" cxnId="{150F7263-BA3A-4954-950C-27C9FE460765}">
      <dgm:prSet/>
      <dgm:spPr/>
      <dgm:t>
        <a:bodyPr/>
        <a:lstStyle/>
        <a:p>
          <a:endParaRPr lang="en-US"/>
        </a:p>
      </dgm:t>
    </dgm:pt>
    <dgm:pt modelId="{342AE07F-4866-4441-93B4-244516156202}">
      <dgm:prSet/>
      <dgm:spPr/>
      <dgm:t>
        <a:bodyPr/>
        <a:lstStyle/>
        <a:p>
          <a:r>
            <a:rPr lang="en-US" dirty="0">
              <a:solidFill>
                <a:schemeClr val="bg2">
                  <a:lumMod val="50000"/>
                </a:schemeClr>
              </a:solidFill>
            </a:rPr>
            <a:t>55 cents/$1 grant funding, cash or in-kind match required of school partners, based on actual expenditures</a:t>
          </a:r>
          <a:r>
            <a:rPr lang="en-US" dirty="0"/>
            <a:t>.</a:t>
          </a:r>
        </a:p>
      </dgm:t>
    </dgm:pt>
    <dgm:pt modelId="{127DEB36-0170-430E-AF35-FFF930CE495D}" type="parTrans" cxnId="{92208AB9-E232-4DFA-8A57-C7BAC3F1301A}">
      <dgm:prSet/>
      <dgm:spPr/>
      <dgm:t>
        <a:bodyPr/>
        <a:lstStyle/>
        <a:p>
          <a:endParaRPr lang="en-US"/>
        </a:p>
      </dgm:t>
    </dgm:pt>
    <dgm:pt modelId="{B8BDA260-899B-40B9-8221-24193AD8B584}" type="sibTrans" cxnId="{92208AB9-E232-4DFA-8A57-C7BAC3F1301A}">
      <dgm:prSet/>
      <dgm:spPr/>
      <dgm:t>
        <a:bodyPr/>
        <a:lstStyle/>
        <a:p>
          <a:endParaRPr lang="en-US"/>
        </a:p>
      </dgm:t>
    </dgm:pt>
    <dgm:pt modelId="{A317038C-FC15-4A5A-8FFF-32145223C959}" type="pres">
      <dgm:prSet presAssocID="{73B4E1E7-BE6B-449A-9CF9-626317E55DDE}" presName="root" presStyleCnt="0">
        <dgm:presLayoutVars>
          <dgm:dir/>
          <dgm:resizeHandles val="exact"/>
        </dgm:presLayoutVars>
      </dgm:prSet>
      <dgm:spPr/>
    </dgm:pt>
    <dgm:pt modelId="{D260922C-8546-4315-9427-3E8A609E1709}" type="pres">
      <dgm:prSet presAssocID="{A418E565-28F3-41BA-9EEC-EECBAAD2657F}" presName="compNode" presStyleCnt="0"/>
      <dgm:spPr/>
    </dgm:pt>
    <dgm:pt modelId="{B4A0291E-2C32-4889-8868-FC66D8F90B5E}" type="pres">
      <dgm:prSet presAssocID="{A418E565-28F3-41BA-9EEC-EECBAAD2657F}" presName="bgRect" presStyleLbl="bgShp" presStyleIdx="0" presStyleCnt="2"/>
      <dgm:spPr/>
    </dgm:pt>
    <dgm:pt modelId="{745A70DC-E3FA-4C71-80AC-7D68E7C621B7}" type="pres">
      <dgm:prSet presAssocID="{A418E565-28F3-41BA-9EEC-EECBAAD2657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767011F9-12E4-405B-B1AF-EF4E79998C58}" type="pres">
      <dgm:prSet presAssocID="{A418E565-28F3-41BA-9EEC-EECBAAD2657F}" presName="spaceRect" presStyleCnt="0"/>
      <dgm:spPr/>
    </dgm:pt>
    <dgm:pt modelId="{3AEC0E7E-0105-432A-B734-AE7FFB0E312C}" type="pres">
      <dgm:prSet presAssocID="{A418E565-28F3-41BA-9EEC-EECBAAD2657F}" presName="parTx" presStyleLbl="revTx" presStyleIdx="0" presStyleCnt="2">
        <dgm:presLayoutVars>
          <dgm:chMax val="0"/>
          <dgm:chPref val="0"/>
        </dgm:presLayoutVars>
      </dgm:prSet>
      <dgm:spPr/>
    </dgm:pt>
    <dgm:pt modelId="{0D2566D7-5344-41F6-B3DE-7B95162E50EB}" type="pres">
      <dgm:prSet presAssocID="{D5EA2894-55F4-480F-A030-B6AE409639AE}" presName="sibTrans" presStyleCnt="0"/>
      <dgm:spPr/>
    </dgm:pt>
    <dgm:pt modelId="{63A53293-2DC8-4EF1-BE40-7551C622CDB8}" type="pres">
      <dgm:prSet presAssocID="{342AE07F-4866-4441-93B4-244516156202}" presName="compNode" presStyleCnt="0"/>
      <dgm:spPr/>
    </dgm:pt>
    <dgm:pt modelId="{99F5CE89-1FCE-4F0D-923E-372EC9C04606}" type="pres">
      <dgm:prSet presAssocID="{342AE07F-4866-4441-93B4-244516156202}" presName="bgRect" presStyleLbl="bgShp" presStyleIdx="1" presStyleCnt="2"/>
      <dgm:spPr/>
    </dgm:pt>
    <dgm:pt modelId="{F3BA7720-AED8-431F-A7D4-DA4C6A7C9ECE}" type="pres">
      <dgm:prSet presAssocID="{342AE07F-4866-4441-93B4-24451615620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9409F74A-9D76-413A-A7D4-AF2BA4C74EAF}" type="pres">
      <dgm:prSet presAssocID="{342AE07F-4866-4441-93B4-244516156202}" presName="spaceRect" presStyleCnt="0"/>
      <dgm:spPr/>
    </dgm:pt>
    <dgm:pt modelId="{EAF2C58C-F6AA-4E5F-B700-B9317FAF5CA9}" type="pres">
      <dgm:prSet presAssocID="{342AE07F-4866-4441-93B4-244516156202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0AE62A00-3E8E-4A39-BE14-7801F152485E}" type="presOf" srcId="{73B4E1E7-BE6B-449A-9CF9-626317E55DDE}" destId="{A317038C-FC15-4A5A-8FFF-32145223C959}" srcOrd="0" destOrd="0" presId="urn:microsoft.com/office/officeart/2018/2/layout/IconVerticalSolidList"/>
    <dgm:cxn modelId="{150F7263-BA3A-4954-950C-27C9FE460765}" srcId="{73B4E1E7-BE6B-449A-9CF9-626317E55DDE}" destId="{A418E565-28F3-41BA-9EEC-EECBAAD2657F}" srcOrd="0" destOrd="0" parTransId="{94E8CAD5-BF7D-4482-BF7B-0B74925681A9}" sibTransId="{D5EA2894-55F4-480F-A030-B6AE409639AE}"/>
    <dgm:cxn modelId="{92208AB9-E232-4DFA-8A57-C7BAC3F1301A}" srcId="{73B4E1E7-BE6B-449A-9CF9-626317E55DDE}" destId="{342AE07F-4866-4441-93B4-244516156202}" srcOrd="1" destOrd="0" parTransId="{127DEB36-0170-430E-AF35-FFF930CE495D}" sibTransId="{B8BDA260-899B-40B9-8221-24193AD8B584}"/>
    <dgm:cxn modelId="{F1F5A9C9-C8D2-4744-B0B2-D0E62236899A}" type="presOf" srcId="{342AE07F-4866-4441-93B4-244516156202}" destId="{EAF2C58C-F6AA-4E5F-B700-B9317FAF5CA9}" srcOrd="0" destOrd="0" presId="urn:microsoft.com/office/officeart/2018/2/layout/IconVerticalSolidList"/>
    <dgm:cxn modelId="{52A66DFE-D354-43A5-82DF-33732A4E6916}" type="presOf" srcId="{A418E565-28F3-41BA-9EEC-EECBAAD2657F}" destId="{3AEC0E7E-0105-432A-B734-AE7FFB0E312C}" srcOrd="0" destOrd="0" presId="urn:microsoft.com/office/officeart/2018/2/layout/IconVerticalSolidList"/>
    <dgm:cxn modelId="{FF2843BC-7956-4477-BF60-B8975E0E76EA}" type="presParOf" srcId="{A317038C-FC15-4A5A-8FFF-32145223C959}" destId="{D260922C-8546-4315-9427-3E8A609E1709}" srcOrd="0" destOrd="0" presId="urn:microsoft.com/office/officeart/2018/2/layout/IconVerticalSolidList"/>
    <dgm:cxn modelId="{CF9CBBA5-E3B8-4BDE-A463-4B9D42BBB39F}" type="presParOf" srcId="{D260922C-8546-4315-9427-3E8A609E1709}" destId="{B4A0291E-2C32-4889-8868-FC66D8F90B5E}" srcOrd="0" destOrd="0" presId="urn:microsoft.com/office/officeart/2018/2/layout/IconVerticalSolidList"/>
    <dgm:cxn modelId="{5DAB3BAA-BE78-441E-AB8C-08721A176480}" type="presParOf" srcId="{D260922C-8546-4315-9427-3E8A609E1709}" destId="{745A70DC-E3FA-4C71-80AC-7D68E7C621B7}" srcOrd="1" destOrd="0" presId="urn:microsoft.com/office/officeart/2018/2/layout/IconVerticalSolidList"/>
    <dgm:cxn modelId="{DA9473A6-C613-4EBD-A3F0-81178E333F43}" type="presParOf" srcId="{D260922C-8546-4315-9427-3E8A609E1709}" destId="{767011F9-12E4-405B-B1AF-EF4E79998C58}" srcOrd="2" destOrd="0" presId="urn:microsoft.com/office/officeart/2018/2/layout/IconVerticalSolidList"/>
    <dgm:cxn modelId="{3B834AEF-3C79-4681-8268-63DD6E6FA70B}" type="presParOf" srcId="{D260922C-8546-4315-9427-3E8A609E1709}" destId="{3AEC0E7E-0105-432A-B734-AE7FFB0E312C}" srcOrd="3" destOrd="0" presId="urn:microsoft.com/office/officeart/2018/2/layout/IconVerticalSolidList"/>
    <dgm:cxn modelId="{DCD41600-4A4C-4197-9D43-CC4FFFE19970}" type="presParOf" srcId="{A317038C-FC15-4A5A-8FFF-32145223C959}" destId="{0D2566D7-5344-41F6-B3DE-7B95162E50EB}" srcOrd="1" destOrd="0" presId="urn:microsoft.com/office/officeart/2018/2/layout/IconVerticalSolidList"/>
    <dgm:cxn modelId="{196B03DE-655A-4FB5-9946-61B7F77B5154}" type="presParOf" srcId="{A317038C-FC15-4A5A-8FFF-32145223C959}" destId="{63A53293-2DC8-4EF1-BE40-7551C622CDB8}" srcOrd="2" destOrd="0" presId="urn:microsoft.com/office/officeart/2018/2/layout/IconVerticalSolidList"/>
    <dgm:cxn modelId="{04FAF81B-F8BF-492C-BA33-F8B9FDCDD887}" type="presParOf" srcId="{63A53293-2DC8-4EF1-BE40-7551C622CDB8}" destId="{99F5CE89-1FCE-4F0D-923E-372EC9C04606}" srcOrd="0" destOrd="0" presId="urn:microsoft.com/office/officeart/2018/2/layout/IconVerticalSolidList"/>
    <dgm:cxn modelId="{CF8EA6AF-26EE-448A-B907-6B73F0BB4C29}" type="presParOf" srcId="{63A53293-2DC8-4EF1-BE40-7551C622CDB8}" destId="{F3BA7720-AED8-431F-A7D4-DA4C6A7C9ECE}" srcOrd="1" destOrd="0" presId="urn:microsoft.com/office/officeart/2018/2/layout/IconVerticalSolidList"/>
    <dgm:cxn modelId="{4A9534C8-5345-4E2A-B186-09B8AECC1E1C}" type="presParOf" srcId="{63A53293-2DC8-4EF1-BE40-7551C622CDB8}" destId="{9409F74A-9D76-413A-A7D4-AF2BA4C74EAF}" srcOrd="2" destOrd="0" presId="urn:microsoft.com/office/officeart/2018/2/layout/IconVerticalSolidList"/>
    <dgm:cxn modelId="{89DE50BB-55EB-477E-8F93-603C1B7CB249}" type="presParOf" srcId="{63A53293-2DC8-4EF1-BE40-7551C622CDB8}" destId="{EAF2C58C-F6AA-4E5F-B700-B9317FAF5CA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5E7C12-0FBC-4061-9BD3-12A555D2327E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3871DAB-5F98-467B-91A3-A5F70DAB103A}">
      <dgm:prSet/>
      <dgm:spPr/>
      <dgm:t>
        <a:bodyPr/>
        <a:lstStyle/>
        <a:p>
          <a:r>
            <a:rPr lang="en-US" dirty="0"/>
            <a:t>Submit match documentation to Box by the 25</a:t>
          </a:r>
          <a:r>
            <a:rPr lang="en-US" baseline="30000" dirty="0"/>
            <a:t>th</a:t>
          </a:r>
          <a:r>
            <a:rPr lang="en-US" dirty="0"/>
            <a:t> of each month. </a:t>
          </a:r>
        </a:p>
      </dgm:t>
    </dgm:pt>
    <dgm:pt modelId="{09441910-6A0A-4914-8626-0E80DAE20C42}" type="parTrans" cxnId="{21B9CA64-8AC8-4009-A22B-D6DF440D08AB}">
      <dgm:prSet/>
      <dgm:spPr/>
      <dgm:t>
        <a:bodyPr/>
        <a:lstStyle/>
        <a:p>
          <a:endParaRPr lang="en-US"/>
        </a:p>
      </dgm:t>
    </dgm:pt>
    <dgm:pt modelId="{BB6FC195-3030-439C-82D9-2518813A3FBC}" type="sibTrans" cxnId="{21B9CA64-8AC8-4009-A22B-D6DF440D08AB}">
      <dgm:prSet/>
      <dgm:spPr/>
      <dgm:t>
        <a:bodyPr/>
        <a:lstStyle/>
        <a:p>
          <a:endParaRPr lang="en-US"/>
        </a:p>
      </dgm:t>
    </dgm:pt>
    <dgm:pt modelId="{8C03159B-9B13-415E-918E-F83AAE0C3DE2}">
      <dgm:prSet/>
      <dgm:spPr/>
      <dgm:t>
        <a:bodyPr/>
        <a:lstStyle/>
        <a:p>
          <a:r>
            <a:rPr lang="en-US"/>
            <a:t>Required Forms:</a:t>
          </a:r>
        </a:p>
      </dgm:t>
    </dgm:pt>
    <dgm:pt modelId="{5FC6C222-86BC-492B-B2A7-8EE78384749D}" type="parTrans" cxnId="{95C5342D-4522-4D05-9E08-9E91EACE4559}">
      <dgm:prSet/>
      <dgm:spPr/>
      <dgm:t>
        <a:bodyPr/>
        <a:lstStyle/>
        <a:p>
          <a:endParaRPr lang="en-US"/>
        </a:p>
      </dgm:t>
    </dgm:pt>
    <dgm:pt modelId="{800A38DC-E46D-455A-BFA4-6512787A5102}" type="sibTrans" cxnId="{95C5342D-4522-4D05-9E08-9E91EACE4559}">
      <dgm:prSet/>
      <dgm:spPr/>
      <dgm:t>
        <a:bodyPr/>
        <a:lstStyle/>
        <a:p>
          <a:endParaRPr lang="en-US"/>
        </a:p>
      </dgm:t>
    </dgm:pt>
    <dgm:pt modelId="{D6FB4F4A-F804-48B1-8951-DC3B49C27B82}">
      <dgm:prSet/>
      <dgm:spPr/>
      <dgm:t>
        <a:bodyPr/>
        <a:lstStyle/>
        <a:p>
          <a:r>
            <a:rPr lang="en-US"/>
            <a:t>Monthly Match Summary Form.</a:t>
          </a:r>
        </a:p>
      </dgm:t>
    </dgm:pt>
    <dgm:pt modelId="{3B35C247-0B72-4920-A9A2-50AB9A875E31}" type="parTrans" cxnId="{20714614-2B5B-4829-A1A0-DE43924F3FC4}">
      <dgm:prSet/>
      <dgm:spPr/>
      <dgm:t>
        <a:bodyPr/>
        <a:lstStyle/>
        <a:p>
          <a:endParaRPr lang="en-US"/>
        </a:p>
      </dgm:t>
    </dgm:pt>
    <dgm:pt modelId="{2105E9EB-57AA-4C4C-8EBD-05B59411A578}" type="sibTrans" cxnId="{20714614-2B5B-4829-A1A0-DE43924F3FC4}">
      <dgm:prSet/>
      <dgm:spPr/>
      <dgm:t>
        <a:bodyPr/>
        <a:lstStyle/>
        <a:p>
          <a:endParaRPr lang="en-US"/>
        </a:p>
      </dgm:t>
    </dgm:pt>
    <dgm:pt modelId="{B92876A3-280E-4FE4-8259-473BBB799834}">
      <dgm:prSet/>
      <dgm:spPr/>
      <dgm:t>
        <a:bodyPr/>
        <a:lstStyle/>
        <a:p>
          <a:r>
            <a:rPr lang="en-US"/>
            <a:t>In-Kind Match Goods and Services Forms – one per donor.</a:t>
          </a:r>
        </a:p>
      </dgm:t>
    </dgm:pt>
    <dgm:pt modelId="{8A5829FD-521A-48E3-9363-79A1EA6F2AC0}" type="parTrans" cxnId="{BCB9FF94-6B58-4D04-97E6-BB14C015BE61}">
      <dgm:prSet/>
      <dgm:spPr/>
      <dgm:t>
        <a:bodyPr/>
        <a:lstStyle/>
        <a:p>
          <a:endParaRPr lang="en-US"/>
        </a:p>
      </dgm:t>
    </dgm:pt>
    <dgm:pt modelId="{13E2BEAF-4F20-427A-BB40-86ABBF872210}" type="sibTrans" cxnId="{BCB9FF94-6B58-4D04-97E6-BB14C015BE61}">
      <dgm:prSet/>
      <dgm:spPr/>
      <dgm:t>
        <a:bodyPr/>
        <a:lstStyle/>
        <a:p>
          <a:endParaRPr lang="en-US"/>
        </a:p>
      </dgm:t>
    </dgm:pt>
    <dgm:pt modelId="{68A8E318-2876-4715-856D-4F2A2FC4B2D7}">
      <dgm:prSet/>
      <dgm:spPr/>
      <dgm:t>
        <a:bodyPr/>
        <a:lstStyle/>
        <a:p>
          <a:r>
            <a:rPr lang="en-US"/>
            <a:t>In-Kind Match School Staff – one per staff member.</a:t>
          </a:r>
        </a:p>
      </dgm:t>
    </dgm:pt>
    <dgm:pt modelId="{25A05229-F04C-4137-9B8B-AC81D99D83B1}" type="parTrans" cxnId="{FDE99E10-5FD7-4110-A0E4-FF68E1B67B72}">
      <dgm:prSet/>
      <dgm:spPr/>
      <dgm:t>
        <a:bodyPr/>
        <a:lstStyle/>
        <a:p>
          <a:endParaRPr lang="en-US"/>
        </a:p>
      </dgm:t>
    </dgm:pt>
    <dgm:pt modelId="{769F64C1-7C1A-4AC2-9F32-07D7A4D8DC11}" type="sibTrans" cxnId="{FDE99E10-5FD7-4110-A0E4-FF68E1B67B72}">
      <dgm:prSet/>
      <dgm:spPr/>
      <dgm:t>
        <a:bodyPr/>
        <a:lstStyle/>
        <a:p>
          <a:endParaRPr lang="en-US"/>
        </a:p>
      </dgm:t>
    </dgm:pt>
    <dgm:pt modelId="{B708F6BC-9743-4E8F-AB05-8D2F51E72778}">
      <dgm:prSet/>
      <dgm:spPr/>
      <dgm:t>
        <a:bodyPr/>
        <a:lstStyle/>
        <a:p>
          <a:r>
            <a:rPr lang="en-US" dirty="0"/>
            <a:t>Reimbursements may be held until match is received. </a:t>
          </a:r>
        </a:p>
      </dgm:t>
    </dgm:pt>
    <dgm:pt modelId="{590F9EC2-9431-443B-BE87-54E3C789159A}" type="parTrans" cxnId="{E6BC0A4B-91DE-47A6-BA9F-E404E20B426B}">
      <dgm:prSet/>
      <dgm:spPr/>
      <dgm:t>
        <a:bodyPr/>
        <a:lstStyle/>
        <a:p>
          <a:endParaRPr lang="en-US"/>
        </a:p>
      </dgm:t>
    </dgm:pt>
    <dgm:pt modelId="{448C340F-EED2-4593-9D06-BB86DB667C1D}" type="sibTrans" cxnId="{E6BC0A4B-91DE-47A6-BA9F-E404E20B426B}">
      <dgm:prSet/>
      <dgm:spPr/>
      <dgm:t>
        <a:bodyPr/>
        <a:lstStyle/>
        <a:p>
          <a:endParaRPr lang="en-US"/>
        </a:p>
      </dgm:t>
    </dgm:pt>
    <dgm:pt modelId="{5D93FBB4-D3E1-4210-8F18-309EE065A8A7}" type="pres">
      <dgm:prSet presAssocID="{D65E7C12-0FBC-4061-9BD3-12A555D2327E}" presName="Name0" presStyleCnt="0">
        <dgm:presLayoutVars>
          <dgm:dir/>
          <dgm:animLvl val="lvl"/>
          <dgm:resizeHandles val="exact"/>
        </dgm:presLayoutVars>
      </dgm:prSet>
      <dgm:spPr/>
    </dgm:pt>
    <dgm:pt modelId="{014B284A-7BBD-4C5B-96B3-8A442FD2F04D}" type="pres">
      <dgm:prSet presAssocID="{B708F6BC-9743-4E8F-AB05-8D2F51E72778}" presName="boxAndChildren" presStyleCnt="0"/>
      <dgm:spPr/>
    </dgm:pt>
    <dgm:pt modelId="{994EF6C5-02DD-4BE3-AC7E-5A96E7EA29C6}" type="pres">
      <dgm:prSet presAssocID="{B708F6BC-9743-4E8F-AB05-8D2F51E72778}" presName="parentTextBox" presStyleLbl="node1" presStyleIdx="0" presStyleCnt="3"/>
      <dgm:spPr/>
    </dgm:pt>
    <dgm:pt modelId="{D2B84C6E-E1BB-4098-B8C5-882ED092004D}" type="pres">
      <dgm:prSet presAssocID="{800A38DC-E46D-455A-BFA4-6512787A5102}" presName="sp" presStyleCnt="0"/>
      <dgm:spPr/>
    </dgm:pt>
    <dgm:pt modelId="{0772B811-E338-45FD-9A3F-7E8CB57695CF}" type="pres">
      <dgm:prSet presAssocID="{8C03159B-9B13-415E-918E-F83AAE0C3DE2}" presName="arrowAndChildren" presStyleCnt="0"/>
      <dgm:spPr/>
    </dgm:pt>
    <dgm:pt modelId="{D4337290-FF27-40C2-AAF8-798C6894A380}" type="pres">
      <dgm:prSet presAssocID="{8C03159B-9B13-415E-918E-F83AAE0C3DE2}" presName="parentTextArrow" presStyleLbl="node1" presStyleIdx="0" presStyleCnt="3"/>
      <dgm:spPr/>
    </dgm:pt>
    <dgm:pt modelId="{05623C5A-C1D3-41EC-AAF6-01B4523B1BE5}" type="pres">
      <dgm:prSet presAssocID="{8C03159B-9B13-415E-918E-F83AAE0C3DE2}" presName="arrow" presStyleLbl="node1" presStyleIdx="1" presStyleCnt="3"/>
      <dgm:spPr/>
    </dgm:pt>
    <dgm:pt modelId="{DC367982-BFBB-4FCE-B8DB-94827F54B2B6}" type="pres">
      <dgm:prSet presAssocID="{8C03159B-9B13-415E-918E-F83AAE0C3DE2}" presName="descendantArrow" presStyleCnt="0"/>
      <dgm:spPr/>
    </dgm:pt>
    <dgm:pt modelId="{2330C512-A4FA-43AB-BAC2-AEAD5FE761EA}" type="pres">
      <dgm:prSet presAssocID="{D6FB4F4A-F804-48B1-8951-DC3B49C27B82}" presName="childTextArrow" presStyleLbl="fgAccFollowNode1" presStyleIdx="0" presStyleCnt="3">
        <dgm:presLayoutVars>
          <dgm:bulletEnabled val="1"/>
        </dgm:presLayoutVars>
      </dgm:prSet>
      <dgm:spPr/>
    </dgm:pt>
    <dgm:pt modelId="{51CE84F9-546B-4CF9-9ACE-514A7C2C2182}" type="pres">
      <dgm:prSet presAssocID="{B92876A3-280E-4FE4-8259-473BBB799834}" presName="childTextArrow" presStyleLbl="fgAccFollowNode1" presStyleIdx="1" presStyleCnt="3">
        <dgm:presLayoutVars>
          <dgm:bulletEnabled val="1"/>
        </dgm:presLayoutVars>
      </dgm:prSet>
      <dgm:spPr/>
    </dgm:pt>
    <dgm:pt modelId="{58C6A048-4F14-4706-AA74-84D2D0982049}" type="pres">
      <dgm:prSet presAssocID="{68A8E318-2876-4715-856D-4F2A2FC4B2D7}" presName="childTextArrow" presStyleLbl="fgAccFollowNode1" presStyleIdx="2" presStyleCnt="3">
        <dgm:presLayoutVars>
          <dgm:bulletEnabled val="1"/>
        </dgm:presLayoutVars>
      </dgm:prSet>
      <dgm:spPr/>
    </dgm:pt>
    <dgm:pt modelId="{7641CD9C-1959-4AE4-A5BB-95ADE929EBFD}" type="pres">
      <dgm:prSet presAssocID="{BB6FC195-3030-439C-82D9-2518813A3FBC}" presName="sp" presStyleCnt="0"/>
      <dgm:spPr/>
    </dgm:pt>
    <dgm:pt modelId="{D9739558-8787-42D4-A8FA-A60CD40C6793}" type="pres">
      <dgm:prSet presAssocID="{C3871DAB-5F98-467B-91A3-A5F70DAB103A}" presName="arrowAndChildren" presStyleCnt="0"/>
      <dgm:spPr/>
    </dgm:pt>
    <dgm:pt modelId="{6CF44F49-A69C-456B-82B4-C933E69B6293}" type="pres">
      <dgm:prSet presAssocID="{C3871DAB-5F98-467B-91A3-A5F70DAB103A}" presName="parentTextArrow" presStyleLbl="node1" presStyleIdx="2" presStyleCnt="3"/>
      <dgm:spPr/>
    </dgm:pt>
  </dgm:ptLst>
  <dgm:cxnLst>
    <dgm:cxn modelId="{FDE99E10-5FD7-4110-A0E4-FF68E1B67B72}" srcId="{8C03159B-9B13-415E-918E-F83AAE0C3DE2}" destId="{68A8E318-2876-4715-856D-4F2A2FC4B2D7}" srcOrd="2" destOrd="0" parTransId="{25A05229-F04C-4137-9B8B-AC81D99D83B1}" sibTransId="{769F64C1-7C1A-4AC2-9F32-07D7A4D8DC11}"/>
    <dgm:cxn modelId="{20714614-2B5B-4829-A1A0-DE43924F3FC4}" srcId="{8C03159B-9B13-415E-918E-F83AAE0C3DE2}" destId="{D6FB4F4A-F804-48B1-8951-DC3B49C27B82}" srcOrd="0" destOrd="0" parTransId="{3B35C247-0B72-4920-A9A2-50AB9A875E31}" sibTransId="{2105E9EB-57AA-4C4C-8EBD-05B59411A578}"/>
    <dgm:cxn modelId="{BBB69E1D-7B5D-45B9-A665-21BFA7F0BC63}" type="presOf" srcId="{8C03159B-9B13-415E-918E-F83AAE0C3DE2}" destId="{05623C5A-C1D3-41EC-AAF6-01B4523B1BE5}" srcOrd="1" destOrd="0" presId="urn:microsoft.com/office/officeart/2005/8/layout/process4"/>
    <dgm:cxn modelId="{95C5342D-4522-4D05-9E08-9E91EACE4559}" srcId="{D65E7C12-0FBC-4061-9BD3-12A555D2327E}" destId="{8C03159B-9B13-415E-918E-F83AAE0C3DE2}" srcOrd="1" destOrd="0" parTransId="{5FC6C222-86BC-492B-B2A7-8EE78384749D}" sibTransId="{800A38DC-E46D-455A-BFA4-6512787A5102}"/>
    <dgm:cxn modelId="{2CB3CD38-711E-497A-AD04-A5BB141C4C9C}" type="presOf" srcId="{68A8E318-2876-4715-856D-4F2A2FC4B2D7}" destId="{58C6A048-4F14-4706-AA74-84D2D0982049}" srcOrd="0" destOrd="0" presId="urn:microsoft.com/office/officeart/2005/8/layout/process4"/>
    <dgm:cxn modelId="{21B9CA64-8AC8-4009-A22B-D6DF440D08AB}" srcId="{D65E7C12-0FBC-4061-9BD3-12A555D2327E}" destId="{C3871DAB-5F98-467B-91A3-A5F70DAB103A}" srcOrd="0" destOrd="0" parTransId="{09441910-6A0A-4914-8626-0E80DAE20C42}" sibTransId="{BB6FC195-3030-439C-82D9-2518813A3FBC}"/>
    <dgm:cxn modelId="{E6BC0A4B-91DE-47A6-BA9F-E404E20B426B}" srcId="{D65E7C12-0FBC-4061-9BD3-12A555D2327E}" destId="{B708F6BC-9743-4E8F-AB05-8D2F51E72778}" srcOrd="2" destOrd="0" parTransId="{590F9EC2-9431-443B-BE87-54E3C789159A}" sibTransId="{448C340F-EED2-4593-9D06-BB86DB667C1D}"/>
    <dgm:cxn modelId="{FD6B1050-CF05-4BF3-905C-95C72DC6038A}" type="presOf" srcId="{8C03159B-9B13-415E-918E-F83AAE0C3DE2}" destId="{D4337290-FF27-40C2-AAF8-798C6894A380}" srcOrd="0" destOrd="0" presId="urn:microsoft.com/office/officeart/2005/8/layout/process4"/>
    <dgm:cxn modelId="{6746147A-1A8F-4158-82CF-18E86421AED1}" type="presOf" srcId="{D65E7C12-0FBC-4061-9BD3-12A555D2327E}" destId="{5D93FBB4-D3E1-4210-8F18-309EE065A8A7}" srcOrd="0" destOrd="0" presId="urn:microsoft.com/office/officeart/2005/8/layout/process4"/>
    <dgm:cxn modelId="{BCB9FF94-6B58-4D04-97E6-BB14C015BE61}" srcId="{8C03159B-9B13-415E-918E-F83AAE0C3DE2}" destId="{B92876A3-280E-4FE4-8259-473BBB799834}" srcOrd="1" destOrd="0" parTransId="{8A5829FD-521A-48E3-9363-79A1EA6F2AC0}" sibTransId="{13E2BEAF-4F20-427A-BB40-86ABBF872210}"/>
    <dgm:cxn modelId="{44C99DCC-1BCE-48E8-A201-5CCCB8ACA755}" type="presOf" srcId="{D6FB4F4A-F804-48B1-8951-DC3B49C27B82}" destId="{2330C512-A4FA-43AB-BAC2-AEAD5FE761EA}" srcOrd="0" destOrd="0" presId="urn:microsoft.com/office/officeart/2005/8/layout/process4"/>
    <dgm:cxn modelId="{1AD8B2F2-62DD-4DA7-838A-1FD6CCAC150D}" type="presOf" srcId="{B92876A3-280E-4FE4-8259-473BBB799834}" destId="{51CE84F9-546B-4CF9-9ACE-514A7C2C2182}" srcOrd="0" destOrd="0" presId="urn:microsoft.com/office/officeart/2005/8/layout/process4"/>
    <dgm:cxn modelId="{C6DB22FB-8894-4B00-8E1F-34AA1F50F080}" type="presOf" srcId="{B708F6BC-9743-4E8F-AB05-8D2F51E72778}" destId="{994EF6C5-02DD-4BE3-AC7E-5A96E7EA29C6}" srcOrd="0" destOrd="0" presId="urn:microsoft.com/office/officeart/2005/8/layout/process4"/>
    <dgm:cxn modelId="{F6E710FC-180F-48A6-B9EE-C35EABE4DCEF}" type="presOf" srcId="{C3871DAB-5F98-467B-91A3-A5F70DAB103A}" destId="{6CF44F49-A69C-456B-82B4-C933E69B6293}" srcOrd="0" destOrd="0" presId="urn:microsoft.com/office/officeart/2005/8/layout/process4"/>
    <dgm:cxn modelId="{A728911A-2FDD-4D80-B83A-B2A5EEFDDDAF}" type="presParOf" srcId="{5D93FBB4-D3E1-4210-8F18-309EE065A8A7}" destId="{014B284A-7BBD-4C5B-96B3-8A442FD2F04D}" srcOrd="0" destOrd="0" presId="urn:microsoft.com/office/officeart/2005/8/layout/process4"/>
    <dgm:cxn modelId="{A01DFD8C-F887-456C-944E-1CE65C615ECE}" type="presParOf" srcId="{014B284A-7BBD-4C5B-96B3-8A442FD2F04D}" destId="{994EF6C5-02DD-4BE3-AC7E-5A96E7EA29C6}" srcOrd="0" destOrd="0" presId="urn:microsoft.com/office/officeart/2005/8/layout/process4"/>
    <dgm:cxn modelId="{343FA19B-D88C-41F2-ADFF-11FECE22178F}" type="presParOf" srcId="{5D93FBB4-D3E1-4210-8F18-309EE065A8A7}" destId="{D2B84C6E-E1BB-4098-B8C5-882ED092004D}" srcOrd="1" destOrd="0" presId="urn:microsoft.com/office/officeart/2005/8/layout/process4"/>
    <dgm:cxn modelId="{38FE72D8-2DD5-4C34-98A1-91CE48F372F9}" type="presParOf" srcId="{5D93FBB4-D3E1-4210-8F18-309EE065A8A7}" destId="{0772B811-E338-45FD-9A3F-7E8CB57695CF}" srcOrd="2" destOrd="0" presId="urn:microsoft.com/office/officeart/2005/8/layout/process4"/>
    <dgm:cxn modelId="{CBF47571-F47E-42E3-9330-AD6DE2E6F27A}" type="presParOf" srcId="{0772B811-E338-45FD-9A3F-7E8CB57695CF}" destId="{D4337290-FF27-40C2-AAF8-798C6894A380}" srcOrd="0" destOrd="0" presId="urn:microsoft.com/office/officeart/2005/8/layout/process4"/>
    <dgm:cxn modelId="{AFC54D63-78A7-42EB-BA51-232C63A73A9C}" type="presParOf" srcId="{0772B811-E338-45FD-9A3F-7E8CB57695CF}" destId="{05623C5A-C1D3-41EC-AAF6-01B4523B1BE5}" srcOrd="1" destOrd="0" presId="urn:microsoft.com/office/officeart/2005/8/layout/process4"/>
    <dgm:cxn modelId="{83A80583-CD9C-4109-A453-64AF772699EF}" type="presParOf" srcId="{0772B811-E338-45FD-9A3F-7E8CB57695CF}" destId="{DC367982-BFBB-4FCE-B8DB-94827F54B2B6}" srcOrd="2" destOrd="0" presId="urn:microsoft.com/office/officeart/2005/8/layout/process4"/>
    <dgm:cxn modelId="{4FD1FD7B-74E7-4DB6-B44F-595F0EB205BD}" type="presParOf" srcId="{DC367982-BFBB-4FCE-B8DB-94827F54B2B6}" destId="{2330C512-A4FA-43AB-BAC2-AEAD5FE761EA}" srcOrd="0" destOrd="0" presId="urn:microsoft.com/office/officeart/2005/8/layout/process4"/>
    <dgm:cxn modelId="{AF5C30BC-1B1A-432E-B28C-63900222CC61}" type="presParOf" srcId="{DC367982-BFBB-4FCE-B8DB-94827F54B2B6}" destId="{51CE84F9-546B-4CF9-9ACE-514A7C2C2182}" srcOrd="1" destOrd="0" presId="urn:microsoft.com/office/officeart/2005/8/layout/process4"/>
    <dgm:cxn modelId="{961DD18B-94F5-4922-BDAD-BDE7E5708B15}" type="presParOf" srcId="{DC367982-BFBB-4FCE-B8DB-94827F54B2B6}" destId="{58C6A048-4F14-4706-AA74-84D2D0982049}" srcOrd="2" destOrd="0" presId="urn:microsoft.com/office/officeart/2005/8/layout/process4"/>
    <dgm:cxn modelId="{D497063F-DA8E-4554-B543-4BB94ED34EBF}" type="presParOf" srcId="{5D93FBB4-D3E1-4210-8F18-309EE065A8A7}" destId="{7641CD9C-1959-4AE4-A5BB-95ADE929EBFD}" srcOrd="3" destOrd="0" presId="urn:microsoft.com/office/officeart/2005/8/layout/process4"/>
    <dgm:cxn modelId="{BBADAA53-B394-4112-92ED-F6596265CCF0}" type="presParOf" srcId="{5D93FBB4-D3E1-4210-8F18-309EE065A8A7}" destId="{D9739558-8787-42D4-A8FA-A60CD40C6793}" srcOrd="4" destOrd="0" presId="urn:microsoft.com/office/officeart/2005/8/layout/process4"/>
    <dgm:cxn modelId="{F694CF46-8F88-4D51-AE99-CF06D233C6DF}" type="presParOf" srcId="{D9739558-8787-42D4-A8FA-A60CD40C6793}" destId="{6CF44F49-A69C-456B-82B4-C933E69B629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C350CC-8AFF-4108-98C9-B0979B3D7158}" type="doc">
      <dgm:prSet loTypeId="urn:microsoft.com/office/officeart/2005/8/layout/vProcess5" loCatId="process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n-US"/>
        </a:p>
      </dgm:t>
    </dgm:pt>
    <dgm:pt modelId="{25F72D4B-CDAF-46B4-B9F1-63AA11DA2D81}">
      <dgm:prSet/>
      <dgm:spPr/>
      <dgm:t>
        <a:bodyPr/>
        <a:lstStyle/>
        <a:p>
          <a:r>
            <a:rPr lang="en-US"/>
            <a:t>Form: </a:t>
          </a:r>
          <a:r>
            <a:rPr lang="en-US">
              <a:hlinkClick xmlns:r="http://schemas.openxmlformats.org/officeDocument/2006/relationships" r:id="rId1"/>
            </a:rPr>
            <a:t>https://gearup.wa.gov/file/form-kind-match-goods-and-services</a:t>
          </a:r>
          <a:r>
            <a:rPr lang="en-US"/>
            <a:t> </a:t>
          </a:r>
        </a:p>
      </dgm:t>
    </dgm:pt>
    <dgm:pt modelId="{EB64DE08-2C0C-4628-A3F6-A3595FCE4F95}" type="parTrans" cxnId="{381E269A-CEB5-4DB6-B699-8C110CB71983}">
      <dgm:prSet/>
      <dgm:spPr/>
      <dgm:t>
        <a:bodyPr/>
        <a:lstStyle/>
        <a:p>
          <a:endParaRPr lang="en-US"/>
        </a:p>
      </dgm:t>
    </dgm:pt>
    <dgm:pt modelId="{F32E2764-A358-4F7F-966B-72DCA8D62423}" type="sibTrans" cxnId="{381E269A-CEB5-4DB6-B699-8C110CB71983}">
      <dgm:prSet/>
      <dgm:spPr/>
      <dgm:t>
        <a:bodyPr/>
        <a:lstStyle/>
        <a:p>
          <a:endParaRPr lang="en-US"/>
        </a:p>
      </dgm:t>
    </dgm:pt>
    <dgm:pt modelId="{76E91D4C-D802-4018-8D36-A0E50D9B2C9E}">
      <dgm:prSet/>
      <dgm:spPr/>
      <dgm:t>
        <a:bodyPr/>
        <a:lstStyle/>
        <a:p>
          <a:r>
            <a:rPr lang="en-US"/>
            <a:t>Must be filled out completely or will not be accepted.</a:t>
          </a:r>
        </a:p>
      </dgm:t>
    </dgm:pt>
    <dgm:pt modelId="{3DE767F3-A96F-4CB2-9BDD-BC4438190CC7}" type="parTrans" cxnId="{ACA9C558-1660-4458-A204-CD5163B30C7F}">
      <dgm:prSet/>
      <dgm:spPr/>
      <dgm:t>
        <a:bodyPr/>
        <a:lstStyle/>
        <a:p>
          <a:endParaRPr lang="en-US"/>
        </a:p>
      </dgm:t>
    </dgm:pt>
    <dgm:pt modelId="{1577D243-2A0E-4D00-8D7E-1EA095B1DC0A}" type="sibTrans" cxnId="{ACA9C558-1660-4458-A204-CD5163B30C7F}">
      <dgm:prSet/>
      <dgm:spPr/>
      <dgm:t>
        <a:bodyPr/>
        <a:lstStyle/>
        <a:p>
          <a:endParaRPr lang="en-US"/>
        </a:p>
      </dgm:t>
    </dgm:pt>
    <dgm:pt modelId="{18DA23A5-E929-40EE-B0AD-88F7D255F5F5}">
      <dgm:prSet/>
      <dgm:spPr/>
      <dgm:t>
        <a:bodyPr/>
        <a:lstStyle/>
        <a:p>
          <a:r>
            <a:rPr lang="en-US"/>
            <a:t>Incomplete forms will be pulled and returned. May complete them and return the following month. </a:t>
          </a:r>
        </a:p>
      </dgm:t>
    </dgm:pt>
    <dgm:pt modelId="{757FD674-33BF-49E4-85F8-80130B2D976F}" type="parTrans" cxnId="{8BA88C07-E7B5-444E-9BEB-38B6C5A33A4B}">
      <dgm:prSet/>
      <dgm:spPr/>
      <dgm:t>
        <a:bodyPr/>
        <a:lstStyle/>
        <a:p>
          <a:endParaRPr lang="en-US"/>
        </a:p>
      </dgm:t>
    </dgm:pt>
    <dgm:pt modelId="{7AF7AC67-AF07-4E79-942A-CC0F1E819B50}" type="sibTrans" cxnId="{8BA88C07-E7B5-444E-9BEB-38B6C5A33A4B}">
      <dgm:prSet/>
      <dgm:spPr/>
      <dgm:t>
        <a:bodyPr/>
        <a:lstStyle/>
        <a:p>
          <a:endParaRPr lang="en-US"/>
        </a:p>
      </dgm:t>
    </dgm:pt>
    <dgm:pt modelId="{356D878C-022F-413F-AC88-721FC46806C8}">
      <dgm:prSet/>
      <dgm:spPr/>
      <dgm:t>
        <a:bodyPr/>
        <a:lstStyle/>
        <a:p>
          <a:r>
            <a:rPr lang="en-US"/>
            <a:t>Original or verifiable electronic signatures required (AdobeSign, or DocuSign). </a:t>
          </a:r>
        </a:p>
      </dgm:t>
    </dgm:pt>
    <dgm:pt modelId="{53E29A05-20A8-4F33-A7A4-612ED0858F0A}" type="parTrans" cxnId="{85169FA7-48DF-4B26-B187-5D73F047D54C}">
      <dgm:prSet/>
      <dgm:spPr/>
      <dgm:t>
        <a:bodyPr/>
        <a:lstStyle/>
        <a:p>
          <a:endParaRPr lang="en-US"/>
        </a:p>
      </dgm:t>
    </dgm:pt>
    <dgm:pt modelId="{4257F276-FC6C-45A9-9257-94DD72C69B50}" type="sibTrans" cxnId="{85169FA7-48DF-4B26-B187-5D73F047D54C}">
      <dgm:prSet/>
      <dgm:spPr/>
      <dgm:t>
        <a:bodyPr/>
        <a:lstStyle/>
        <a:p>
          <a:endParaRPr lang="en-US"/>
        </a:p>
      </dgm:t>
    </dgm:pt>
    <dgm:pt modelId="{F73F5344-2128-4761-AF95-9BC92B8A5952}">
      <dgm:prSet/>
      <dgm:spPr/>
      <dgm:t>
        <a:bodyPr/>
        <a:lstStyle/>
        <a:p>
          <a:r>
            <a:rPr lang="en-US"/>
            <a:t>Cannot be edited by anyone other than the donor. (exception: calculation errors)</a:t>
          </a:r>
        </a:p>
      </dgm:t>
    </dgm:pt>
    <dgm:pt modelId="{17453206-E9EA-4CC5-A695-6063EBA15ABC}" type="parTrans" cxnId="{DEEDA23E-9951-42A4-AEB6-5C68DB27BF37}">
      <dgm:prSet/>
      <dgm:spPr/>
      <dgm:t>
        <a:bodyPr/>
        <a:lstStyle/>
        <a:p>
          <a:endParaRPr lang="en-US"/>
        </a:p>
      </dgm:t>
    </dgm:pt>
    <dgm:pt modelId="{8DD49B6B-BA9B-4511-A05A-89AB40B3AA56}" type="sibTrans" cxnId="{DEEDA23E-9951-42A4-AEB6-5C68DB27BF37}">
      <dgm:prSet/>
      <dgm:spPr/>
      <dgm:t>
        <a:bodyPr/>
        <a:lstStyle/>
        <a:p>
          <a:endParaRPr lang="en-US"/>
        </a:p>
      </dgm:t>
    </dgm:pt>
    <dgm:pt modelId="{EF9FEAE7-C7F3-4FD3-B8DE-C0526B8F1271}" type="pres">
      <dgm:prSet presAssocID="{EFC350CC-8AFF-4108-98C9-B0979B3D7158}" presName="outerComposite" presStyleCnt="0">
        <dgm:presLayoutVars>
          <dgm:chMax val="5"/>
          <dgm:dir/>
          <dgm:resizeHandles val="exact"/>
        </dgm:presLayoutVars>
      </dgm:prSet>
      <dgm:spPr/>
    </dgm:pt>
    <dgm:pt modelId="{F729F0E3-8962-4E52-BB7E-07E350C253A5}" type="pres">
      <dgm:prSet presAssocID="{EFC350CC-8AFF-4108-98C9-B0979B3D7158}" presName="dummyMaxCanvas" presStyleCnt="0">
        <dgm:presLayoutVars/>
      </dgm:prSet>
      <dgm:spPr/>
    </dgm:pt>
    <dgm:pt modelId="{5AE4F84A-E34A-4D39-8195-A15D14F0AEC7}" type="pres">
      <dgm:prSet presAssocID="{EFC350CC-8AFF-4108-98C9-B0979B3D7158}" presName="FiveNodes_1" presStyleLbl="node1" presStyleIdx="0" presStyleCnt="5">
        <dgm:presLayoutVars>
          <dgm:bulletEnabled val="1"/>
        </dgm:presLayoutVars>
      </dgm:prSet>
      <dgm:spPr/>
    </dgm:pt>
    <dgm:pt modelId="{0E5780F3-4954-4C43-B923-ACB6C346BC4B}" type="pres">
      <dgm:prSet presAssocID="{EFC350CC-8AFF-4108-98C9-B0979B3D7158}" presName="FiveNodes_2" presStyleLbl="node1" presStyleIdx="1" presStyleCnt="5">
        <dgm:presLayoutVars>
          <dgm:bulletEnabled val="1"/>
        </dgm:presLayoutVars>
      </dgm:prSet>
      <dgm:spPr/>
    </dgm:pt>
    <dgm:pt modelId="{E7D01DED-6164-46E0-B2BB-0B4C7C89E753}" type="pres">
      <dgm:prSet presAssocID="{EFC350CC-8AFF-4108-98C9-B0979B3D7158}" presName="FiveNodes_3" presStyleLbl="node1" presStyleIdx="2" presStyleCnt="5">
        <dgm:presLayoutVars>
          <dgm:bulletEnabled val="1"/>
        </dgm:presLayoutVars>
      </dgm:prSet>
      <dgm:spPr/>
    </dgm:pt>
    <dgm:pt modelId="{CE53B331-1221-4747-AA2E-916177C54865}" type="pres">
      <dgm:prSet presAssocID="{EFC350CC-8AFF-4108-98C9-B0979B3D7158}" presName="FiveNodes_4" presStyleLbl="node1" presStyleIdx="3" presStyleCnt="5">
        <dgm:presLayoutVars>
          <dgm:bulletEnabled val="1"/>
        </dgm:presLayoutVars>
      </dgm:prSet>
      <dgm:spPr/>
    </dgm:pt>
    <dgm:pt modelId="{6A6C03F4-F3F4-4152-8627-E3F57C73A73B}" type="pres">
      <dgm:prSet presAssocID="{EFC350CC-8AFF-4108-98C9-B0979B3D7158}" presName="FiveNodes_5" presStyleLbl="node1" presStyleIdx="4" presStyleCnt="5">
        <dgm:presLayoutVars>
          <dgm:bulletEnabled val="1"/>
        </dgm:presLayoutVars>
      </dgm:prSet>
      <dgm:spPr/>
    </dgm:pt>
    <dgm:pt modelId="{9C5B26DD-5600-4578-A418-245E8838EF40}" type="pres">
      <dgm:prSet presAssocID="{EFC350CC-8AFF-4108-98C9-B0979B3D7158}" presName="FiveConn_1-2" presStyleLbl="fgAccFollowNode1" presStyleIdx="0" presStyleCnt="4">
        <dgm:presLayoutVars>
          <dgm:bulletEnabled val="1"/>
        </dgm:presLayoutVars>
      </dgm:prSet>
      <dgm:spPr/>
    </dgm:pt>
    <dgm:pt modelId="{159177C4-A691-4D2F-89DB-E03532424666}" type="pres">
      <dgm:prSet presAssocID="{EFC350CC-8AFF-4108-98C9-B0979B3D7158}" presName="FiveConn_2-3" presStyleLbl="fgAccFollowNode1" presStyleIdx="1" presStyleCnt="4">
        <dgm:presLayoutVars>
          <dgm:bulletEnabled val="1"/>
        </dgm:presLayoutVars>
      </dgm:prSet>
      <dgm:spPr/>
    </dgm:pt>
    <dgm:pt modelId="{26909951-65DA-496B-A75B-0D06AB5F4C35}" type="pres">
      <dgm:prSet presAssocID="{EFC350CC-8AFF-4108-98C9-B0979B3D7158}" presName="FiveConn_3-4" presStyleLbl="fgAccFollowNode1" presStyleIdx="2" presStyleCnt="4">
        <dgm:presLayoutVars>
          <dgm:bulletEnabled val="1"/>
        </dgm:presLayoutVars>
      </dgm:prSet>
      <dgm:spPr/>
    </dgm:pt>
    <dgm:pt modelId="{37453013-ED01-4EC3-8F57-E61766C8D20E}" type="pres">
      <dgm:prSet presAssocID="{EFC350CC-8AFF-4108-98C9-B0979B3D7158}" presName="FiveConn_4-5" presStyleLbl="fgAccFollowNode1" presStyleIdx="3" presStyleCnt="4">
        <dgm:presLayoutVars>
          <dgm:bulletEnabled val="1"/>
        </dgm:presLayoutVars>
      </dgm:prSet>
      <dgm:spPr/>
    </dgm:pt>
    <dgm:pt modelId="{87A84311-59E3-4B31-B52F-6EE3FC3399EE}" type="pres">
      <dgm:prSet presAssocID="{EFC350CC-8AFF-4108-98C9-B0979B3D7158}" presName="FiveNodes_1_text" presStyleLbl="node1" presStyleIdx="4" presStyleCnt="5">
        <dgm:presLayoutVars>
          <dgm:bulletEnabled val="1"/>
        </dgm:presLayoutVars>
      </dgm:prSet>
      <dgm:spPr/>
    </dgm:pt>
    <dgm:pt modelId="{ED4ED2E6-2EA8-4486-BFC3-6AA5A3ECFDBA}" type="pres">
      <dgm:prSet presAssocID="{EFC350CC-8AFF-4108-98C9-B0979B3D7158}" presName="FiveNodes_2_text" presStyleLbl="node1" presStyleIdx="4" presStyleCnt="5">
        <dgm:presLayoutVars>
          <dgm:bulletEnabled val="1"/>
        </dgm:presLayoutVars>
      </dgm:prSet>
      <dgm:spPr/>
    </dgm:pt>
    <dgm:pt modelId="{B4AE63D3-B15F-4650-A277-0BBD0E2649C9}" type="pres">
      <dgm:prSet presAssocID="{EFC350CC-8AFF-4108-98C9-B0979B3D7158}" presName="FiveNodes_3_text" presStyleLbl="node1" presStyleIdx="4" presStyleCnt="5">
        <dgm:presLayoutVars>
          <dgm:bulletEnabled val="1"/>
        </dgm:presLayoutVars>
      </dgm:prSet>
      <dgm:spPr/>
    </dgm:pt>
    <dgm:pt modelId="{C8184F38-27FC-4DF2-88B5-EB0FC2303135}" type="pres">
      <dgm:prSet presAssocID="{EFC350CC-8AFF-4108-98C9-B0979B3D7158}" presName="FiveNodes_4_text" presStyleLbl="node1" presStyleIdx="4" presStyleCnt="5">
        <dgm:presLayoutVars>
          <dgm:bulletEnabled val="1"/>
        </dgm:presLayoutVars>
      </dgm:prSet>
      <dgm:spPr/>
    </dgm:pt>
    <dgm:pt modelId="{1604F1D2-8B7A-4204-A880-E3E26D3F44D3}" type="pres">
      <dgm:prSet presAssocID="{EFC350CC-8AFF-4108-98C9-B0979B3D7158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B4C6AB05-A4B0-4BB6-9A25-356E0FB5EADC}" type="presOf" srcId="{76E91D4C-D802-4018-8D36-A0E50D9B2C9E}" destId="{ED4ED2E6-2EA8-4486-BFC3-6AA5A3ECFDBA}" srcOrd="1" destOrd="0" presId="urn:microsoft.com/office/officeart/2005/8/layout/vProcess5"/>
    <dgm:cxn modelId="{8BA88C07-E7B5-444E-9BEB-38B6C5A33A4B}" srcId="{EFC350CC-8AFF-4108-98C9-B0979B3D7158}" destId="{18DA23A5-E929-40EE-B0AD-88F7D255F5F5}" srcOrd="2" destOrd="0" parTransId="{757FD674-33BF-49E4-85F8-80130B2D976F}" sibTransId="{7AF7AC67-AF07-4E79-942A-CC0F1E819B50}"/>
    <dgm:cxn modelId="{0243AD11-1528-4641-96B7-5E151722F6F0}" type="presOf" srcId="{356D878C-022F-413F-AC88-721FC46806C8}" destId="{CE53B331-1221-4747-AA2E-916177C54865}" srcOrd="0" destOrd="0" presId="urn:microsoft.com/office/officeart/2005/8/layout/vProcess5"/>
    <dgm:cxn modelId="{9AD16912-ACC3-40A4-A19A-2DFC31096CD6}" type="presOf" srcId="{F73F5344-2128-4761-AF95-9BC92B8A5952}" destId="{1604F1D2-8B7A-4204-A880-E3E26D3F44D3}" srcOrd="1" destOrd="0" presId="urn:microsoft.com/office/officeart/2005/8/layout/vProcess5"/>
    <dgm:cxn modelId="{7784D118-11A9-455F-9000-AFAA9D22E01A}" type="presOf" srcId="{7AF7AC67-AF07-4E79-942A-CC0F1E819B50}" destId="{26909951-65DA-496B-A75B-0D06AB5F4C35}" srcOrd="0" destOrd="0" presId="urn:microsoft.com/office/officeart/2005/8/layout/vProcess5"/>
    <dgm:cxn modelId="{1EF4AD22-06B7-4853-BC19-58ECD9849284}" type="presOf" srcId="{1577D243-2A0E-4D00-8D7E-1EA095B1DC0A}" destId="{159177C4-A691-4D2F-89DB-E03532424666}" srcOrd="0" destOrd="0" presId="urn:microsoft.com/office/officeart/2005/8/layout/vProcess5"/>
    <dgm:cxn modelId="{1E40C43B-A87D-488F-933D-535612339F5C}" type="presOf" srcId="{25F72D4B-CDAF-46B4-B9F1-63AA11DA2D81}" destId="{5AE4F84A-E34A-4D39-8195-A15D14F0AEC7}" srcOrd="0" destOrd="0" presId="urn:microsoft.com/office/officeart/2005/8/layout/vProcess5"/>
    <dgm:cxn modelId="{97B9953C-D785-4BA0-9547-03B48E1599C2}" type="presOf" srcId="{F73F5344-2128-4761-AF95-9BC92B8A5952}" destId="{6A6C03F4-F3F4-4152-8627-E3F57C73A73B}" srcOrd="0" destOrd="0" presId="urn:microsoft.com/office/officeart/2005/8/layout/vProcess5"/>
    <dgm:cxn modelId="{DEEDA23E-9951-42A4-AEB6-5C68DB27BF37}" srcId="{EFC350CC-8AFF-4108-98C9-B0979B3D7158}" destId="{F73F5344-2128-4761-AF95-9BC92B8A5952}" srcOrd="4" destOrd="0" parTransId="{17453206-E9EA-4CC5-A695-6063EBA15ABC}" sibTransId="{8DD49B6B-BA9B-4511-A05A-89AB40B3AA56}"/>
    <dgm:cxn modelId="{97FA863F-8383-42D0-8491-010EF0321A2F}" type="presOf" srcId="{4257F276-FC6C-45A9-9257-94DD72C69B50}" destId="{37453013-ED01-4EC3-8F57-E61766C8D20E}" srcOrd="0" destOrd="0" presId="urn:microsoft.com/office/officeart/2005/8/layout/vProcess5"/>
    <dgm:cxn modelId="{C8B0D25F-28A1-43C5-BD49-D728EA102D35}" type="presOf" srcId="{F32E2764-A358-4F7F-966B-72DCA8D62423}" destId="{9C5B26DD-5600-4578-A418-245E8838EF40}" srcOrd="0" destOrd="0" presId="urn:microsoft.com/office/officeart/2005/8/layout/vProcess5"/>
    <dgm:cxn modelId="{EACE2A68-1272-4AE1-A950-D3679E5DF691}" type="presOf" srcId="{18DA23A5-E929-40EE-B0AD-88F7D255F5F5}" destId="{E7D01DED-6164-46E0-B2BB-0B4C7C89E753}" srcOrd="0" destOrd="0" presId="urn:microsoft.com/office/officeart/2005/8/layout/vProcess5"/>
    <dgm:cxn modelId="{ACA9C558-1660-4458-A204-CD5163B30C7F}" srcId="{EFC350CC-8AFF-4108-98C9-B0979B3D7158}" destId="{76E91D4C-D802-4018-8D36-A0E50D9B2C9E}" srcOrd="1" destOrd="0" parTransId="{3DE767F3-A96F-4CB2-9BDD-BC4438190CC7}" sibTransId="{1577D243-2A0E-4D00-8D7E-1EA095B1DC0A}"/>
    <dgm:cxn modelId="{7F94DD87-F442-49BD-AA6F-9F486C341F51}" type="presOf" srcId="{18DA23A5-E929-40EE-B0AD-88F7D255F5F5}" destId="{B4AE63D3-B15F-4650-A277-0BBD0E2649C9}" srcOrd="1" destOrd="0" presId="urn:microsoft.com/office/officeart/2005/8/layout/vProcess5"/>
    <dgm:cxn modelId="{E543308A-E4D4-4D87-89C7-B8A65E646186}" type="presOf" srcId="{76E91D4C-D802-4018-8D36-A0E50D9B2C9E}" destId="{0E5780F3-4954-4C43-B923-ACB6C346BC4B}" srcOrd="0" destOrd="0" presId="urn:microsoft.com/office/officeart/2005/8/layout/vProcess5"/>
    <dgm:cxn modelId="{CD87928E-DEEA-4F4B-B978-C12359C43253}" type="presOf" srcId="{356D878C-022F-413F-AC88-721FC46806C8}" destId="{C8184F38-27FC-4DF2-88B5-EB0FC2303135}" srcOrd="1" destOrd="0" presId="urn:microsoft.com/office/officeart/2005/8/layout/vProcess5"/>
    <dgm:cxn modelId="{381E269A-CEB5-4DB6-B699-8C110CB71983}" srcId="{EFC350CC-8AFF-4108-98C9-B0979B3D7158}" destId="{25F72D4B-CDAF-46B4-B9F1-63AA11DA2D81}" srcOrd="0" destOrd="0" parTransId="{EB64DE08-2C0C-4628-A3F6-A3595FCE4F95}" sibTransId="{F32E2764-A358-4F7F-966B-72DCA8D62423}"/>
    <dgm:cxn modelId="{85169FA7-48DF-4B26-B187-5D73F047D54C}" srcId="{EFC350CC-8AFF-4108-98C9-B0979B3D7158}" destId="{356D878C-022F-413F-AC88-721FC46806C8}" srcOrd="3" destOrd="0" parTransId="{53E29A05-20A8-4F33-A7A4-612ED0858F0A}" sibTransId="{4257F276-FC6C-45A9-9257-94DD72C69B50}"/>
    <dgm:cxn modelId="{CF7DBEAC-13F8-4F9F-B1F8-7D22D6B7295D}" type="presOf" srcId="{EFC350CC-8AFF-4108-98C9-B0979B3D7158}" destId="{EF9FEAE7-C7F3-4FD3-B8DE-C0526B8F1271}" srcOrd="0" destOrd="0" presId="urn:microsoft.com/office/officeart/2005/8/layout/vProcess5"/>
    <dgm:cxn modelId="{0798C9F4-DD27-4619-825B-CA92373187E7}" type="presOf" srcId="{25F72D4B-CDAF-46B4-B9F1-63AA11DA2D81}" destId="{87A84311-59E3-4B31-B52F-6EE3FC3399EE}" srcOrd="1" destOrd="0" presId="urn:microsoft.com/office/officeart/2005/8/layout/vProcess5"/>
    <dgm:cxn modelId="{3940DD33-D513-41C5-A2F3-ECA6F9E578DA}" type="presParOf" srcId="{EF9FEAE7-C7F3-4FD3-B8DE-C0526B8F1271}" destId="{F729F0E3-8962-4E52-BB7E-07E350C253A5}" srcOrd="0" destOrd="0" presId="urn:microsoft.com/office/officeart/2005/8/layout/vProcess5"/>
    <dgm:cxn modelId="{0DB56539-569B-4B77-9491-05F0D94C6084}" type="presParOf" srcId="{EF9FEAE7-C7F3-4FD3-B8DE-C0526B8F1271}" destId="{5AE4F84A-E34A-4D39-8195-A15D14F0AEC7}" srcOrd="1" destOrd="0" presId="urn:microsoft.com/office/officeart/2005/8/layout/vProcess5"/>
    <dgm:cxn modelId="{AE89B181-CBBF-42EF-865C-9C3A4A2DB08A}" type="presParOf" srcId="{EF9FEAE7-C7F3-4FD3-B8DE-C0526B8F1271}" destId="{0E5780F3-4954-4C43-B923-ACB6C346BC4B}" srcOrd="2" destOrd="0" presId="urn:microsoft.com/office/officeart/2005/8/layout/vProcess5"/>
    <dgm:cxn modelId="{667E5524-7641-4AE5-9BE1-1494F123DF72}" type="presParOf" srcId="{EF9FEAE7-C7F3-4FD3-B8DE-C0526B8F1271}" destId="{E7D01DED-6164-46E0-B2BB-0B4C7C89E753}" srcOrd="3" destOrd="0" presId="urn:microsoft.com/office/officeart/2005/8/layout/vProcess5"/>
    <dgm:cxn modelId="{EA1B0340-B9D6-47DF-A046-AC6A903B1878}" type="presParOf" srcId="{EF9FEAE7-C7F3-4FD3-B8DE-C0526B8F1271}" destId="{CE53B331-1221-4747-AA2E-916177C54865}" srcOrd="4" destOrd="0" presId="urn:microsoft.com/office/officeart/2005/8/layout/vProcess5"/>
    <dgm:cxn modelId="{6C5EF479-ED25-4446-BB02-1E316963F1DD}" type="presParOf" srcId="{EF9FEAE7-C7F3-4FD3-B8DE-C0526B8F1271}" destId="{6A6C03F4-F3F4-4152-8627-E3F57C73A73B}" srcOrd="5" destOrd="0" presId="urn:microsoft.com/office/officeart/2005/8/layout/vProcess5"/>
    <dgm:cxn modelId="{370B1456-B6EE-478A-9728-17A2B8329513}" type="presParOf" srcId="{EF9FEAE7-C7F3-4FD3-B8DE-C0526B8F1271}" destId="{9C5B26DD-5600-4578-A418-245E8838EF40}" srcOrd="6" destOrd="0" presId="urn:microsoft.com/office/officeart/2005/8/layout/vProcess5"/>
    <dgm:cxn modelId="{A775D0A7-E7F4-4997-9FBE-6064EDADA67F}" type="presParOf" srcId="{EF9FEAE7-C7F3-4FD3-B8DE-C0526B8F1271}" destId="{159177C4-A691-4D2F-89DB-E03532424666}" srcOrd="7" destOrd="0" presId="urn:microsoft.com/office/officeart/2005/8/layout/vProcess5"/>
    <dgm:cxn modelId="{7974E675-8C39-4A86-A2BE-3EBD971B7DB7}" type="presParOf" srcId="{EF9FEAE7-C7F3-4FD3-B8DE-C0526B8F1271}" destId="{26909951-65DA-496B-A75B-0D06AB5F4C35}" srcOrd="8" destOrd="0" presId="urn:microsoft.com/office/officeart/2005/8/layout/vProcess5"/>
    <dgm:cxn modelId="{6C70388B-4E85-4962-8631-4D377784E62B}" type="presParOf" srcId="{EF9FEAE7-C7F3-4FD3-B8DE-C0526B8F1271}" destId="{37453013-ED01-4EC3-8F57-E61766C8D20E}" srcOrd="9" destOrd="0" presId="urn:microsoft.com/office/officeart/2005/8/layout/vProcess5"/>
    <dgm:cxn modelId="{FBFBABF1-4B37-4E51-8CA4-26AA5B6D938B}" type="presParOf" srcId="{EF9FEAE7-C7F3-4FD3-B8DE-C0526B8F1271}" destId="{87A84311-59E3-4B31-B52F-6EE3FC3399EE}" srcOrd="10" destOrd="0" presId="urn:microsoft.com/office/officeart/2005/8/layout/vProcess5"/>
    <dgm:cxn modelId="{253F17D0-84AD-470B-9400-B4526AF52D33}" type="presParOf" srcId="{EF9FEAE7-C7F3-4FD3-B8DE-C0526B8F1271}" destId="{ED4ED2E6-2EA8-4486-BFC3-6AA5A3ECFDBA}" srcOrd="11" destOrd="0" presId="urn:microsoft.com/office/officeart/2005/8/layout/vProcess5"/>
    <dgm:cxn modelId="{3F738A1A-7E3D-4646-B334-030C60F91D45}" type="presParOf" srcId="{EF9FEAE7-C7F3-4FD3-B8DE-C0526B8F1271}" destId="{B4AE63D3-B15F-4650-A277-0BBD0E2649C9}" srcOrd="12" destOrd="0" presId="urn:microsoft.com/office/officeart/2005/8/layout/vProcess5"/>
    <dgm:cxn modelId="{47566DBC-95D0-473E-B146-8A9210F48835}" type="presParOf" srcId="{EF9FEAE7-C7F3-4FD3-B8DE-C0526B8F1271}" destId="{C8184F38-27FC-4DF2-88B5-EB0FC2303135}" srcOrd="13" destOrd="0" presId="urn:microsoft.com/office/officeart/2005/8/layout/vProcess5"/>
    <dgm:cxn modelId="{8A94A53C-B06B-4C46-A880-95EF8483C61C}" type="presParOf" srcId="{EF9FEAE7-C7F3-4FD3-B8DE-C0526B8F1271}" destId="{1604F1D2-8B7A-4204-A880-E3E26D3F44D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5E4396-0868-4635-9787-0813ED2E80A1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29E567D-F403-43A8-BD75-E9170379D648}">
      <dgm:prSet custT="1"/>
      <dgm:spPr/>
      <dgm:t>
        <a:bodyPr/>
        <a:lstStyle/>
        <a:p>
          <a:r>
            <a:rPr lang="en-US" sz="1800" dirty="0"/>
            <a:t>If the rate is not provided, use the current volunteer rate, $40.28, when a volunteer does their “regular” job but does not provide their actual salary. </a:t>
          </a:r>
        </a:p>
      </dgm:t>
    </dgm:pt>
    <dgm:pt modelId="{549C5B17-FDD2-4E23-A204-0A996A2C6EEC}" type="parTrans" cxnId="{0ECF331C-99A1-4778-BAB1-A8CC24F671A1}">
      <dgm:prSet/>
      <dgm:spPr/>
      <dgm:t>
        <a:bodyPr/>
        <a:lstStyle/>
        <a:p>
          <a:endParaRPr lang="en-US"/>
        </a:p>
      </dgm:t>
    </dgm:pt>
    <dgm:pt modelId="{6EA2B110-3B5E-4DBA-99D9-751B041FB806}" type="sibTrans" cxnId="{0ECF331C-99A1-4778-BAB1-A8CC24F671A1}">
      <dgm:prSet/>
      <dgm:spPr/>
      <dgm:t>
        <a:bodyPr/>
        <a:lstStyle/>
        <a:p>
          <a:endParaRPr lang="en-US"/>
        </a:p>
      </dgm:t>
    </dgm:pt>
    <dgm:pt modelId="{F4505025-F90D-4198-96DA-067B3EA351F2}">
      <dgm:prSet custT="1"/>
      <dgm:spPr/>
      <dgm:t>
        <a:bodyPr/>
        <a:lstStyle/>
        <a:p>
          <a:r>
            <a:rPr lang="en-US" sz="1800" dirty="0"/>
            <a:t>Volunteers who are performing their regular job, or representing their organization, may use their actual salary and benefits as match. If they don’t know their benefit rate, 35% is a good estimate.</a:t>
          </a:r>
        </a:p>
      </dgm:t>
    </dgm:pt>
    <dgm:pt modelId="{217C53CB-383F-4E94-92B7-5E489C5EBAFC}" type="parTrans" cxnId="{7E6FCD26-5FFD-439E-AA3F-737180E69199}">
      <dgm:prSet/>
      <dgm:spPr/>
      <dgm:t>
        <a:bodyPr/>
        <a:lstStyle/>
        <a:p>
          <a:endParaRPr lang="en-US"/>
        </a:p>
      </dgm:t>
    </dgm:pt>
    <dgm:pt modelId="{DEA5C361-4837-407F-AE85-59313A3169CC}" type="sibTrans" cxnId="{7E6FCD26-5FFD-439E-AA3F-737180E69199}">
      <dgm:prSet/>
      <dgm:spPr/>
      <dgm:t>
        <a:bodyPr/>
        <a:lstStyle/>
        <a:p>
          <a:endParaRPr lang="en-US"/>
        </a:p>
      </dgm:t>
    </dgm:pt>
    <dgm:pt modelId="{83E8E76B-19DA-4EA6-998A-375E2DB19557}">
      <dgm:prSet custT="1"/>
      <dgm:spPr/>
      <dgm:t>
        <a:bodyPr/>
        <a:lstStyle/>
        <a:p>
          <a:r>
            <a:rPr lang="en-US" sz="1800" dirty="0"/>
            <a:t>Volunteer: Anyone who is supporting the program, students and families, and not being paid by GEAR UP to do so.  Examples include but are not limited to: </a:t>
          </a:r>
        </a:p>
      </dgm:t>
    </dgm:pt>
    <dgm:pt modelId="{E0EC3830-EB02-4002-9B76-0331DF72A84A}" type="parTrans" cxnId="{5A19B842-567E-440E-A3E9-E9F00BF13391}">
      <dgm:prSet/>
      <dgm:spPr/>
      <dgm:t>
        <a:bodyPr/>
        <a:lstStyle/>
        <a:p>
          <a:endParaRPr lang="en-US"/>
        </a:p>
      </dgm:t>
    </dgm:pt>
    <dgm:pt modelId="{5A8468E8-4008-4D82-9BC6-0D03E9533D09}" type="sibTrans" cxnId="{5A19B842-567E-440E-A3E9-E9F00BF13391}">
      <dgm:prSet/>
      <dgm:spPr/>
      <dgm:t>
        <a:bodyPr/>
        <a:lstStyle/>
        <a:p>
          <a:endParaRPr lang="en-US"/>
        </a:p>
      </dgm:t>
    </dgm:pt>
    <dgm:pt modelId="{8BC07713-7F7E-40E7-8737-508A0EC4148C}">
      <dgm:prSet custT="1"/>
      <dgm:spPr/>
      <dgm:t>
        <a:bodyPr/>
        <a:lstStyle/>
        <a:p>
          <a:r>
            <a:rPr lang="en-US" sz="1800" dirty="0"/>
            <a:t>Guest speakers.</a:t>
          </a:r>
        </a:p>
      </dgm:t>
    </dgm:pt>
    <dgm:pt modelId="{8F0CB582-3042-4E1C-ACD8-F222A45EB934}" type="parTrans" cxnId="{04114F59-07FC-4C5B-9F68-E17116935F19}">
      <dgm:prSet/>
      <dgm:spPr/>
      <dgm:t>
        <a:bodyPr/>
        <a:lstStyle/>
        <a:p>
          <a:endParaRPr lang="en-US"/>
        </a:p>
      </dgm:t>
    </dgm:pt>
    <dgm:pt modelId="{B9EBF84A-2E27-4158-BC61-D34852A7F588}" type="sibTrans" cxnId="{04114F59-07FC-4C5B-9F68-E17116935F19}">
      <dgm:prSet/>
      <dgm:spPr/>
      <dgm:t>
        <a:bodyPr/>
        <a:lstStyle/>
        <a:p>
          <a:endParaRPr lang="en-US"/>
        </a:p>
      </dgm:t>
    </dgm:pt>
    <dgm:pt modelId="{ECA7724D-4F14-438E-A680-833B4EEB13C4}">
      <dgm:prSet custT="1"/>
      <dgm:spPr/>
      <dgm:t>
        <a:bodyPr/>
        <a:lstStyle/>
        <a:p>
          <a:r>
            <a:rPr lang="en-US" sz="1800" dirty="0"/>
            <a:t>College campus staff.</a:t>
          </a:r>
        </a:p>
      </dgm:t>
    </dgm:pt>
    <dgm:pt modelId="{C9AF0B9D-D861-4D42-9053-8FC9A41983C2}" type="parTrans" cxnId="{538FA0F7-C4BB-4CC3-B96A-17DCA46341BF}">
      <dgm:prSet/>
      <dgm:spPr/>
      <dgm:t>
        <a:bodyPr/>
        <a:lstStyle/>
        <a:p>
          <a:endParaRPr lang="en-US"/>
        </a:p>
      </dgm:t>
    </dgm:pt>
    <dgm:pt modelId="{98777CFB-E102-4C29-90C1-A5565D942A9B}" type="sibTrans" cxnId="{538FA0F7-C4BB-4CC3-B96A-17DCA46341BF}">
      <dgm:prSet/>
      <dgm:spPr/>
      <dgm:t>
        <a:bodyPr/>
        <a:lstStyle/>
        <a:p>
          <a:endParaRPr lang="en-US"/>
        </a:p>
      </dgm:t>
    </dgm:pt>
    <dgm:pt modelId="{A9912EF7-6C1C-405B-B4A4-908E83D27E3F}">
      <dgm:prSet custT="1"/>
      <dgm:spPr/>
      <dgm:t>
        <a:bodyPr/>
        <a:lstStyle/>
        <a:p>
          <a:r>
            <a:rPr lang="en-US" sz="1800" dirty="0"/>
            <a:t>Career Fair presenters. </a:t>
          </a:r>
        </a:p>
      </dgm:t>
    </dgm:pt>
    <dgm:pt modelId="{D30CB947-0F67-4FFC-B802-0F3840B2BC40}" type="parTrans" cxnId="{660E5C83-9FD7-4B5A-B5EC-7A7FFE7F5372}">
      <dgm:prSet/>
      <dgm:spPr/>
      <dgm:t>
        <a:bodyPr/>
        <a:lstStyle/>
        <a:p>
          <a:endParaRPr lang="en-US"/>
        </a:p>
      </dgm:t>
    </dgm:pt>
    <dgm:pt modelId="{38C2BFD0-3AC2-4CCD-90EE-AD84BE7F4EAF}" type="sibTrans" cxnId="{660E5C83-9FD7-4B5A-B5EC-7A7FFE7F5372}">
      <dgm:prSet/>
      <dgm:spPr/>
      <dgm:t>
        <a:bodyPr/>
        <a:lstStyle/>
        <a:p>
          <a:endParaRPr lang="en-US"/>
        </a:p>
      </dgm:t>
    </dgm:pt>
    <dgm:pt modelId="{0FF93F51-3414-48BA-9CAC-4CB8F7D00C58}">
      <dgm:prSet custT="1"/>
      <dgm:spPr/>
      <dgm:t>
        <a:bodyPr/>
        <a:lstStyle/>
        <a:p>
          <a:r>
            <a:rPr lang="en-US" sz="1800" dirty="0"/>
            <a:t>Tutors, mentors.</a:t>
          </a:r>
        </a:p>
      </dgm:t>
    </dgm:pt>
    <dgm:pt modelId="{6DEBE279-FCA5-48FE-9E08-ADE17A83342B}" type="parTrans" cxnId="{E809AC04-4442-4096-946E-55F6108972D9}">
      <dgm:prSet/>
      <dgm:spPr/>
      <dgm:t>
        <a:bodyPr/>
        <a:lstStyle/>
        <a:p>
          <a:endParaRPr lang="en-US"/>
        </a:p>
      </dgm:t>
    </dgm:pt>
    <dgm:pt modelId="{C96773CA-57D8-415D-B6BD-3DA1F8D42937}" type="sibTrans" cxnId="{E809AC04-4442-4096-946E-55F6108972D9}">
      <dgm:prSet/>
      <dgm:spPr/>
      <dgm:t>
        <a:bodyPr/>
        <a:lstStyle/>
        <a:p>
          <a:endParaRPr lang="en-US"/>
        </a:p>
      </dgm:t>
    </dgm:pt>
    <dgm:pt modelId="{D983F6AC-00D2-4CD5-9BA7-D15C031D8782}">
      <dgm:prSet custT="1"/>
      <dgm:spPr/>
      <dgm:t>
        <a:bodyPr/>
        <a:lstStyle/>
        <a:p>
          <a:r>
            <a:rPr lang="en-US" sz="1800" dirty="0"/>
            <a:t>Military recruiters and AmeriCorps members cannot be used as match. </a:t>
          </a:r>
        </a:p>
      </dgm:t>
    </dgm:pt>
    <dgm:pt modelId="{F6F6D855-D8B9-481A-AA78-AB21193BD366}" type="parTrans" cxnId="{FA0358A5-C64D-4CD2-A07E-7FBA450C163E}">
      <dgm:prSet/>
      <dgm:spPr/>
      <dgm:t>
        <a:bodyPr/>
        <a:lstStyle/>
        <a:p>
          <a:endParaRPr lang="en-US"/>
        </a:p>
      </dgm:t>
    </dgm:pt>
    <dgm:pt modelId="{0F2D775A-FEEE-416C-A139-5A275C44615F}" type="sibTrans" cxnId="{FA0358A5-C64D-4CD2-A07E-7FBA450C163E}">
      <dgm:prSet/>
      <dgm:spPr/>
      <dgm:t>
        <a:bodyPr/>
        <a:lstStyle/>
        <a:p>
          <a:endParaRPr lang="en-US"/>
        </a:p>
      </dgm:t>
    </dgm:pt>
    <dgm:pt modelId="{AAA46B93-FAA8-48ED-BD4A-16596AB55975}" type="pres">
      <dgm:prSet presAssocID="{E25E4396-0868-4635-9787-0813ED2E80A1}" presName="Name0" presStyleCnt="0">
        <dgm:presLayoutVars>
          <dgm:dir/>
          <dgm:animLvl val="lvl"/>
          <dgm:resizeHandles val="exact"/>
        </dgm:presLayoutVars>
      </dgm:prSet>
      <dgm:spPr/>
    </dgm:pt>
    <dgm:pt modelId="{F7BEBB80-FAC3-408B-A8BC-E0E4150A9901}" type="pres">
      <dgm:prSet presAssocID="{D983F6AC-00D2-4CD5-9BA7-D15C031D8782}" presName="boxAndChildren" presStyleCnt="0"/>
      <dgm:spPr/>
    </dgm:pt>
    <dgm:pt modelId="{62590C71-A347-4623-A0A1-F75FBD053481}" type="pres">
      <dgm:prSet presAssocID="{D983F6AC-00D2-4CD5-9BA7-D15C031D8782}" presName="parentTextBox" presStyleLbl="node1" presStyleIdx="0" presStyleCnt="4"/>
      <dgm:spPr/>
    </dgm:pt>
    <dgm:pt modelId="{F2B48EC8-2EE2-4DFF-B0EC-E943D2AF815A}" type="pres">
      <dgm:prSet presAssocID="{5A8468E8-4008-4D82-9BC6-0D03E9533D09}" presName="sp" presStyleCnt="0"/>
      <dgm:spPr/>
    </dgm:pt>
    <dgm:pt modelId="{8191879A-2E56-4D91-86CD-9B9CDDFB4EB2}" type="pres">
      <dgm:prSet presAssocID="{83E8E76B-19DA-4EA6-998A-375E2DB19557}" presName="arrowAndChildren" presStyleCnt="0"/>
      <dgm:spPr/>
    </dgm:pt>
    <dgm:pt modelId="{1A5CC1C0-4D98-4DEE-A1AC-ECD21F637460}" type="pres">
      <dgm:prSet presAssocID="{83E8E76B-19DA-4EA6-998A-375E2DB19557}" presName="parentTextArrow" presStyleLbl="node1" presStyleIdx="0" presStyleCnt="4"/>
      <dgm:spPr/>
    </dgm:pt>
    <dgm:pt modelId="{4AA7A414-FD74-4188-886B-81CD468FE950}" type="pres">
      <dgm:prSet presAssocID="{83E8E76B-19DA-4EA6-998A-375E2DB19557}" presName="arrow" presStyleLbl="node1" presStyleIdx="1" presStyleCnt="4" custScaleX="98195" custScaleY="132189"/>
      <dgm:spPr/>
    </dgm:pt>
    <dgm:pt modelId="{4C6AE2C6-ACC0-4104-80E7-02DE4F44B700}" type="pres">
      <dgm:prSet presAssocID="{83E8E76B-19DA-4EA6-998A-375E2DB19557}" presName="descendantArrow" presStyleCnt="0"/>
      <dgm:spPr/>
    </dgm:pt>
    <dgm:pt modelId="{34FA8671-1F82-4EAA-80E9-8274F8869FB1}" type="pres">
      <dgm:prSet presAssocID="{8BC07713-7F7E-40E7-8737-508A0EC4148C}" presName="childTextArrow" presStyleLbl="fgAccFollowNode1" presStyleIdx="0" presStyleCnt="4">
        <dgm:presLayoutVars>
          <dgm:bulletEnabled val="1"/>
        </dgm:presLayoutVars>
      </dgm:prSet>
      <dgm:spPr/>
    </dgm:pt>
    <dgm:pt modelId="{B6728E2D-B07C-4CB4-A92D-1DCAA159CCB2}" type="pres">
      <dgm:prSet presAssocID="{ECA7724D-4F14-438E-A680-833B4EEB13C4}" presName="childTextArrow" presStyleLbl="fgAccFollowNode1" presStyleIdx="1" presStyleCnt="4">
        <dgm:presLayoutVars>
          <dgm:bulletEnabled val="1"/>
        </dgm:presLayoutVars>
      </dgm:prSet>
      <dgm:spPr/>
    </dgm:pt>
    <dgm:pt modelId="{BA14D5C9-6A3F-4103-ABFE-26FFFC95FE4E}" type="pres">
      <dgm:prSet presAssocID="{A9912EF7-6C1C-405B-B4A4-908E83D27E3F}" presName="childTextArrow" presStyleLbl="fgAccFollowNode1" presStyleIdx="2" presStyleCnt="4">
        <dgm:presLayoutVars>
          <dgm:bulletEnabled val="1"/>
        </dgm:presLayoutVars>
      </dgm:prSet>
      <dgm:spPr/>
    </dgm:pt>
    <dgm:pt modelId="{3BE2A858-E3FE-4022-9AC5-5E7569DEAAC6}" type="pres">
      <dgm:prSet presAssocID="{0FF93F51-3414-48BA-9CAC-4CB8F7D00C58}" presName="childTextArrow" presStyleLbl="fgAccFollowNode1" presStyleIdx="3" presStyleCnt="4">
        <dgm:presLayoutVars>
          <dgm:bulletEnabled val="1"/>
        </dgm:presLayoutVars>
      </dgm:prSet>
      <dgm:spPr/>
    </dgm:pt>
    <dgm:pt modelId="{05539D98-1674-4C52-B89C-9CEA6E7857C2}" type="pres">
      <dgm:prSet presAssocID="{DEA5C361-4837-407F-AE85-59313A3169CC}" presName="sp" presStyleCnt="0"/>
      <dgm:spPr/>
    </dgm:pt>
    <dgm:pt modelId="{3CB67434-28AE-4EFC-8A77-568FA3B2C9C0}" type="pres">
      <dgm:prSet presAssocID="{F4505025-F90D-4198-96DA-067B3EA351F2}" presName="arrowAndChildren" presStyleCnt="0"/>
      <dgm:spPr/>
    </dgm:pt>
    <dgm:pt modelId="{C2701150-61B3-427D-9405-0CCA513E12F8}" type="pres">
      <dgm:prSet presAssocID="{F4505025-F90D-4198-96DA-067B3EA351F2}" presName="parentTextArrow" presStyleLbl="node1" presStyleIdx="2" presStyleCnt="4"/>
      <dgm:spPr/>
    </dgm:pt>
    <dgm:pt modelId="{8743AA0F-37E3-47C5-8681-E294FD643095}" type="pres">
      <dgm:prSet presAssocID="{6EA2B110-3B5E-4DBA-99D9-751B041FB806}" presName="sp" presStyleCnt="0"/>
      <dgm:spPr/>
    </dgm:pt>
    <dgm:pt modelId="{12C40A4D-C738-4BA4-8681-E795C4845A8E}" type="pres">
      <dgm:prSet presAssocID="{729E567D-F403-43A8-BD75-E9170379D648}" presName="arrowAndChildren" presStyleCnt="0"/>
      <dgm:spPr/>
    </dgm:pt>
    <dgm:pt modelId="{442F7400-E48F-4386-8EF9-5C8BEFC50BA6}" type="pres">
      <dgm:prSet presAssocID="{729E567D-F403-43A8-BD75-E9170379D648}" presName="parentTextArrow" presStyleLbl="node1" presStyleIdx="3" presStyleCnt="4"/>
      <dgm:spPr/>
    </dgm:pt>
  </dgm:ptLst>
  <dgm:cxnLst>
    <dgm:cxn modelId="{E809AC04-4442-4096-946E-55F6108972D9}" srcId="{83E8E76B-19DA-4EA6-998A-375E2DB19557}" destId="{0FF93F51-3414-48BA-9CAC-4CB8F7D00C58}" srcOrd="3" destOrd="0" parTransId="{6DEBE279-FCA5-48FE-9E08-ADE17A83342B}" sibTransId="{C96773CA-57D8-415D-B6BD-3DA1F8D42937}"/>
    <dgm:cxn modelId="{EA6C630C-A94A-465E-9FFA-D8AD77CDD99B}" type="presOf" srcId="{0FF93F51-3414-48BA-9CAC-4CB8F7D00C58}" destId="{3BE2A858-E3FE-4022-9AC5-5E7569DEAAC6}" srcOrd="0" destOrd="0" presId="urn:microsoft.com/office/officeart/2005/8/layout/process4"/>
    <dgm:cxn modelId="{0ECF331C-99A1-4778-BAB1-A8CC24F671A1}" srcId="{E25E4396-0868-4635-9787-0813ED2E80A1}" destId="{729E567D-F403-43A8-BD75-E9170379D648}" srcOrd="0" destOrd="0" parTransId="{549C5B17-FDD2-4E23-A204-0A996A2C6EEC}" sibTransId="{6EA2B110-3B5E-4DBA-99D9-751B041FB806}"/>
    <dgm:cxn modelId="{7E6FCD26-5FFD-439E-AA3F-737180E69199}" srcId="{E25E4396-0868-4635-9787-0813ED2E80A1}" destId="{F4505025-F90D-4198-96DA-067B3EA351F2}" srcOrd="1" destOrd="0" parTransId="{217C53CB-383F-4E94-92B7-5E489C5EBAFC}" sibTransId="{DEA5C361-4837-407F-AE85-59313A3169CC}"/>
    <dgm:cxn modelId="{3A4A5533-7A3F-4F89-AF47-6A037654653E}" type="presOf" srcId="{A9912EF7-6C1C-405B-B4A4-908E83D27E3F}" destId="{BA14D5C9-6A3F-4103-ABFE-26FFFC95FE4E}" srcOrd="0" destOrd="0" presId="urn:microsoft.com/office/officeart/2005/8/layout/process4"/>
    <dgm:cxn modelId="{1DFEE461-1184-4893-A49D-6DDDAEF26CF9}" type="presOf" srcId="{83E8E76B-19DA-4EA6-998A-375E2DB19557}" destId="{4AA7A414-FD74-4188-886B-81CD468FE950}" srcOrd="1" destOrd="0" presId="urn:microsoft.com/office/officeart/2005/8/layout/process4"/>
    <dgm:cxn modelId="{5A19B842-567E-440E-A3E9-E9F00BF13391}" srcId="{E25E4396-0868-4635-9787-0813ED2E80A1}" destId="{83E8E76B-19DA-4EA6-998A-375E2DB19557}" srcOrd="2" destOrd="0" parTransId="{E0EC3830-EB02-4002-9B76-0331DF72A84A}" sibTransId="{5A8468E8-4008-4D82-9BC6-0D03E9533D09}"/>
    <dgm:cxn modelId="{29B27347-8C1A-4AC6-AB0C-175D01B425E3}" type="presOf" srcId="{D983F6AC-00D2-4CD5-9BA7-D15C031D8782}" destId="{62590C71-A347-4623-A0A1-F75FBD053481}" srcOrd="0" destOrd="0" presId="urn:microsoft.com/office/officeart/2005/8/layout/process4"/>
    <dgm:cxn modelId="{DBDE286B-7406-4652-B732-C38A5C8EE0E1}" type="presOf" srcId="{ECA7724D-4F14-438E-A680-833B4EEB13C4}" destId="{B6728E2D-B07C-4CB4-A92D-1DCAA159CCB2}" srcOrd="0" destOrd="0" presId="urn:microsoft.com/office/officeart/2005/8/layout/process4"/>
    <dgm:cxn modelId="{B90C2074-E46F-457A-A4A6-F9C3C8C69557}" type="presOf" srcId="{8BC07713-7F7E-40E7-8737-508A0EC4148C}" destId="{34FA8671-1F82-4EAA-80E9-8274F8869FB1}" srcOrd="0" destOrd="0" presId="urn:microsoft.com/office/officeart/2005/8/layout/process4"/>
    <dgm:cxn modelId="{04114F59-07FC-4C5B-9F68-E17116935F19}" srcId="{83E8E76B-19DA-4EA6-998A-375E2DB19557}" destId="{8BC07713-7F7E-40E7-8737-508A0EC4148C}" srcOrd="0" destOrd="0" parTransId="{8F0CB582-3042-4E1C-ACD8-F222A45EB934}" sibTransId="{B9EBF84A-2E27-4158-BC61-D34852A7F588}"/>
    <dgm:cxn modelId="{660E5C83-9FD7-4B5A-B5EC-7A7FFE7F5372}" srcId="{83E8E76B-19DA-4EA6-998A-375E2DB19557}" destId="{A9912EF7-6C1C-405B-B4A4-908E83D27E3F}" srcOrd="2" destOrd="0" parTransId="{D30CB947-0F67-4FFC-B802-0F3840B2BC40}" sibTransId="{38C2BFD0-3AC2-4CCD-90EE-AD84BE7F4EAF}"/>
    <dgm:cxn modelId="{4DDC008D-4652-47BC-8FF6-3D3B11B553AF}" type="presOf" srcId="{83E8E76B-19DA-4EA6-998A-375E2DB19557}" destId="{1A5CC1C0-4D98-4DEE-A1AC-ECD21F637460}" srcOrd="0" destOrd="0" presId="urn:microsoft.com/office/officeart/2005/8/layout/process4"/>
    <dgm:cxn modelId="{FA0358A5-C64D-4CD2-A07E-7FBA450C163E}" srcId="{E25E4396-0868-4635-9787-0813ED2E80A1}" destId="{D983F6AC-00D2-4CD5-9BA7-D15C031D8782}" srcOrd="3" destOrd="0" parTransId="{F6F6D855-D8B9-481A-AA78-AB21193BD366}" sibTransId="{0F2D775A-FEEE-416C-A139-5A275C44615F}"/>
    <dgm:cxn modelId="{8964D5AF-BB89-4D91-ADB8-33A9CBBD6A0E}" type="presOf" srcId="{729E567D-F403-43A8-BD75-E9170379D648}" destId="{442F7400-E48F-4386-8EF9-5C8BEFC50BA6}" srcOrd="0" destOrd="0" presId="urn:microsoft.com/office/officeart/2005/8/layout/process4"/>
    <dgm:cxn modelId="{B6FCFDBB-DA5C-4378-A227-059673C73656}" type="presOf" srcId="{E25E4396-0868-4635-9787-0813ED2E80A1}" destId="{AAA46B93-FAA8-48ED-BD4A-16596AB55975}" srcOrd="0" destOrd="0" presId="urn:microsoft.com/office/officeart/2005/8/layout/process4"/>
    <dgm:cxn modelId="{538FA0F7-C4BB-4CC3-B96A-17DCA46341BF}" srcId="{83E8E76B-19DA-4EA6-998A-375E2DB19557}" destId="{ECA7724D-4F14-438E-A680-833B4EEB13C4}" srcOrd="1" destOrd="0" parTransId="{C9AF0B9D-D861-4D42-9053-8FC9A41983C2}" sibTransId="{98777CFB-E102-4C29-90C1-A5565D942A9B}"/>
    <dgm:cxn modelId="{8F0D3FFE-0392-40CE-B393-4D3E45FA6263}" type="presOf" srcId="{F4505025-F90D-4198-96DA-067B3EA351F2}" destId="{C2701150-61B3-427D-9405-0CCA513E12F8}" srcOrd="0" destOrd="0" presId="urn:microsoft.com/office/officeart/2005/8/layout/process4"/>
    <dgm:cxn modelId="{E6B52A86-0061-42D1-B4B2-59CC5796A87F}" type="presParOf" srcId="{AAA46B93-FAA8-48ED-BD4A-16596AB55975}" destId="{F7BEBB80-FAC3-408B-A8BC-E0E4150A9901}" srcOrd="0" destOrd="0" presId="urn:microsoft.com/office/officeart/2005/8/layout/process4"/>
    <dgm:cxn modelId="{48D5B7EF-6F76-4A7B-B71A-20A9E9C0BCB6}" type="presParOf" srcId="{F7BEBB80-FAC3-408B-A8BC-E0E4150A9901}" destId="{62590C71-A347-4623-A0A1-F75FBD053481}" srcOrd="0" destOrd="0" presId="urn:microsoft.com/office/officeart/2005/8/layout/process4"/>
    <dgm:cxn modelId="{B50623F2-0C00-42E9-9AF3-A1714741062C}" type="presParOf" srcId="{AAA46B93-FAA8-48ED-BD4A-16596AB55975}" destId="{F2B48EC8-2EE2-4DFF-B0EC-E943D2AF815A}" srcOrd="1" destOrd="0" presId="urn:microsoft.com/office/officeart/2005/8/layout/process4"/>
    <dgm:cxn modelId="{114A7BFD-2EBA-4012-BEE3-FC5B1DAECEC3}" type="presParOf" srcId="{AAA46B93-FAA8-48ED-BD4A-16596AB55975}" destId="{8191879A-2E56-4D91-86CD-9B9CDDFB4EB2}" srcOrd="2" destOrd="0" presId="urn:microsoft.com/office/officeart/2005/8/layout/process4"/>
    <dgm:cxn modelId="{8132397B-867F-45E5-821D-5A5611B3F7B7}" type="presParOf" srcId="{8191879A-2E56-4D91-86CD-9B9CDDFB4EB2}" destId="{1A5CC1C0-4D98-4DEE-A1AC-ECD21F637460}" srcOrd="0" destOrd="0" presId="urn:microsoft.com/office/officeart/2005/8/layout/process4"/>
    <dgm:cxn modelId="{310D9468-4826-4A9A-8746-227881495020}" type="presParOf" srcId="{8191879A-2E56-4D91-86CD-9B9CDDFB4EB2}" destId="{4AA7A414-FD74-4188-886B-81CD468FE950}" srcOrd="1" destOrd="0" presId="urn:microsoft.com/office/officeart/2005/8/layout/process4"/>
    <dgm:cxn modelId="{2B866B2D-DFEF-4F2D-8CF5-E191B044509F}" type="presParOf" srcId="{8191879A-2E56-4D91-86CD-9B9CDDFB4EB2}" destId="{4C6AE2C6-ACC0-4104-80E7-02DE4F44B700}" srcOrd="2" destOrd="0" presId="urn:microsoft.com/office/officeart/2005/8/layout/process4"/>
    <dgm:cxn modelId="{A7A44DDC-015E-4535-A8EC-9DEF60D8FA89}" type="presParOf" srcId="{4C6AE2C6-ACC0-4104-80E7-02DE4F44B700}" destId="{34FA8671-1F82-4EAA-80E9-8274F8869FB1}" srcOrd="0" destOrd="0" presId="urn:microsoft.com/office/officeart/2005/8/layout/process4"/>
    <dgm:cxn modelId="{F0D14EBF-71D0-408D-9B6D-C96243EC2D5D}" type="presParOf" srcId="{4C6AE2C6-ACC0-4104-80E7-02DE4F44B700}" destId="{B6728E2D-B07C-4CB4-A92D-1DCAA159CCB2}" srcOrd="1" destOrd="0" presId="urn:microsoft.com/office/officeart/2005/8/layout/process4"/>
    <dgm:cxn modelId="{85EAC408-3CC0-4D12-933E-BDB3F9A3BB5B}" type="presParOf" srcId="{4C6AE2C6-ACC0-4104-80E7-02DE4F44B700}" destId="{BA14D5C9-6A3F-4103-ABFE-26FFFC95FE4E}" srcOrd="2" destOrd="0" presId="urn:microsoft.com/office/officeart/2005/8/layout/process4"/>
    <dgm:cxn modelId="{F28DBFBA-E769-4B91-A38D-093D2213277E}" type="presParOf" srcId="{4C6AE2C6-ACC0-4104-80E7-02DE4F44B700}" destId="{3BE2A858-E3FE-4022-9AC5-5E7569DEAAC6}" srcOrd="3" destOrd="0" presId="urn:microsoft.com/office/officeart/2005/8/layout/process4"/>
    <dgm:cxn modelId="{3A941B27-C796-43CF-9FCA-6FC7088CCCCE}" type="presParOf" srcId="{AAA46B93-FAA8-48ED-BD4A-16596AB55975}" destId="{05539D98-1674-4C52-B89C-9CEA6E7857C2}" srcOrd="3" destOrd="0" presId="urn:microsoft.com/office/officeart/2005/8/layout/process4"/>
    <dgm:cxn modelId="{A3323993-BF96-4730-8866-0E8650A1C8E8}" type="presParOf" srcId="{AAA46B93-FAA8-48ED-BD4A-16596AB55975}" destId="{3CB67434-28AE-4EFC-8A77-568FA3B2C9C0}" srcOrd="4" destOrd="0" presId="urn:microsoft.com/office/officeart/2005/8/layout/process4"/>
    <dgm:cxn modelId="{7E26ED3B-4FAD-4E75-B589-654DDCA8DF42}" type="presParOf" srcId="{3CB67434-28AE-4EFC-8A77-568FA3B2C9C0}" destId="{C2701150-61B3-427D-9405-0CCA513E12F8}" srcOrd="0" destOrd="0" presId="urn:microsoft.com/office/officeart/2005/8/layout/process4"/>
    <dgm:cxn modelId="{CE53E2DF-1999-4CB3-8912-69C0D0E94E8B}" type="presParOf" srcId="{AAA46B93-FAA8-48ED-BD4A-16596AB55975}" destId="{8743AA0F-37E3-47C5-8681-E294FD643095}" srcOrd="5" destOrd="0" presId="urn:microsoft.com/office/officeart/2005/8/layout/process4"/>
    <dgm:cxn modelId="{BA9D88BF-762C-40D0-BEC5-466877BC829C}" type="presParOf" srcId="{AAA46B93-FAA8-48ED-BD4A-16596AB55975}" destId="{12C40A4D-C738-4BA4-8681-E795C4845A8E}" srcOrd="6" destOrd="0" presId="urn:microsoft.com/office/officeart/2005/8/layout/process4"/>
    <dgm:cxn modelId="{E38195A4-C209-49A1-8625-78CA12F88A30}" type="presParOf" srcId="{12C40A4D-C738-4BA4-8681-E795C4845A8E}" destId="{442F7400-E48F-4386-8EF9-5C8BEFC50BA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68EAB8-E852-4ABF-B11B-50E41421BA1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EAA054B-3549-4E6D-A665-E9A3D0F6C95C}">
      <dgm:prSet/>
      <dgm:spPr/>
      <dgm:t>
        <a:bodyPr/>
        <a:lstStyle/>
        <a:p>
          <a:r>
            <a:rPr lang="en-US"/>
            <a:t>Form:  </a:t>
          </a:r>
          <a:r>
            <a:rPr lang="en-US">
              <a:hlinkClick xmlns:r="http://schemas.openxmlformats.org/officeDocument/2006/relationships" r:id="rId1"/>
            </a:rPr>
            <a:t>https://gearup.wa.gov/file/form-kind-match-goods-and-services</a:t>
          </a:r>
          <a:r>
            <a:rPr lang="en-US"/>
            <a:t> </a:t>
          </a:r>
        </a:p>
      </dgm:t>
    </dgm:pt>
    <dgm:pt modelId="{EC4F352B-9119-462A-AA9A-E28ABEB94155}" type="parTrans" cxnId="{74599D47-AC6D-4D49-B2DD-38948D506553}">
      <dgm:prSet/>
      <dgm:spPr/>
      <dgm:t>
        <a:bodyPr/>
        <a:lstStyle/>
        <a:p>
          <a:endParaRPr lang="en-US"/>
        </a:p>
      </dgm:t>
    </dgm:pt>
    <dgm:pt modelId="{1DACB91A-0263-4B71-9961-3E56C08F09DE}" type="sibTrans" cxnId="{74599D47-AC6D-4D49-B2DD-38948D506553}">
      <dgm:prSet/>
      <dgm:spPr/>
      <dgm:t>
        <a:bodyPr/>
        <a:lstStyle/>
        <a:p>
          <a:endParaRPr lang="en-US"/>
        </a:p>
      </dgm:t>
    </dgm:pt>
    <dgm:pt modelId="{02324F49-04E3-41CB-A471-CD5191D675AD}">
      <dgm:prSet/>
      <dgm:spPr/>
      <dgm:t>
        <a:bodyPr/>
        <a:lstStyle/>
        <a:p>
          <a:r>
            <a:rPr lang="en-US"/>
            <a:t>Schools, individuals, or businesses donate goods or services to the program.</a:t>
          </a:r>
        </a:p>
      </dgm:t>
    </dgm:pt>
    <dgm:pt modelId="{077AD581-3E7D-4F9F-969A-D02CB829BC7A}" type="parTrans" cxnId="{2F26CDC4-86CF-443F-9F55-20F4DA64A10F}">
      <dgm:prSet/>
      <dgm:spPr/>
      <dgm:t>
        <a:bodyPr/>
        <a:lstStyle/>
        <a:p>
          <a:endParaRPr lang="en-US"/>
        </a:p>
      </dgm:t>
    </dgm:pt>
    <dgm:pt modelId="{0E2BBF1E-94AB-441A-8C4F-9D8759E39E91}" type="sibTrans" cxnId="{2F26CDC4-86CF-443F-9F55-20F4DA64A10F}">
      <dgm:prSet/>
      <dgm:spPr/>
      <dgm:t>
        <a:bodyPr/>
        <a:lstStyle/>
        <a:p>
          <a:endParaRPr lang="en-US"/>
        </a:p>
      </dgm:t>
    </dgm:pt>
    <dgm:pt modelId="{5587DF76-1EA7-4C87-8F43-9AB7C6169FC0}">
      <dgm:prSet/>
      <dgm:spPr/>
      <dgm:t>
        <a:bodyPr/>
        <a:lstStyle/>
        <a:p>
          <a:r>
            <a:rPr lang="en-US"/>
            <a:t>Receipts may be required. For most items, receipts are required to document the actual cost of the donation. For swag donated by colleges or businesses, we will not require a receipt, but a reasonable cost must be provided.</a:t>
          </a:r>
        </a:p>
      </dgm:t>
    </dgm:pt>
    <dgm:pt modelId="{300A3CA7-D2F1-49EB-A00B-0D03C7871E2D}" type="parTrans" cxnId="{A4053E4C-AB6F-47DF-8A9B-0B46DDD1138F}">
      <dgm:prSet/>
      <dgm:spPr/>
      <dgm:t>
        <a:bodyPr/>
        <a:lstStyle/>
        <a:p>
          <a:endParaRPr lang="en-US"/>
        </a:p>
      </dgm:t>
    </dgm:pt>
    <dgm:pt modelId="{02244EC7-6F28-4860-AA81-5A3F2F5E4CBE}" type="sibTrans" cxnId="{A4053E4C-AB6F-47DF-8A9B-0B46DDD1138F}">
      <dgm:prSet/>
      <dgm:spPr/>
      <dgm:t>
        <a:bodyPr/>
        <a:lstStyle/>
        <a:p>
          <a:endParaRPr lang="en-US"/>
        </a:p>
      </dgm:t>
    </dgm:pt>
    <dgm:pt modelId="{98B3A1F3-B0C8-45F5-8EE1-9D8FFE99B424}" type="pres">
      <dgm:prSet presAssocID="{4D68EAB8-E852-4ABF-B11B-50E41421BA1A}" presName="root" presStyleCnt="0">
        <dgm:presLayoutVars>
          <dgm:dir/>
          <dgm:resizeHandles val="exact"/>
        </dgm:presLayoutVars>
      </dgm:prSet>
      <dgm:spPr/>
    </dgm:pt>
    <dgm:pt modelId="{07702AFC-4C79-4FDF-90DA-FFDD438983B1}" type="pres">
      <dgm:prSet presAssocID="{7EAA054B-3549-4E6D-A665-E9A3D0F6C95C}" presName="compNode" presStyleCnt="0"/>
      <dgm:spPr/>
    </dgm:pt>
    <dgm:pt modelId="{31208D82-490B-4594-8C7C-E7B23746D43D}" type="pres">
      <dgm:prSet presAssocID="{7EAA054B-3549-4E6D-A665-E9A3D0F6C95C}" presName="bgRect" presStyleLbl="bgShp" presStyleIdx="0" presStyleCnt="3"/>
      <dgm:spPr/>
    </dgm:pt>
    <dgm:pt modelId="{763283DC-BE0A-456C-970F-A2017DC50BEF}" type="pres">
      <dgm:prSet presAssocID="{7EAA054B-3549-4E6D-A665-E9A3D0F6C95C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per"/>
        </a:ext>
      </dgm:extLst>
    </dgm:pt>
    <dgm:pt modelId="{554644CF-BD8E-4466-B327-ED061BC5024F}" type="pres">
      <dgm:prSet presAssocID="{7EAA054B-3549-4E6D-A665-E9A3D0F6C95C}" presName="spaceRect" presStyleCnt="0"/>
      <dgm:spPr/>
    </dgm:pt>
    <dgm:pt modelId="{98902F1A-AE0F-4F27-8C57-F6EAC7111BAC}" type="pres">
      <dgm:prSet presAssocID="{7EAA054B-3549-4E6D-A665-E9A3D0F6C95C}" presName="parTx" presStyleLbl="revTx" presStyleIdx="0" presStyleCnt="3">
        <dgm:presLayoutVars>
          <dgm:chMax val="0"/>
          <dgm:chPref val="0"/>
        </dgm:presLayoutVars>
      </dgm:prSet>
      <dgm:spPr/>
    </dgm:pt>
    <dgm:pt modelId="{43456E52-267E-4F46-9BEF-73B59485C2FA}" type="pres">
      <dgm:prSet presAssocID="{1DACB91A-0263-4B71-9961-3E56C08F09DE}" presName="sibTrans" presStyleCnt="0"/>
      <dgm:spPr/>
    </dgm:pt>
    <dgm:pt modelId="{3C33DF7E-9BF2-42A8-A39A-6EE2DC1FBAC3}" type="pres">
      <dgm:prSet presAssocID="{02324F49-04E3-41CB-A471-CD5191D675AD}" presName="compNode" presStyleCnt="0"/>
      <dgm:spPr/>
    </dgm:pt>
    <dgm:pt modelId="{0DAFA490-0C3B-4155-AEC4-CAB9CBC29213}" type="pres">
      <dgm:prSet presAssocID="{02324F49-04E3-41CB-A471-CD5191D675AD}" presName="bgRect" presStyleLbl="bgShp" presStyleIdx="1" presStyleCnt="3"/>
      <dgm:spPr/>
    </dgm:pt>
    <dgm:pt modelId="{41A344CA-31D0-4027-A0FD-16323CB609CB}" type="pres">
      <dgm:prSet presAssocID="{02324F49-04E3-41CB-A471-CD5191D675AD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F9F138F7-A556-437F-A60F-C402EC557FEB}" type="pres">
      <dgm:prSet presAssocID="{02324F49-04E3-41CB-A471-CD5191D675AD}" presName="spaceRect" presStyleCnt="0"/>
      <dgm:spPr/>
    </dgm:pt>
    <dgm:pt modelId="{527D73E0-AC5D-4A0B-947F-98086726BC51}" type="pres">
      <dgm:prSet presAssocID="{02324F49-04E3-41CB-A471-CD5191D675AD}" presName="parTx" presStyleLbl="revTx" presStyleIdx="1" presStyleCnt="3">
        <dgm:presLayoutVars>
          <dgm:chMax val="0"/>
          <dgm:chPref val="0"/>
        </dgm:presLayoutVars>
      </dgm:prSet>
      <dgm:spPr/>
    </dgm:pt>
    <dgm:pt modelId="{39004239-90EE-4C71-AEF2-9460D49414B4}" type="pres">
      <dgm:prSet presAssocID="{0E2BBF1E-94AB-441A-8C4F-9D8759E39E91}" presName="sibTrans" presStyleCnt="0"/>
      <dgm:spPr/>
    </dgm:pt>
    <dgm:pt modelId="{7D3DDD0A-0564-4338-B1D5-8DC0B443D5A2}" type="pres">
      <dgm:prSet presAssocID="{5587DF76-1EA7-4C87-8F43-9AB7C6169FC0}" presName="compNode" presStyleCnt="0"/>
      <dgm:spPr/>
    </dgm:pt>
    <dgm:pt modelId="{F710659F-4048-417E-9B83-7B7AD2AE40D7}" type="pres">
      <dgm:prSet presAssocID="{5587DF76-1EA7-4C87-8F43-9AB7C6169FC0}" presName="bgRect" presStyleLbl="bgShp" presStyleIdx="2" presStyleCnt="3"/>
      <dgm:spPr/>
    </dgm:pt>
    <dgm:pt modelId="{54F855AA-C939-44C3-BC25-C4A40FEF7F85}" type="pres">
      <dgm:prSet presAssocID="{5587DF76-1EA7-4C87-8F43-9AB7C6169FC0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0BBEAB35-A184-481E-8885-0FD886633D55}" type="pres">
      <dgm:prSet presAssocID="{5587DF76-1EA7-4C87-8F43-9AB7C6169FC0}" presName="spaceRect" presStyleCnt="0"/>
      <dgm:spPr/>
    </dgm:pt>
    <dgm:pt modelId="{3028F45D-5B3D-4AB4-9EDA-63C7D6DF4EBB}" type="pres">
      <dgm:prSet presAssocID="{5587DF76-1EA7-4C87-8F43-9AB7C6169FC0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60E3011-E56E-4F86-9885-20B827185F82}" type="presOf" srcId="{02324F49-04E3-41CB-A471-CD5191D675AD}" destId="{527D73E0-AC5D-4A0B-947F-98086726BC51}" srcOrd="0" destOrd="0" presId="urn:microsoft.com/office/officeart/2018/2/layout/IconVerticalSolidList"/>
    <dgm:cxn modelId="{74599D47-AC6D-4D49-B2DD-38948D506553}" srcId="{4D68EAB8-E852-4ABF-B11B-50E41421BA1A}" destId="{7EAA054B-3549-4E6D-A665-E9A3D0F6C95C}" srcOrd="0" destOrd="0" parTransId="{EC4F352B-9119-462A-AA9A-E28ABEB94155}" sibTransId="{1DACB91A-0263-4B71-9961-3E56C08F09DE}"/>
    <dgm:cxn modelId="{A4053E4C-AB6F-47DF-8A9B-0B46DDD1138F}" srcId="{4D68EAB8-E852-4ABF-B11B-50E41421BA1A}" destId="{5587DF76-1EA7-4C87-8F43-9AB7C6169FC0}" srcOrd="2" destOrd="0" parTransId="{300A3CA7-D2F1-49EB-A00B-0D03C7871E2D}" sibTransId="{02244EC7-6F28-4860-AA81-5A3F2F5E4CBE}"/>
    <dgm:cxn modelId="{98CBDB58-296E-4ABC-966E-6722AA8565D7}" type="presOf" srcId="{4D68EAB8-E852-4ABF-B11B-50E41421BA1A}" destId="{98B3A1F3-B0C8-45F5-8EE1-9D8FFE99B424}" srcOrd="0" destOrd="0" presId="urn:microsoft.com/office/officeart/2018/2/layout/IconVerticalSolidList"/>
    <dgm:cxn modelId="{2CA13988-8D02-4114-A612-85E19542B63F}" type="presOf" srcId="{7EAA054B-3549-4E6D-A665-E9A3D0F6C95C}" destId="{98902F1A-AE0F-4F27-8C57-F6EAC7111BAC}" srcOrd="0" destOrd="0" presId="urn:microsoft.com/office/officeart/2018/2/layout/IconVerticalSolidList"/>
    <dgm:cxn modelId="{2F26CDC4-86CF-443F-9F55-20F4DA64A10F}" srcId="{4D68EAB8-E852-4ABF-B11B-50E41421BA1A}" destId="{02324F49-04E3-41CB-A471-CD5191D675AD}" srcOrd="1" destOrd="0" parTransId="{077AD581-3E7D-4F9F-969A-D02CB829BC7A}" sibTransId="{0E2BBF1E-94AB-441A-8C4F-9D8759E39E91}"/>
    <dgm:cxn modelId="{961137FB-0E06-4E37-96A7-6CA3243D6671}" type="presOf" srcId="{5587DF76-1EA7-4C87-8F43-9AB7C6169FC0}" destId="{3028F45D-5B3D-4AB4-9EDA-63C7D6DF4EBB}" srcOrd="0" destOrd="0" presId="urn:microsoft.com/office/officeart/2018/2/layout/IconVerticalSolidList"/>
    <dgm:cxn modelId="{26F306FD-5AE8-4B44-9806-0CA125115B96}" type="presParOf" srcId="{98B3A1F3-B0C8-45F5-8EE1-9D8FFE99B424}" destId="{07702AFC-4C79-4FDF-90DA-FFDD438983B1}" srcOrd="0" destOrd="0" presId="urn:microsoft.com/office/officeart/2018/2/layout/IconVerticalSolidList"/>
    <dgm:cxn modelId="{3A960219-AB74-44BE-B2EF-4FEF7E3E62F8}" type="presParOf" srcId="{07702AFC-4C79-4FDF-90DA-FFDD438983B1}" destId="{31208D82-490B-4594-8C7C-E7B23746D43D}" srcOrd="0" destOrd="0" presId="urn:microsoft.com/office/officeart/2018/2/layout/IconVerticalSolidList"/>
    <dgm:cxn modelId="{D1051C13-30F1-4EF9-8881-86A601A22D0C}" type="presParOf" srcId="{07702AFC-4C79-4FDF-90DA-FFDD438983B1}" destId="{763283DC-BE0A-456C-970F-A2017DC50BEF}" srcOrd="1" destOrd="0" presId="urn:microsoft.com/office/officeart/2018/2/layout/IconVerticalSolidList"/>
    <dgm:cxn modelId="{E702747B-557A-4ACD-9FC8-BD9F6A70DDE6}" type="presParOf" srcId="{07702AFC-4C79-4FDF-90DA-FFDD438983B1}" destId="{554644CF-BD8E-4466-B327-ED061BC5024F}" srcOrd="2" destOrd="0" presId="urn:microsoft.com/office/officeart/2018/2/layout/IconVerticalSolidList"/>
    <dgm:cxn modelId="{3FC32284-E6D1-4597-9C5A-E1D18516FBDD}" type="presParOf" srcId="{07702AFC-4C79-4FDF-90DA-FFDD438983B1}" destId="{98902F1A-AE0F-4F27-8C57-F6EAC7111BAC}" srcOrd="3" destOrd="0" presId="urn:microsoft.com/office/officeart/2018/2/layout/IconVerticalSolidList"/>
    <dgm:cxn modelId="{B5743355-73CF-4138-9CA1-6E5721164D96}" type="presParOf" srcId="{98B3A1F3-B0C8-45F5-8EE1-9D8FFE99B424}" destId="{43456E52-267E-4F46-9BEF-73B59485C2FA}" srcOrd="1" destOrd="0" presId="urn:microsoft.com/office/officeart/2018/2/layout/IconVerticalSolidList"/>
    <dgm:cxn modelId="{CC65ED00-E10D-461F-BC9B-0B6A87A29898}" type="presParOf" srcId="{98B3A1F3-B0C8-45F5-8EE1-9D8FFE99B424}" destId="{3C33DF7E-9BF2-42A8-A39A-6EE2DC1FBAC3}" srcOrd="2" destOrd="0" presId="urn:microsoft.com/office/officeart/2018/2/layout/IconVerticalSolidList"/>
    <dgm:cxn modelId="{6B2B32FB-4BB5-4AAE-9B68-8AB44BED4864}" type="presParOf" srcId="{3C33DF7E-9BF2-42A8-A39A-6EE2DC1FBAC3}" destId="{0DAFA490-0C3B-4155-AEC4-CAB9CBC29213}" srcOrd="0" destOrd="0" presId="urn:microsoft.com/office/officeart/2018/2/layout/IconVerticalSolidList"/>
    <dgm:cxn modelId="{864962B6-D0DA-4398-B873-A8D537671D50}" type="presParOf" srcId="{3C33DF7E-9BF2-42A8-A39A-6EE2DC1FBAC3}" destId="{41A344CA-31D0-4027-A0FD-16323CB609CB}" srcOrd="1" destOrd="0" presId="urn:microsoft.com/office/officeart/2018/2/layout/IconVerticalSolidList"/>
    <dgm:cxn modelId="{862A9722-77C4-463D-BF15-4826C358BF69}" type="presParOf" srcId="{3C33DF7E-9BF2-42A8-A39A-6EE2DC1FBAC3}" destId="{F9F138F7-A556-437F-A60F-C402EC557FEB}" srcOrd="2" destOrd="0" presId="urn:microsoft.com/office/officeart/2018/2/layout/IconVerticalSolidList"/>
    <dgm:cxn modelId="{30B50DAC-04E8-497F-B758-8E84C6CDBCA0}" type="presParOf" srcId="{3C33DF7E-9BF2-42A8-A39A-6EE2DC1FBAC3}" destId="{527D73E0-AC5D-4A0B-947F-98086726BC51}" srcOrd="3" destOrd="0" presId="urn:microsoft.com/office/officeart/2018/2/layout/IconVerticalSolidList"/>
    <dgm:cxn modelId="{F5151BAB-0A35-482F-8426-33007D81EB9E}" type="presParOf" srcId="{98B3A1F3-B0C8-45F5-8EE1-9D8FFE99B424}" destId="{39004239-90EE-4C71-AEF2-9460D49414B4}" srcOrd="3" destOrd="0" presId="urn:microsoft.com/office/officeart/2018/2/layout/IconVerticalSolidList"/>
    <dgm:cxn modelId="{52DCF379-223F-4DA1-AC9A-A48CC55EECFF}" type="presParOf" srcId="{98B3A1F3-B0C8-45F5-8EE1-9D8FFE99B424}" destId="{7D3DDD0A-0564-4338-B1D5-8DC0B443D5A2}" srcOrd="4" destOrd="0" presId="urn:microsoft.com/office/officeart/2018/2/layout/IconVerticalSolidList"/>
    <dgm:cxn modelId="{357224D4-2CF8-43E2-9905-C19CA09700E6}" type="presParOf" srcId="{7D3DDD0A-0564-4338-B1D5-8DC0B443D5A2}" destId="{F710659F-4048-417E-9B83-7B7AD2AE40D7}" srcOrd="0" destOrd="0" presId="urn:microsoft.com/office/officeart/2018/2/layout/IconVerticalSolidList"/>
    <dgm:cxn modelId="{A8884E67-FDC2-4997-9F74-19D138B9FA64}" type="presParOf" srcId="{7D3DDD0A-0564-4338-B1D5-8DC0B443D5A2}" destId="{54F855AA-C939-44C3-BC25-C4A40FEF7F85}" srcOrd="1" destOrd="0" presId="urn:microsoft.com/office/officeart/2018/2/layout/IconVerticalSolidList"/>
    <dgm:cxn modelId="{EC4C5AF9-8164-4242-8CC3-0EBB5BAA6FDA}" type="presParOf" srcId="{7D3DDD0A-0564-4338-B1D5-8DC0B443D5A2}" destId="{0BBEAB35-A184-481E-8885-0FD886633D55}" srcOrd="2" destOrd="0" presId="urn:microsoft.com/office/officeart/2018/2/layout/IconVerticalSolidList"/>
    <dgm:cxn modelId="{529135B5-DC3E-4A1A-AC94-A7FA3390F168}" type="presParOf" srcId="{7D3DDD0A-0564-4338-B1D5-8DC0B443D5A2}" destId="{3028F45D-5B3D-4AB4-9EDA-63C7D6DF4EB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759EB97-0F94-464C-9B09-AE7BE5B7E1B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026898E-2B97-462D-B3ED-2585081C1CF6}">
      <dgm:prSet/>
      <dgm:spPr/>
      <dgm:t>
        <a:bodyPr/>
        <a:lstStyle/>
        <a:p>
          <a:r>
            <a:rPr lang="en-US"/>
            <a:t>Annual staff match training is REQUIRED.</a:t>
          </a:r>
        </a:p>
      </dgm:t>
    </dgm:pt>
    <dgm:pt modelId="{0560A46C-B951-46C9-9C7B-E5C8AAEDB071}" type="parTrans" cxnId="{2BB4C306-61D5-46BE-8357-E75CEC43D8DB}">
      <dgm:prSet/>
      <dgm:spPr/>
      <dgm:t>
        <a:bodyPr/>
        <a:lstStyle/>
        <a:p>
          <a:endParaRPr lang="en-US"/>
        </a:p>
      </dgm:t>
    </dgm:pt>
    <dgm:pt modelId="{9F2F5D4B-9B8A-4073-BC8E-A0237D122AD2}" type="sibTrans" cxnId="{2BB4C306-61D5-46BE-8357-E75CEC43D8DB}">
      <dgm:prSet/>
      <dgm:spPr/>
      <dgm:t>
        <a:bodyPr/>
        <a:lstStyle/>
        <a:p>
          <a:endParaRPr lang="en-US"/>
        </a:p>
      </dgm:t>
    </dgm:pt>
    <dgm:pt modelId="{F27E31D9-91E4-40BF-81D8-0FD96A6C549E}">
      <dgm:prSet/>
      <dgm:spPr/>
      <dgm:t>
        <a:bodyPr/>
        <a:lstStyle/>
        <a:p>
          <a:r>
            <a:rPr lang="en-US"/>
            <a:t>Outline is available at </a:t>
          </a:r>
          <a:r>
            <a:rPr lang="en-US">
              <a:hlinkClick xmlns:r="http://schemas.openxmlformats.org/officeDocument/2006/relationships" r:id="rId1"/>
            </a:rPr>
            <a:t>https://gearup.wa.gov/file/staff-match-training-outline</a:t>
          </a:r>
          <a:r>
            <a:rPr lang="en-US"/>
            <a:t>. </a:t>
          </a:r>
        </a:p>
      </dgm:t>
    </dgm:pt>
    <dgm:pt modelId="{FA63D391-BB12-4571-B46B-87059B02B19D}" type="parTrans" cxnId="{2C696DE1-9F31-4A21-9B18-BE82A7F875F9}">
      <dgm:prSet/>
      <dgm:spPr/>
      <dgm:t>
        <a:bodyPr/>
        <a:lstStyle/>
        <a:p>
          <a:endParaRPr lang="en-US"/>
        </a:p>
      </dgm:t>
    </dgm:pt>
    <dgm:pt modelId="{EDFB568A-506A-480D-8876-02EF078E8F8A}" type="sibTrans" cxnId="{2C696DE1-9F31-4A21-9B18-BE82A7F875F9}">
      <dgm:prSet/>
      <dgm:spPr/>
      <dgm:t>
        <a:bodyPr/>
        <a:lstStyle/>
        <a:p>
          <a:endParaRPr lang="en-US"/>
        </a:p>
      </dgm:t>
    </dgm:pt>
    <dgm:pt modelId="{87CA11F5-0238-4811-B96D-B394CB679125}">
      <dgm:prSet/>
      <dgm:spPr/>
      <dgm:t>
        <a:bodyPr/>
        <a:lstStyle/>
        <a:p>
          <a:r>
            <a:rPr lang="en-US"/>
            <a:t>Enter training participation in the professional development section of the portal. </a:t>
          </a:r>
        </a:p>
      </dgm:t>
    </dgm:pt>
    <dgm:pt modelId="{93F2495E-611B-4122-BDE0-F034BEA66D6B}" type="parTrans" cxnId="{74CEEA94-BFBB-4687-B2EE-D519B02DE2FF}">
      <dgm:prSet/>
      <dgm:spPr/>
      <dgm:t>
        <a:bodyPr/>
        <a:lstStyle/>
        <a:p>
          <a:endParaRPr lang="en-US"/>
        </a:p>
      </dgm:t>
    </dgm:pt>
    <dgm:pt modelId="{41686F08-8913-4187-9340-327FC5FA8879}" type="sibTrans" cxnId="{74CEEA94-BFBB-4687-B2EE-D519B02DE2FF}">
      <dgm:prSet/>
      <dgm:spPr/>
      <dgm:t>
        <a:bodyPr/>
        <a:lstStyle/>
        <a:p>
          <a:endParaRPr lang="en-US"/>
        </a:p>
      </dgm:t>
    </dgm:pt>
    <dgm:pt modelId="{2ACC1CEE-B966-4E22-B5C5-D815BE292825}" type="pres">
      <dgm:prSet presAssocID="{A759EB97-0F94-464C-9B09-AE7BE5B7E1B6}" presName="vert0" presStyleCnt="0">
        <dgm:presLayoutVars>
          <dgm:dir/>
          <dgm:animOne val="branch"/>
          <dgm:animLvl val="lvl"/>
        </dgm:presLayoutVars>
      </dgm:prSet>
      <dgm:spPr/>
    </dgm:pt>
    <dgm:pt modelId="{B2FF94BF-8793-4CF5-9A09-F81DC8E76CD5}" type="pres">
      <dgm:prSet presAssocID="{5026898E-2B97-462D-B3ED-2585081C1CF6}" presName="thickLine" presStyleLbl="alignNode1" presStyleIdx="0" presStyleCnt="3"/>
      <dgm:spPr/>
    </dgm:pt>
    <dgm:pt modelId="{AA977735-93D6-431C-9B75-CC9A7C045F95}" type="pres">
      <dgm:prSet presAssocID="{5026898E-2B97-462D-B3ED-2585081C1CF6}" presName="horz1" presStyleCnt="0"/>
      <dgm:spPr/>
    </dgm:pt>
    <dgm:pt modelId="{79E00962-4561-486E-BF9C-EE7EDD9ED216}" type="pres">
      <dgm:prSet presAssocID="{5026898E-2B97-462D-B3ED-2585081C1CF6}" presName="tx1" presStyleLbl="revTx" presStyleIdx="0" presStyleCnt="3"/>
      <dgm:spPr/>
    </dgm:pt>
    <dgm:pt modelId="{41820C98-6E97-4EAC-89DC-1922D888214E}" type="pres">
      <dgm:prSet presAssocID="{5026898E-2B97-462D-B3ED-2585081C1CF6}" presName="vert1" presStyleCnt="0"/>
      <dgm:spPr/>
    </dgm:pt>
    <dgm:pt modelId="{82D4F018-4B18-4BFD-B3D1-61D5F6E4D085}" type="pres">
      <dgm:prSet presAssocID="{F27E31D9-91E4-40BF-81D8-0FD96A6C549E}" presName="thickLine" presStyleLbl="alignNode1" presStyleIdx="1" presStyleCnt="3"/>
      <dgm:spPr/>
    </dgm:pt>
    <dgm:pt modelId="{DB5CD61B-1BC4-4745-9B09-48B4C2F99CE5}" type="pres">
      <dgm:prSet presAssocID="{F27E31D9-91E4-40BF-81D8-0FD96A6C549E}" presName="horz1" presStyleCnt="0"/>
      <dgm:spPr/>
    </dgm:pt>
    <dgm:pt modelId="{3B6BA1F3-A514-4086-A3B9-16E3F0A2AC37}" type="pres">
      <dgm:prSet presAssocID="{F27E31D9-91E4-40BF-81D8-0FD96A6C549E}" presName="tx1" presStyleLbl="revTx" presStyleIdx="1" presStyleCnt="3"/>
      <dgm:spPr/>
    </dgm:pt>
    <dgm:pt modelId="{8F35CAE0-9508-4167-9101-4543942B7D01}" type="pres">
      <dgm:prSet presAssocID="{F27E31D9-91E4-40BF-81D8-0FD96A6C549E}" presName="vert1" presStyleCnt="0"/>
      <dgm:spPr/>
    </dgm:pt>
    <dgm:pt modelId="{DCBAEA6D-3740-41AB-BDA9-59856082CF04}" type="pres">
      <dgm:prSet presAssocID="{87CA11F5-0238-4811-B96D-B394CB679125}" presName="thickLine" presStyleLbl="alignNode1" presStyleIdx="2" presStyleCnt="3"/>
      <dgm:spPr/>
    </dgm:pt>
    <dgm:pt modelId="{65C1BA0E-FBAA-45A5-9704-3D02604BB0AF}" type="pres">
      <dgm:prSet presAssocID="{87CA11F5-0238-4811-B96D-B394CB679125}" presName="horz1" presStyleCnt="0"/>
      <dgm:spPr/>
    </dgm:pt>
    <dgm:pt modelId="{78225BF2-95B0-44A3-B2D6-93B17ED2922F}" type="pres">
      <dgm:prSet presAssocID="{87CA11F5-0238-4811-B96D-B394CB679125}" presName="tx1" presStyleLbl="revTx" presStyleIdx="2" presStyleCnt="3"/>
      <dgm:spPr/>
    </dgm:pt>
    <dgm:pt modelId="{28A178FA-6757-4B01-9F89-490F1F324C24}" type="pres">
      <dgm:prSet presAssocID="{87CA11F5-0238-4811-B96D-B394CB679125}" presName="vert1" presStyleCnt="0"/>
      <dgm:spPr/>
    </dgm:pt>
  </dgm:ptLst>
  <dgm:cxnLst>
    <dgm:cxn modelId="{2BB4C306-61D5-46BE-8357-E75CEC43D8DB}" srcId="{A759EB97-0F94-464C-9B09-AE7BE5B7E1B6}" destId="{5026898E-2B97-462D-B3ED-2585081C1CF6}" srcOrd="0" destOrd="0" parTransId="{0560A46C-B951-46C9-9C7B-E5C8AAEDB071}" sibTransId="{9F2F5D4B-9B8A-4073-BC8E-A0237D122AD2}"/>
    <dgm:cxn modelId="{90A81A23-1ADD-4AC8-9DF0-F700E8B0E4DF}" type="presOf" srcId="{5026898E-2B97-462D-B3ED-2585081C1CF6}" destId="{79E00962-4561-486E-BF9C-EE7EDD9ED216}" srcOrd="0" destOrd="0" presId="urn:microsoft.com/office/officeart/2008/layout/LinedList"/>
    <dgm:cxn modelId="{05725B94-F81E-404B-ABD1-AA199D5FE9F6}" type="presOf" srcId="{F27E31D9-91E4-40BF-81D8-0FD96A6C549E}" destId="{3B6BA1F3-A514-4086-A3B9-16E3F0A2AC37}" srcOrd="0" destOrd="0" presId="urn:microsoft.com/office/officeart/2008/layout/LinedList"/>
    <dgm:cxn modelId="{74CEEA94-BFBB-4687-B2EE-D519B02DE2FF}" srcId="{A759EB97-0F94-464C-9B09-AE7BE5B7E1B6}" destId="{87CA11F5-0238-4811-B96D-B394CB679125}" srcOrd="2" destOrd="0" parTransId="{93F2495E-611B-4122-BDE0-F034BEA66D6B}" sibTransId="{41686F08-8913-4187-9340-327FC5FA8879}"/>
    <dgm:cxn modelId="{A792F4D8-8DA4-492A-83CB-E77797003699}" type="presOf" srcId="{A759EB97-0F94-464C-9B09-AE7BE5B7E1B6}" destId="{2ACC1CEE-B966-4E22-B5C5-D815BE292825}" srcOrd="0" destOrd="0" presId="urn:microsoft.com/office/officeart/2008/layout/LinedList"/>
    <dgm:cxn modelId="{2C696DE1-9F31-4A21-9B18-BE82A7F875F9}" srcId="{A759EB97-0F94-464C-9B09-AE7BE5B7E1B6}" destId="{F27E31D9-91E4-40BF-81D8-0FD96A6C549E}" srcOrd="1" destOrd="0" parTransId="{FA63D391-BB12-4571-B46B-87059B02B19D}" sibTransId="{EDFB568A-506A-480D-8876-02EF078E8F8A}"/>
    <dgm:cxn modelId="{74E17CF3-6D5E-48C4-AE34-007CA0E38CC2}" type="presOf" srcId="{87CA11F5-0238-4811-B96D-B394CB679125}" destId="{78225BF2-95B0-44A3-B2D6-93B17ED2922F}" srcOrd="0" destOrd="0" presId="urn:microsoft.com/office/officeart/2008/layout/LinedList"/>
    <dgm:cxn modelId="{F2CFB69C-C804-437A-852C-3934302DF295}" type="presParOf" srcId="{2ACC1CEE-B966-4E22-B5C5-D815BE292825}" destId="{B2FF94BF-8793-4CF5-9A09-F81DC8E76CD5}" srcOrd="0" destOrd="0" presId="urn:microsoft.com/office/officeart/2008/layout/LinedList"/>
    <dgm:cxn modelId="{146436FD-E4A6-4CE4-99FB-401EFE831433}" type="presParOf" srcId="{2ACC1CEE-B966-4E22-B5C5-D815BE292825}" destId="{AA977735-93D6-431C-9B75-CC9A7C045F95}" srcOrd="1" destOrd="0" presId="urn:microsoft.com/office/officeart/2008/layout/LinedList"/>
    <dgm:cxn modelId="{AD7BD56D-5215-428F-A080-86C6BF6B3736}" type="presParOf" srcId="{AA977735-93D6-431C-9B75-CC9A7C045F95}" destId="{79E00962-4561-486E-BF9C-EE7EDD9ED216}" srcOrd="0" destOrd="0" presId="urn:microsoft.com/office/officeart/2008/layout/LinedList"/>
    <dgm:cxn modelId="{2886C0A3-ABCE-47FF-AA44-77184ADAF282}" type="presParOf" srcId="{AA977735-93D6-431C-9B75-CC9A7C045F95}" destId="{41820C98-6E97-4EAC-89DC-1922D888214E}" srcOrd="1" destOrd="0" presId="urn:microsoft.com/office/officeart/2008/layout/LinedList"/>
    <dgm:cxn modelId="{D06AA10B-1C7D-4ED0-A875-3BE4F6A4380B}" type="presParOf" srcId="{2ACC1CEE-B966-4E22-B5C5-D815BE292825}" destId="{82D4F018-4B18-4BFD-B3D1-61D5F6E4D085}" srcOrd="2" destOrd="0" presId="urn:microsoft.com/office/officeart/2008/layout/LinedList"/>
    <dgm:cxn modelId="{D88156D5-B206-4137-9F2C-410F8E00F33A}" type="presParOf" srcId="{2ACC1CEE-B966-4E22-B5C5-D815BE292825}" destId="{DB5CD61B-1BC4-4745-9B09-48B4C2F99CE5}" srcOrd="3" destOrd="0" presId="urn:microsoft.com/office/officeart/2008/layout/LinedList"/>
    <dgm:cxn modelId="{3C641847-E125-40E0-BD2E-DDF7A2389700}" type="presParOf" srcId="{DB5CD61B-1BC4-4745-9B09-48B4C2F99CE5}" destId="{3B6BA1F3-A514-4086-A3B9-16E3F0A2AC37}" srcOrd="0" destOrd="0" presId="urn:microsoft.com/office/officeart/2008/layout/LinedList"/>
    <dgm:cxn modelId="{2E0045DB-843D-4627-867B-4723C789EA2D}" type="presParOf" srcId="{DB5CD61B-1BC4-4745-9B09-48B4C2F99CE5}" destId="{8F35CAE0-9508-4167-9101-4543942B7D01}" srcOrd="1" destOrd="0" presId="urn:microsoft.com/office/officeart/2008/layout/LinedList"/>
    <dgm:cxn modelId="{6527F05C-8A8D-4D3B-B535-85B9CC78953C}" type="presParOf" srcId="{2ACC1CEE-B966-4E22-B5C5-D815BE292825}" destId="{DCBAEA6D-3740-41AB-BDA9-59856082CF04}" srcOrd="4" destOrd="0" presId="urn:microsoft.com/office/officeart/2008/layout/LinedList"/>
    <dgm:cxn modelId="{B98BE710-1736-4A24-BD22-55C5D706C3C8}" type="presParOf" srcId="{2ACC1CEE-B966-4E22-B5C5-D815BE292825}" destId="{65C1BA0E-FBAA-45A5-9704-3D02604BB0AF}" srcOrd="5" destOrd="0" presId="urn:microsoft.com/office/officeart/2008/layout/LinedList"/>
    <dgm:cxn modelId="{86D3BDA0-B236-4345-B064-F2D9A746EBF5}" type="presParOf" srcId="{65C1BA0E-FBAA-45A5-9704-3D02604BB0AF}" destId="{78225BF2-95B0-44A3-B2D6-93B17ED2922F}" srcOrd="0" destOrd="0" presId="urn:microsoft.com/office/officeart/2008/layout/LinedList"/>
    <dgm:cxn modelId="{EDF8E537-2E6D-4C94-AE03-7D37E27897A7}" type="presParOf" srcId="{65C1BA0E-FBAA-45A5-9704-3D02604BB0AF}" destId="{28A178FA-6757-4B01-9F89-490F1F324C2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8FF9CC3-1D5D-488F-8065-7FAF7BDB905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5C3F316-8C05-456A-A16B-A34FC42BA342}">
      <dgm:prSet/>
      <dgm:spPr/>
      <dgm:t>
        <a:bodyPr/>
        <a:lstStyle/>
        <a:p>
          <a:r>
            <a:rPr lang="en-US"/>
            <a:t>First match documentation submission is due with February reimbursement package.</a:t>
          </a:r>
        </a:p>
      </dgm:t>
    </dgm:pt>
    <dgm:pt modelId="{7B12B202-3047-414B-9666-AA969388FBE6}" type="parTrans" cxnId="{03A9F20E-F3BC-48FA-A558-B6099D05C66F}">
      <dgm:prSet/>
      <dgm:spPr/>
      <dgm:t>
        <a:bodyPr/>
        <a:lstStyle/>
        <a:p>
          <a:endParaRPr lang="en-US"/>
        </a:p>
      </dgm:t>
    </dgm:pt>
    <dgm:pt modelId="{629EB3E9-CD3E-4A60-AA3E-A5574A9A309C}" type="sibTrans" cxnId="{03A9F20E-F3BC-48FA-A558-B6099D05C66F}">
      <dgm:prSet/>
      <dgm:spPr/>
      <dgm:t>
        <a:bodyPr/>
        <a:lstStyle/>
        <a:p>
          <a:endParaRPr lang="en-US"/>
        </a:p>
      </dgm:t>
    </dgm:pt>
    <dgm:pt modelId="{CDF92C08-6AD1-4E17-889D-4BE879B07EEE}">
      <dgm:prSet/>
      <dgm:spPr/>
      <dgm:t>
        <a:bodyPr/>
        <a:lstStyle/>
        <a:p>
          <a:r>
            <a:rPr lang="en-US"/>
            <a:t>February 25, 2025.</a:t>
          </a:r>
        </a:p>
      </dgm:t>
    </dgm:pt>
    <dgm:pt modelId="{FBC69595-997B-4910-88F5-7897E6CDCF95}" type="parTrans" cxnId="{2F2B74B9-757E-4AD2-9DB1-3BF83BA220A3}">
      <dgm:prSet/>
      <dgm:spPr/>
      <dgm:t>
        <a:bodyPr/>
        <a:lstStyle/>
        <a:p>
          <a:endParaRPr lang="en-US"/>
        </a:p>
      </dgm:t>
    </dgm:pt>
    <dgm:pt modelId="{E22FFBE3-D8D0-4823-B5EA-490DD356E7C6}" type="sibTrans" cxnId="{2F2B74B9-757E-4AD2-9DB1-3BF83BA220A3}">
      <dgm:prSet/>
      <dgm:spPr/>
      <dgm:t>
        <a:bodyPr/>
        <a:lstStyle/>
        <a:p>
          <a:endParaRPr lang="en-US"/>
        </a:p>
      </dgm:t>
    </dgm:pt>
    <dgm:pt modelId="{FF60335B-D3F4-4426-B3A5-23996D84BD35}">
      <dgm:prSet/>
      <dgm:spPr/>
      <dgm:t>
        <a:bodyPr/>
        <a:lstStyle/>
        <a:p>
          <a:r>
            <a:rPr lang="en-US"/>
            <a:t>Includes JANUARY match only. </a:t>
          </a:r>
        </a:p>
      </dgm:t>
    </dgm:pt>
    <dgm:pt modelId="{EC42FFBB-9139-481D-9CFB-DDDDD3768B67}" type="parTrans" cxnId="{6A257D2A-8817-400D-B7A0-AEFEE1D1344F}">
      <dgm:prSet/>
      <dgm:spPr/>
      <dgm:t>
        <a:bodyPr/>
        <a:lstStyle/>
        <a:p>
          <a:endParaRPr lang="en-US"/>
        </a:p>
      </dgm:t>
    </dgm:pt>
    <dgm:pt modelId="{CDCC448C-EB4F-4AA7-A075-23FAF6097F48}" type="sibTrans" cxnId="{6A257D2A-8817-400D-B7A0-AEFEE1D1344F}">
      <dgm:prSet/>
      <dgm:spPr/>
      <dgm:t>
        <a:bodyPr/>
        <a:lstStyle/>
        <a:p>
          <a:endParaRPr lang="en-US"/>
        </a:p>
      </dgm:t>
    </dgm:pt>
    <dgm:pt modelId="{B225A55F-0EC6-427F-AD64-0B8430DF7B4D}" type="pres">
      <dgm:prSet presAssocID="{88FF9CC3-1D5D-488F-8065-7FAF7BDB9059}" presName="linear" presStyleCnt="0">
        <dgm:presLayoutVars>
          <dgm:animLvl val="lvl"/>
          <dgm:resizeHandles val="exact"/>
        </dgm:presLayoutVars>
      </dgm:prSet>
      <dgm:spPr/>
    </dgm:pt>
    <dgm:pt modelId="{0F293ED0-6042-4BE8-85FA-745CE76C4ED1}" type="pres">
      <dgm:prSet presAssocID="{35C3F316-8C05-456A-A16B-A34FC42BA34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EE12B3B-7AE7-487D-894E-8BA3C21CD1D0}" type="pres">
      <dgm:prSet presAssocID="{629EB3E9-CD3E-4A60-AA3E-A5574A9A309C}" presName="spacer" presStyleCnt="0"/>
      <dgm:spPr/>
    </dgm:pt>
    <dgm:pt modelId="{D57B3D93-438C-4D16-AC91-80DF26423595}" type="pres">
      <dgm:prSet presAssocID="{CDF92C08-6AD1-4E17-889D-4BE879B07EE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25381AA-C757-4C8B-981B-D24A9714A16B}" type="pres">
      <dgm:prSet presAssocID="{E22FFBE3-D8D0-4823-B5EA-490DD356E7C6}" presName="spacer" presStyleCnt="0"/>
      <dgm:spPr/>
    </dgm:pt>
    <dgm:pt modelId="{1793552C-485C-477B-ACC4-6B6205D4535A}" type="pres">
      <dgm:prSet presAssocID="{FF60335B-D3F4-4426-B3A5-23996D84BD3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3A9F20E-F3BC-48FA-A558-B6099D05C66F}" srcId="{88FF9CC3-1D5D-488F-8065-7FAF7BDB9059}" destId="{35C3F316-8C05-456A-A16B-A34FC42BA342}" srcOrd="0" destOrd="0" parTransId="{7B12B202-3047-414B-9666-AA969388FBE6}" sibTransId="{629EB3E9-CD3E-4A60-AA3E-A5574A9A309C}"/>
    <dgm:cxn modelId="{F7253714-5973-4C86-93D3-CA673312F47C}" type="presOf" srcId="{CDF92C08-6AD1-4E17-889D-4BE879B07EEE}" destId="{D57B3D93-438C-4D16-AC91-80DF26423595}" srcOrd="0" destOrd="0" presId="urn:microsoft.com/office/officeart/2005/8/layout/vList2"/>
    <dgm:cxn modelId="{6A257D2A-8817-400D-B7A0-AEFEE1D1344F}" srcId="{88FF9CC3-1D5D-488F-8065-7FAF7BDB9059}" destId="{FF60335B-D3F4-4426-B3A5-23996D84BD35}" srcOrd="2" destOrd="0" parTransId="{EC42FFBB-9139-481D-9CFB-DDDDD3768B67}" sibTransId="{CDCC448C-EB4F-4AA7-A075-23FAF6097F48}"/>
    <dgm:cxn modelId="{C2CEED2A-AF3D-47BD-B966-F6C5646CCD8C}" type="presOf" srcId="{FF60335B-D3F4-4426-B3A5-23996D84BD35}" destId="{1793552C-485C-477B-ACC4-6B6205D4535A}" srcOrd="0" destOrd="0" presId="urn:microsoft.com/office/officeart/2005/8/layout/vList2"/>
    <dgm:cxn modelId="{C7BF5641-D5D2-44E0-B803-FD6C044C6FFA}" type="presOf" srcId="{35C3F316-8C05-456A-A16B-A34FC42BA342}" destId="{0F293ED0-6042-4BE8-85FA-745CE76C4ED1}" srcOrd="0" destOrd="0" presId="urn:microsoft.com/office/officeart/2005/8/layout/vList2"/>
    <dgm:cxn modelId="{2F2B74B9-757E-4AD2-9DB1-3BF83BA220A3}" srcId="{88FF9CC3-1D5D-488F-8065-7FAF7BDB9059}" destId="{CDF92C08-6AD1-4E17-889D-4BE879B07EEE}" srcOrd="1" destOrd="0" parTransId="{FBC69595-997B-4910-88F5-7897E6CDCF95}" sibTransId="{E22FFBE3-D8D0-4823-B5EA-490DD356E7C6}"/>
    <dgm:cxn modelId="{2E1E57E9-00A1-4D84-B44F-809486567E07}" type="presOf" srcId="{88FF9CC3-1D5D-488F-8065-7FAF7BDB9059}" destId="{B225A55F-0EC6-427F-AD64-0B8430DF7B4D}" srcOrd="0" destOrd="0" presId="urn:microsoft.com/office/officeart/2005/8/layout/vList2"/>
    <dgm:cxn modelId="{0BA69254-AD45-4CBB-A17F-15DCBAADE30A}" type="presParOf" srcId="{B225A55F-0EC6-427F-AD64-0B8430DF7B4D}" destId="{0F293ED0-6042-4BE8-85FA-745CE76C4ED1}" srcOrd="0" destOrd="0" presId="urn:microsoft.com/office/officeart/2005/8/layout/vList2"/>
    <dgm:cxn modelId="{8AED030D-63EE-4C73-AA8B-ECD7DBDCCFEE}" type="presParOf" srcId="{B225A55F-0EC6-427F-AD64-0B8430DF7B4D}" destId="{1EE12B3B-7AE7-487D-894E-8BA3C21CD1D0}" srcOrd="1" destOrd="0" presId="urn:microsoft.com/office/officeart/2005/8/layout/vList2"/>
    <dgm:cxn modelId="{0D38BC32-F31F-41DB-A6C4-76B478E8ED15}" type="presParOf" srcId="{B225A55F-0EC6-427F-AD64-0B8430DF7B4D}" destId="{D57B3D93-438C-4D16-AC91-80DF26423595}" srcOrd="2" destOrd="0" presId="urn:microsoft.com/office/officeart/2005/8/layout/vList2"/>
    <dgm:cxn modelId="{FD78F3E3-66BF-4EC1-B749-1F82C6F21DDC}" type="presParOf" srcId="{B225A55F-0EC6-427F-AD64-0B8430DF7B4D}" destId="{825381AA-C757-4C8B-981B-D24A9714A16B}" srcOrd="3" destOrd="0" presId="urn:microsoft.com/office/officeart/2005/8/layout/vList2"/>
    <dgm:cxn modelId="{9001C768-7510-4274-AD7B-2559CF461BF4}" type="presParOf" srcId="{B225A55F-0EC6-427F-AD64-0B8430DF7B4D}" destId="{1793552C-485C-477B-ACC4-6B6205D4535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A09D0E-0B82-4DDE-8B11-334AD9F6C009}">
      <dsp:nvSpPr>
        <dsp:cNvPr id="0" name=""/>
        <dsp:cNvSpPr/>
      </dsp:nvSpPr>
      <dsp:spPr>
        <a:xfrm>
          <a:off x="0" y="1767"/>
          <a:ext cx="1090047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A3847C-4A61-450A-B71A-E07F626A6A1B}">
      <dsp:nvSpPr>
        <dsp:cNvPr id="0" name=""/>
        <dsp:cNvSpPr/>
      </dsp:nvSpPr>
      <dsp:spPr>
        <a:xfrm>
          <a:off x="0" y="1767"/>
          <a:ext cx="10900477" cy="12052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Match is the cash share contribution by the school district to support GEAR UP students and families. </a:t>
          </a:r>
        </a:p>
      </dsp:txBody>
      <dsp:txXfrm>
        <a:off x="0" y="1767"/>
        <a:ext cx="10900477" cy="1205235"/>
      </dsp:txXfrm>
    </dsp:sp>
    <dsp:sp modelId="{911C2C2E-506E-4088-9A40-4C079D0E6E1B}">
      <dsp:nvSpPr>
        <dsp:cNvPr id="0" name=""/>
        <dsp:cNvSpPr/>
      </dsp:nvSpPr>
      <dsp:spPr>
        <a:xfrm>
          <a:off x="0" y="1207003"/>
          <a:ext cx="1090047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C012F3-2283-4659-A243-40201235561A}">
      <dsp:nvSpPr>
        <dsp:cNvPr id="0" name=""/>
        <dsp:cNvSpPr/>
      </dsp:nvSpPr>
      <dsp:spPr>
        <a:xfrm>
          <a:off x="0" y="1207003"/>
          <a:ext cx="10900477" cy="12052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Demonstrates commitment and engagement.</a:t>
          </a:r>
        </a:p>
      </dsp:txBody>
      <dsp:txXfrm>
        <a:off x="0" y="1207003"/>
        <a:ext cx="10900477" cy="1205235"/>
      </dsp:txXfrm>
    </dsp:sp>
    <dsp:sp modelId="{896FF341-39D0-4BC5-8BC4-60B3CA67CBBA}">
      <dsp:nvSpPr>
        <dsp:cNvPr id="0" name=""/>
        <dsp:cNvSpPr/>
      </dsp:nvSpPr>
      <dsp:spPr>
        <a:xfrm>
          <a:off x="0" y="2412238"/>
          <a:ext cx="1090047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96DD7-3EBF-4477-986E-6FEE19C96E5B}">
      <dsp:nvSpPr>
        <dsp:cNvPr id="0" name=""/>
        <dsp:cNvSpPr/>
      </dsp:nvSpPr>
      <dsp:spPr>
        <a:xfrm>
          <a:off x="0" y="2412238"/>
          <a:ext cx="10900477" cy="12052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Common Sources: staff time, non-staff time, goods and services donations, scholarships, other grants that support career and college readiness.</a:t>
          </a:r>
        </a:p>
      </dsp:txBody>
      <dsp:txXfrm>
        <a:off x="0" y="2412238"/>
        <a:ext cx="10900477" cy="12052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9284E8-3997-4483-8A72-294F786D98C3}">
      <dsp:nvSpPr>
        <dsp:cNvPr id="0" name=""/>
        <dsp:cNvSpPr/>
      </dsp:nvSpPr>
      <dsp:spPr>
        <a:xfrm>
          <a:off x="0" y="719766"/>
          <a:ext cx="679767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CF6FCB-70BC-4F2F-9776-0C214DC1330D}">
      <dsp:nvSpPr>
        <dsp:cNvPr id="0" name=""/>
        <dsp:cNvSpPr/>
      </dsp:nvSpPr>
      <dsp:spPr>
        <a:xfrm>
          <a:off x="339883" y="380286"/>
          <a:ext cx="4758372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Must be allowable under Uniform Guidance.</a:t>
          </a:r>
        </a:p>
      </dsp:txBody>
      <dsp:txXfrm>
        <a:off x="373027" y="413430"/>
        <a:ext cx="4692084" cy="612672"/>
      </dsp:txXfrm>
    </dsp:sp>
    <dsp:sp modelId="{980409BE-3117-4744-AEEC-2E74C7010D22}">
      <dsp:nvSpPr>
        <dsp:cNvPr id="0" name=""/>
        <dsp:cNvSpPr/>
      </dsp:nvSpPr>
      <dsp:spPr>
        <a:xfrm>
          <a:off x="0" y="1763046"/>
          <a:ext cx="6797675" cy="2463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7575" tIns="479044" rIns="527575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Some entertainment, if donated. For example: WSU football tickets used while on a campus visit.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College swag.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Incentives – food, giveaways, snacks, treats, gift cards.</a:t>
          </a:r>
        </a:p>
      </dsp:txBody>
      <dsp:txXfrm>
        <a:off x="0" y="1763046"/>
        <a:ext cx="6797675" cy="2463300"/>
      </dsp:txXfrm>
    </dsp:sp>
    <dsp:sp modelId="{0BC288BD-4B52-40D5-BA3C-D09A6F30060C}">
      <dsp:nvSpPr>
        <dsp:cNvPr id="0" name=""/>
        <dsp:cNvSpPr/>
      </dsp:nvSpPr>
      <dsp:spPr>
        <a:xfrm>
          <a:off x="339883" y="1423566"/>
          <a:ext cx="4758372" cy="678960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May include some items that WAGU doesn’t allow as expenditures:</a:t>
          </a:r>
        </a:p>
      </dsp:txBody>
      <dsp:txXfrm>
        <a:off x="373027" y="1456710"/>
        <a:ext cx="4692084" cy="612672"/>
      </dsp:txXfrm>
    </dsp:sp>
    <dsp:sp modelId="{CFDA7547-1C36-46E6-87E5-11E03B48707A}">
      <dsp:nvSpPr>
        <dsp:cNvPr id="0" name=""/>
        <dsp:cNvSpPr/>
      </dsp:nvSpPr>
      <dsp:spPr>
        <a:xfrm>
          <a:off x="0" y="4690026"/>
          <a:ext cx="6797675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67F9F1-F818-45CB-BF27-A9EF570E1976}">
      <dsp:nvSpPr>
        <dsp:cNvPr id="0" name=""/>
        <dsp:cNvSpPr/>
      </dsp:nvSpPr>
      <dsp:spPr>
        <a:xfrm>
          <a:off x="339883" y="4350546"/>
          <a:ext cx="4758372" cy="678960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855" tIns="0" rIns="17985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All match is subject to WSAC review. </a:t>
          </a:r>
        </a:p>
      </dsp:txBody>
      <dsp:txXfrm>
        <a:off x="373027" y="4383690"/>
        <a:ext cx="4692084" cy="612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A0291E-2C32-4889-8868-FC66D8F90B5E}">
      <dsp:nvSpPr>
        <dsp:cNvPr id="0" name=""/>
        <dsp:cNvSpPr/>
      </dsp:nvSpPr>
      <dsp:spPr>
        <a:xfrm>
          <a:off x="0" y="615237"/>
          <a:ext cx="10058399" cy="11358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5A70DC-E3FA-4C71-80AC-7D68E7C621B7}">
      <dsp:nvSpPr>
        <dsp:cNvPr id="0" name=""/>
        <dsp:cNvSpPr/>
      </dsp:nvSpPr>
      <dsp:spPr>
        <a:xfrm>
          <a:off x="343586" y="870798"/>
          <a:ext cx="624703" cy="6247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EC0E7E-0105-432A-B734-AE7FFB0E312C}">
      <dsp:nvSpPr>
        <dsp:cNvPr id="0" name=""/>
        <dsp:cNvSpPr/>
      </dsp:nvSpPr>
      <dsp:spPr>
        <a:xfrm>
          <a:off x="1311876" y="615237"/>
          <a:ext cx="8746523" cy="1135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208" tIns="120208" rIns="120208" bIns="1202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$1/$1 cash or in-kind match contribution required of all GEAR UP programs (WSAC).</a:t>
          </a:r>
        </a:p>
      </dsp:txBody>
      <dsp:txXfrm>
        <a:off x="1311876" y="615237"/>
        <a:ext cx="8746523" cy="1135824"/>
      </dsp:txXfrm>
    </dsp:sp>
    <dsp:sp modelId="{99F5CE89-1FCE-4F0D-923E-372EC9C04606}">
      <dsp:nvSpPr>
        <dsp:cNvPr id="0" name=""/>
        <dsp:cNvSpPr/>
      </dsp:nvSpPr>
      <dsp:spPr>
        <a:xfrm>
          <a:off x="0" y="2035018"/>
          <a:ext cx="10058399" cy="11358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A7720-AED8-431F-A7D4-DA4C6A7C9ECE}">
      <dsp:nvSpPr>
        <dsp:cNvPr id="0" name=""/>
        <dsp:cNvSpPr/>
      </dsp:nvSpPr>
      <dsp:spPr>
        <a:xfrm>
          <a:off x="343586" y="2290578"/>
          <a:ext cx="624703" cy="6247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F2C58C-F6AA-4E5F-B700-B9317FAF5CA9}">
      <dsp:nvSpPr>
        <dsp:cNvPr id="0" name=""/>
        <dsp:cNvSpPr/>
      </dsp:nvSpPr>
      <dsp:spPr>
        <a:xfrm>
          <a:off x="1311876" y="2035018"/>
          <a:ext cx="8746523" cy="1135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208" tIns="120208" rIns="120208" bIns="1202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2">
                  <a:lumMod val="50000"/>
                </a:schemeClr>
              </a:solidFill>
            </a:rPr>
            <a:t>55 cents/$1 grant funding, cash or in-kind match required of school partners, based on actual expenditures</a:t>
          </a:r>
          <a:r>
            <a:rPr lang="en-US" sz="2500" kern="1200" dirty="0"/>
            <a:t>.</a:t>
          </a:r>
        </a:p>
      </dsp:txBody>
      <dsp:txXfrm>
        <a:off x="1311876" y="2035018"/>
        <a:ext cx="8746523" cy="11358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4EF6C5-02DD-4BE3-AC7E-5A96E7EA29C6}">
      <dsp:nvSpPr>
        <dsp:cNvPr id="0" name=""/>
        <dsp:cNvSpPr/>
      </dsp:nvSpPr>
      <dsp:spPr>
        <a:xfrm>
          <a:off x="0" y="4252987"/>
          <a:ext cx="6797675" cy="13959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Reimbursements may be held until match is received. </a:t>
          </a:r>
        </a:p>
      </dsp:txBody>
      <dsp:txXfrm>
        <a:off x="0" y="4252987"/>
        <a:ext cx="6797675" cy="1395925"/>
      </dsp:txXfrm>
    </dsp:sp>
    <dsp:sp modelId="{05623C5A-C1D3-41EC-AAF6-01B4523B1BE5}">
      <dsp:nvSpPr>
        <dsp:cNvPr id="0" name=""/>
        <dsp:cNvSpPr/>
      </dsp:nvSpPr>
      <dsp:spPr>
        <a:xfrm rot="10800000">
          <a:off x="0" y="2126993"/>
          <a:ext cx="6797675" cy="2146933"/>
        </a:xfrm>
        <a:prstGeom prst="upArrowCallou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Required Forms:</a:t>
          </a:r>
        </a:p>
      </dsp:txBody>
      <dsp:txXfrm rot="-10800000">
        <a:off x="0" y="2126993"/>
        <a:ext cx="6797675" cy="753573"/>
      </dsp:txXfrm>
    </dsp:sp>
    <dsp:sp modelId="{2330C512-A4FA-43AB-BAC2-AEAD5FE761EA}">
      <dsp:nvSpPr>
        <dsp:cNvPr id="0" name=""/>
        <dsp:cNvSpPr/>
      </dsp:nvSpPr>
      <dsp:spPr>
        <a:xfrm>
          <a:off x="3319" y="2880566"/>
          <a:ext cx="2263678" cy="64193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Monthly Match Summary Form.</a:t>
          </a:r>
        </a:p>
      </dsp:txBody>
      <dsp:txXfrm>
        <a:off x="3319" y="2880566"/>
        <a:ext cx="2263678" cy="641933"/>
      </dsp:txXfrm>
    </dsp:sp>
    <dsp:sp modelId="{51CE84F9-546B-4CF9-9ACE-514A7C2C2182}">
      <dsp:nvSpPr>
        <dsp:cNvPr id="0" name=""/>
        <dsp:cNvSpPr/>
      </dsp:nvSpPr>
      <dsp:spPr>
        <a:xfrm>
          <a:off x="2266998" y="2880566"/>
          <a:ext cx="2263678" cy="641933"/>
        </a:xfrm>
        <a:prstGeom prst="rect">
          <a:avLst/>
        </a:prstGeom>
        <a:solidFill>
          <a:schemeClr val="accent2">
            <a:tint val="40000"/>
            <a:alpha val="90000"/>
            <a:hueOff val="123599"/>
            <a:satOff val="-11908"/>
            <a:lumOff val="-1255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123599"/>
              <a:satOff val="-11908"/>
              <a:lumOff val="-1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In-Kind Match Goods and Services Forms – one per donor.</a:t>
          </a:r>
        </a:p>
      </dsp:txBody>
      <dsp:txXfrm>
        <a:off x="2266998" y="2880566"/>
        <a:ext cx="2263678" cy="641933"/>
      </dsp:txXfrm>
    </dsp:sp>
    <dsp:sp modelId="{58C6A048-4F14-4706-AA74-84D2D0982049}">
      <dsp:nvSpPr>
        <dsp:cNvPr id="0" name=""/>
        <dsp:cNvSpPr/>
      </dsp:nvSpPr>
      <dsp:spPr>
        <a:xfrm>
          <a:off x="4530676" y="2880566"/>
          <a:ext cx="2263678" cy="641933"/>
        </a:xfrm>
        <a:prstGeom prst="rect">
          <a:avLst/>
        </a:prstGeom>
        <a:solidFill>
          <a:schemeClr val="accent2">
            <a:tint val="40000"/>
            <a:alpha val="90000"/>
            <a:hueOff val="247198"/>
            <a:satOff val="-23816"/>
            <a:lumOff val="-2511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247198"/>
              <a:satOff val="-23816"/>
              <a:lumOff val="-25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In-Kind Match School Staff – one per staff member.</a:t>
          </a:r>
        </a:p>
      </dsp:txBody>
      <dsp:txXfrm>
        <a:off x="4530676" y="2880566"/>
        <a:ext cx="2263678" cy="641933"/>
      </dsp:txXfrm>
    </dsp:sp>
    <dsp:sp modelId="{6CF44F49-A69C-456B-82B4-C933E69B6293}">
      <dsp:nvSpPr>
        <dsp:cNvPr id="0" name=""/>
        <dsp:cNvSpPr/>
      </dsp:nvSpPr>
      <dsp:spPr>
        <a:xfrm rot="10800000">
          <a:off x="0" y="998"/>
          <a:ext cx="6797675" cy="2146933"/>
        </a:xfrm>
        <a:prstGeom prst="upArrowCallou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Submit match documentation to Box by the 25</a:t>
          </a:r>
          <a:r>
            <a:rPr lang="en-US" sz="2800" kern="1200" baseline="30000" dirty="0"/>
            <a:t>th</a:t>
          </a:r>
          <a:r>
            <a:rPr lang="en-US" sz="2800" kern="1200" dirty="0"/>
            <a:t> of each month. </a:t>
          </a:r>
        </a:p>
      </dsp:txBody>
      <dsp:txXfrm rot="10800000">
        <a:off x="0" y="998"/>
        <a:ext cx="6797675" cy="13950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E4F84A-E34A-4D39-8195-A15D14F0AEC7}">
      <dsp:nvSpPr>
        <dsp:cNvPr id="0" name=""/>
        <dsp:cNvSpPr/>
      </dsp:nvSpPr>
      <dsp:spPr>
        <a:xfrm>
          <a:off x="0" y="0"/>
          <a:ext cx="7744967" cy="6814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Form: </a:t>
          </a:r>
          <a:r>
            <a:rPr lang="en-US" sz="1900" kern="1200">
              <a:hlinkClick xmlns:r="http://schemas.openxmlformats.org/officeDocument/2006/relationships" r:id="rId1"/>
            </a:rPr>
            <a:t>https://gearup.wa.gov/file/form-kind-match-goods-and-services</a:t>
          </a:r>
          <a:r>
            <a:rPr lang="en-US" sz="1900" kern="1200"/>
            <a:t> </a:t>
          </a:r>
        </a:p>
      </dsp:txBody>
      <dsp:txXfrm>
        <a:off x="19960" y="19960"/>
        <a:ext cx="6929848" cy="641574"/>
      </dsp:txXfrm>
    </dsp:sp>
    <dsp:sp modelId="{0E5780F3-4954-4C43-B923-ACB6C346BC4B}">
      <dsp:nvSpPr>
        <dsp:cNvPr id="0" name=""/>
        <dsp:cNvSpPr/>
      </dsp:nvSpPr>
      <dsp:spPr>
        <a:xfrm>
          <a:off x="578358" y="776146"/>
          <a:ext cx="7744967" cy="6814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Must be filled out completely or will not be accepted.</a:t>
          </a:r>
        </a:p>
      </dsp:txBody>
      <dsp:txXfrm>
        <a:off x="598318" y="796106"/>
        <a:ext cx="6683718" cy="641574"/>
      </dsp:txXfrm>
    </dsp:sp>
    <dsp:sp modelId="{E7D01DED-6164-46E0-B2BB-0B4C7C89E753}">
      <dsp:nvSpPr>
        <dsp:cNvPr id="0" name=""/>
        <dsp:cNvSpPr/>
      </dsp:nvSpPr>
      <dsp:spPr>
        <a:xfrm>
          <a:off x="1156716" y="1552292"/>
          <a:ext cx="7744967" cy="6814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Incomplete forms will be pulled and returned. May complete them and return the following month. </a:t>
          </a:r>
        </a:p>
      </dsp:txBody>
      <dsp:txXfrm>
        <a:off x="1176676" y="1572252"/>
        <a:ext cx="6683718" cy="641574"/>
      </dsp:txXfrm>
    </dsp:sp>
    <dsp:sp modelId="{CE53B331-1221-4747-AA2E-916177C54865}">
      <dsp:nvSpPr>
        <dsp:cNvPr id="0" name=""/>
        <dsp:cNvSpPr/>
      </dsp:nvSpPr>
      <dsp:spPr>
        <a:xfrm>
          <a:off x="1735073" y="2328439"/>
          <a:ext cx="7744967" cy="6814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Original or verifiable electronic signatures required (AdobeSign, or DocuSign). </a:t>
          </a:r>
        </a:p>
      </dsp:txBody>
      <dsp:txXfrm>
        <a:off x="1755033" y="2348399"/>
        <a:ext cx="6683718" cy="641574"/>
      </dsp:txXfrm>
    </dsp:sp>
    <dsp:sp modelId="{6A6C03F4-F3F4-4152-8627-E3F57C73A73B}">
      <dsp:nvSpPr>
        <dsp:cNvPr id="0" name=""/>
        <dsp:cNvSpPr/>
      </dsp:nvSpPr>
      <dsp:spPr>
        <a:xfrm>
          <a:off x="2313432" y="3104585"/>
          <a:ext cx="7744967" cy="6814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Cannot be edited by anyone other than the donor. (exception: calculation errors)</a:t>
          </a:r>
        </a:p>
      </dsp:txBody>
      <dsp:txXfrm>
        <a:off x="2333392" y="3124545"/>
        <a:ext cx="6683718" cy="641574"/>
      </dsp:txXfrm>
    </dsp:sp>
    <dsp:sp modelId="{9C5B26DD-5600-4578-A418-245E8838EF40}">
      <dsp:nvSpPr>
        <dsp:cNvPr id="0" name=""/>
        <dsp:cNvSpPr/>
      </dsp:nvSpPr>
      <dsp:spPr>
        <a:xfrm>
          <a:off x="7301996" y="497869"/>
          <a:ext cx="442971" cy="44297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7401664" y="497869"/>
        <a:ext cx="243635" cy="333336"/>
      </dsp:txXfrm>
    </dsp:sp>
    <dsp:sp modelId="{159177C4-A691-4D2F-89DB-E03532424666}">
      <dsp:nvSpPr>
        <dsp:cNvPr id="0" name=""/>
        <dsp:cNvSpPr/>
      </dsp:nvSpPr>
      <dsp:spPr>
        <a:xfrm>
          <a:off x="7880354" y="1274015"/>
          <a:ext cx="442971" cy="44297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7980022" y="1274015"/>
        <a:ext cx="243635" cy="333336"/>
      </dsp:txXfrm>
    </dsp:sp>
    <dsp:sp modelId="{26909951-65DA-496B-A75B-0D06AB5F4C35}">
      <dsp:nvSpPr>
        <dsp:cNvPr id="0" name=""/>
        <dsp:cNvSpPr/>
      </dsp:nvSpPr>
      <dsp:spPr>
        <a:xfrm>
          <a:off x="8458712" y="2038804"/>
          <a:ext cx="442971" cy="44297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558380" y="2038804"/>
        <a:ext cx="243635" cy="333336"/>
      </dsp:txXfrm>
    </dsp:sp>
    <dsp:sp modelId="{37453013-ED01-4EC3-8F57-E61766C8D20E}">
      <dsp:nvSpPr>
        <dsp:cNvPr id="0" name=""/>
        <dsp:cNvSpPr/>
      </dsp:nvSpPr>
      <dsp:spPr>
        <a:xfrm>
          <a:off x="9037070" y="2822522"/>
          <a:ext cx="442971" cy="44297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9136738" y="2822522"/>
        <a:ext cx="243635" cy="3333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590C71-A347-4623-A0A1-F75FBD053481}">
      <dsp:nvSpPr>
        <dsp:cNvPr id="0" name=""/>
        <dsp:cNvSpPr/>
      </dsp:nvSpPr>
      <dsp:spPr>
        <a:xfrm>
          <a:off x="0" y="4716935"/>
          <a:ext cx="6797675" cy="9310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Military recruiters and AmeriCorps members cannot be used as match. </a:t>
          </a:r>
        </a:p>
      </dsp:txBody>
      <dsp:txXfrm>
        <a:off x="0" y="4716935"/>
        <a:ext cx="6797675" cy="931076"/>
      </dsp:txXfrm>
    </dsp:sp>
    <dsp:sp modelId="{4AA7A414-FD74-4188-886B-81CD468FE950}">
      <dsp:nvSpPr>
        <dsp:cNvPr id="0" name=""/>
        <dsp:cNvSpPr/>
      </dsp:nvSpPr>
      <dsp:spPr>
        <a:xfrm rot="10800000">
          <a:off x="61349" y="2837959"/>
          <a:ext cx="6674976" cy="1892941"/>
        </a:xfrm>
        <a:prstGeom prst="upArrowCallout">
          <a:avLst/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Volunteer: Anyone who is supporting the program, students and families, and not being paid by GEAR UP to do so.  Examples include but are not limited to: </a:t>
          </a:r>
        </a:p>
      </dsp:txBody>
      <dsp:txXfrm rot="-10800000">
        <a:off x="61349" y="2837959"/>
        <a:ext cx="6674976" cy="664422"/>
      </dsp:txXfrm>
    </dsp:sp>
    <dsp:sp modelId="{34FA8671-1F82-4EAA-80E9-8274F8869FB1}">
      <dsp:nvSpPr>
        <dsp:cNvPr id="0" name=""/>
        <dsp:cNvSpPr/>
      </dsp:nvSpPr>
      <dsp:spPr>
        <a:xfrm>
          <a:off x="0" y="3571063"/>
          <a:ext cx="1699418" cy="42816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Guest speakers.</a:t>
          </a:r>
        </a:p>
      </dsp:txBody>
      <dsp:txXfrm>
        <a:off x="0" y="3571063"/>
        <a:ext cx="1699418" cy="428166"/>
      </dsp:txXfrm>
    </dsp:sp>
    <dsp:sp modelId="{B6728E2D-B07C-4CB4-A92D-1DCAA159CCB2}">
      <dsp:nvSpPr>
        <dsp:cNvPr id="0" name=""/>
        <dsp:cNvSpPr/>
      </dsp:nvSpPr>
      <dsp:spPr>
        <a:xfrm>
          <a:off x="1699418" y="3571063"/>
          <a:ext cx="1699418" cy="428166"/>
        </a:xfrm>
        <a:prstGeom prst="rect">
          <a:avLst/>
        </a:prstGeom>
        <a:solidFill>
          <a:schemeClr val="accent2">
            <a:tint val="40000"/>
            <a:alpha val="90000"/>
            <a:hueOff val="82399"/>
            <a:satOff val="-7939"/>
            <a:lumOff val="-837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82399"/>
              <a:satOff val="-7939"/>
              <a:lumOff val="-8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College campus staff.</a:t>
          </a:r>
        </a:p>
      </dsp:txBody>
      <dsp:txXfrm>
        <a:off x="1699418" y="3571063"/>
        <a:ext cx="1699418" cy="428166"/>
      </dsp:txXfrm>
    </dsp:sp>
    <dsp:sp modelId="{BA14D5C9-6A3F-4103-ABFE-26FFFC95FE4E}">
      <dsp:nvSpPr>
        <dsp:cNvPr id="0" name=""/>
        <dsp:cNvSpPr/>
      </dsp:nvSpPr>
      <dsp:spPr>
        <a:xfrm>
          <a:off x="3398837" y="3571063"/>
          <a:ext cx="1699418" cy="428166"/>
        </a:xfrm>
        <a:prstGeom prst="rect">
          <a:avLst/>
        </a:prstGeom>
        <a:solidFill>
          <a:schemeClr val="accent2">
            <a:tint val="40000"/>
            <a:alpha val="90000"/>
            <a:hueOff val="164799"/>
            <a:satOff val="-15877"/>
            <a:lumOff val="-1674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164799"/>
              <a:satOff val="-15877"/>
              <a:lumOff val="-16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Career Fair presenters. </a:t>
          </a:r>
        </a:p>
      </dsp:txBody>
      <dsp:txXfrm>
        <a:off x="3398837" y="3571063"/>
        <a:ext cx="1699418" cy="428166"/>
      </dsp:txXfrm>
    </dsp:sp>
    <dsp:sp modelId="{3BE2A858-E3FE-4022-9AC5-5E7569DEAAC6}">
      <dsp:nvSpPr>
        <dsp:cNvPr id="0" name=""/>
        <dsp:cNvSpPr/>
      </dsp:nvSpPr>
      <dsp:spPr>
        <a:xfrm>
          <a:off x="5098256" y="3571063"/>
          <a:ext cx="1699418" cy="428166"/>
        </a:xfrm>
        <a:prstGeom prst="rect">
          <a:avLst/>
        </a:prstGeom>
        <a:solidFill>
          <a:schemeClr val="accent2">
            <a:tint val="40000"/>
            <a:alpha val="90000"/>
            <a:hueOff val="247198"/>
            <a:satOff val="-23816"/>
            <a:lumOff val="-2511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247198"/>
              <a:satOff val="-23816"/>
              <a:lumOff val="-25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Tutors, mentors.</a:t>
          </a:r>
        </a:p>
      </dsp:txBody>
      <dsp:txXfrm>
        <a:off x="5098256" y="3571063"/>
        <a:ext cx="1699418" cy="428166"/>
      </dsp:txXfrm>
    </dsp:sp>
    <dsp:sp modelId="{C2701150-61B3-427D-9405-0CCA513E12F8}">
      <dsp:nvSpPr>
        <dsp:cNvPr id="0" name=""/>
        <dsp:cNvSpPr/>
      </dsp:nvSpPr>
      <dsp:spPr>
        <a:xfrm rot="10800000">
          <a:off x="0" y="1419929"/>
          <a:ext cx="6797675" cy="1431996"/>
        </a:xfrm>
        <a:prstGeom prst="upArrowCallout">
          <a:avLst/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Volunteers who are performing their regular job, or representing their organization, may use their actual salary and benefits as match. If they don’t know their benefit rate, 35% is a good estimate.</a:t>
          </a:r>
        </a:p>
      </dsp:txBody>
      <dsp:txXfrm rot="10800000">
        <a:off x="0" y="1419929"/>
        <a:ext cx="6797675" cy="930468"/>
      </dsp:txXfrm>
    </dsp:sp>
    <dsp:sp modelId="{442F7400-E48F-4386-8EF9-5C8BEFC50BA6}">
      <dsp:nvSpPr>
        <dsp:cNvPr id="0" name=""/>
        <dsp:cNvSpPr/>
      </dsp:nvSpPr>
      <dsp:spPr>
        <a:xfrm rot="10800000">
          <a:off x="0" y="1900"/>
          <a:ext cx="6797675" cy="1431996"/>
        </a:xfrm>
        <a:prstGeom prst="upArrowCallou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If the rate is not provided, use the current volunteer rate, $40.28, when a volunteer does their “regular” job but does not provide their actual salary. </a:t>
          </a:r>
        </a:p>
      </dsp:txBody>
      <dsp:txXfrm rot="10800000">
        <a:off x="0" y="1900"/>
        <a:ext cx="6797675" cy="9304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208D82-490B-4594-8C7C-E7B23746D43D}">
      <dsp:nvSpPr>
        <dsp:cNvPr id="0" name=""/>
        <dsp:cNvSpPr/>
      </dsp:nvSpPr>
      <dsp:spPr>
        <a:xfrm>
          <a:off x="0" y="462"/>
          <a:ext cx="10058399" cy="108147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3283DC-BE0A-456C-970F-A2017DC50BEF}">
      <dsp:nvSpPr>
        <dsp:cNvPr id="0" name=""/>
        <dsp:cNvSpPr/>
      </dsp:nvSpPr>
      <dsp:spPr>
        <a:xfrm>
          <a:off x="327145" y="243793"/>
          <a:ext cx="594810" cy="59481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02F1A-AE0F-4F27-8C57-F6EAC7111BAC}">
      <dsp:nvSpPr>
        <dsp:cNvPr id="0" name=""/>
        <dsp:cNvSpPr/>
      </dsp:nvSpPr>
      <dsp:spPr>
        <a:xfrm>
          <a:off x="1249101" y="462"/>
          <a:ext cx="8809298" cy="10814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456" tIns="114456" rIns="114456" bIns="11445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Form:  </a:t>
          </a:r>
          <a:r>
            <a:rPr lang="en-US" sz="2200" kern="1200">
              <a:hlinkClick xmlns:r="http://schemas.openxmlformats.org/officeDocument/2006/relationships" r:id="rId3"/>
            </a:rPr>
            <a:t>https://gearup.wa.gov/file/form-kind-match-goods-and-services</a:t>
          </a:r>
          <a:r>
            <a:rPr lang="en-US" sz="2200" kern="1200"/>
            <a:t> </a:t>
          </a:r>
        </a:p>
      </dsp:txBody>
      <dsp:txXfrm>
        <a:off x="1249101" y="462"/>
        <a:ext cx="8809298" cy="1081473"/>
      </dsp:txXfrm>
    </dsp:sp>
    <dsp:sp modelId="{0DAFA490-0C3B-4155-AEC4-CAB9CBC29213}">
      <dsp:nvSpPr>
        <dsp:cNvPr id="0" name=""/>
        <dsp:cNvSpPr/>
      </dsp:nvSpPr>
      <dsp:spPr>
        <a:xfrm>
          <a:off x="0" y="1352303"/>
          <a:ext cx="10058399" cy="108147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A344CA-31D0-4027-A0FD-16323CB609CB}">
      <dsp:nvSpPr>
        <dsp:cNvPr id="0" name=""/>
        <dsp:cNvSpPr/>
      </dsp:nvSpPr>
      <dsp:spPr>
        <a:xfrm>
          <a:off x="327145" y="1595634"/>
          <a:ext cx="594810" cy="594810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7D73E0-AC5D-4A0B-947F-98086726BC51}">
      <dsp:nvSpPr>
        <dsp:cNvPr id="0" name=""/>
        <dsp:cNvSpPr/>
      </dsp:nvSpPr>
      <dsp:spPr>
        <a:xfrm>
          <a:off x="1249101" y="1352303"/>
          <a:ext cx="8809298" cy="10814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456" tIns="114456" rIns="114456" bIns="11445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Schools, individuals, or businesses donate goods or services to the program.</a:t>
          </a:r>
        </a:p>
      </dsp:txBody>
      <dsp:txXfrm>
        <a:off x="1249101" y="1352303"/>
        <a:ext cx="8809298" cy="1081473"/>
      </dsp:txXfrm>
    </dsp:sp>
    <dsp:sp modelId="{F710659F-4048-417E-9B83-7B7AD2AE40D7}">
      <dsp:nvSpPr>
        <dsp:cNvPr id="0" name=""/>
        <dsp:cNvSpPr/>
      </dsp:nvSpPr>
      <dsp:spPr>
        <a:xfrm>
          <a:off x="0" y="2704144"/>
          <a:ext cx="10058399" cy="108147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F855AA-C939-44C3-BC25-C4A40FEF7F85}">
      <dsp:nvSpPr>
        <dsp:cNvPr id="0" name=""/>
        <dsp:cNvSpPr/>
      </dsp:nvSpPr>
      <dsp:spPr>
        <a:xfrm>
          <a:off x="327145" y="2947476"/>
          <a:ext cx="594810" cy="594810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28F45D-5B3D-4AB4-9EDA-63C7D6DF4EBB}">
      <dsp:nvSpPr>
        <dsp:cNvPr id="0" name=""/>
        <dsp:cNvSpPr/>
      </dsp:nvSpPr>
      <dsp:spPr>
        <a:xfrm>
          <a:off x="1249101" y="2704144"/>
          <a:ext cx="8809298" cy="10814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456" tIns="114456" rIns="114456" bIns="11445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Receipts may be required. For most items, receipts are required to document the actual cost of the donation. For swag donated by colleges or businesses, we will not require a receipt, but a reasonable cost must be provided.</a:t>
          </a:r>
        </a:p>
      </dsp:txBody>
      <dsp:txXfrm>
        <a:off x="1249101" y="2704144"/>
        <a:ext cx="8809298" cy="108147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F94BF-8793-4CF5-9A09-F81DC8E76CD5}">
      <dsp:nvSpPr>
        <dsp:cNvPr id="0" name=""/>
        <dsp:cNvSpPr/>
      </dsp:nvSpPr>
      <dsp:spPr>
        <a:xfrm>
          <a:off x="0" y="2758"/>
          <a:ext cx="67976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E00962-4561-486E-BF9C-EE7EDD9ED216}">
      <dsp:nvSpPr>
        <dsp:cNvPr id="0" name=""/>
        <dsp:cNvSpPr/>
      </dsp:nvSpPr>
      <dsp:spPr>
        <a:xfrm>
          <a:off x="0" y="2758"/>
          <a:ext cx="6797675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Annual staff match training is REQUIRED.</a:t>
          </a:r>
        </a:p>
      </dsp:txBody>
      <dsp:txXfrm>
        <a:off x="0" y="2758"/>
        <a:ext cx="6797675" cy="1881464"/>
      </dsp:txXfrm>
    </dsp:sp>
    <dsp:sp modelId="{82D4F018-4B18-4BFD-B3D1-61D5F6E4D085}">
      <dsp:nvSpPr>
        <dsp:cNvPr id="0" name=""/>
        <dsp:cNvSpPr/>
      </dsp:nvSpPr>
      <dsp:spPr>
        <a:xfrm>
          <a:off x="0" y="1884223"/>
          <a:ext cx="6797675" cy="0"/>
        </a:xfrm>
        <a:prstGeom prst="line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BA1F3-A514-4086-A3B9-16E3F0A2AC37}">
      <dsp:nvSpPr>
        <dsp:cNvPr id="0" name=""/>
        <dsp:cNvSpPr/>
      </dsp:nvSpPr>
      <dsp:spPr>
        <a:xfrm>
          <a:off x="0" y="1884223"/>
          <a:ext cx="6797675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Outline is available at </a:t>
          </a:r>
          <a:r>
            <a:rPr lang="en-US" sz="3700" kern="1200">
              <a:hlinkClick xmlns:r="http://schemas.openxmlformats.org/officeDocument/2006/relationships" r:id="rId1"/>
            </a:rPr>
            <a:t>https://gearup.wa.gov/file/staff-match-training-outline</a:t>
          </a:r>
          <a:r>
            <a:rPr lang="en-US" sz="3700" kern="1200"/>
            <a:t>. </a:t>
          </a:r>
        </a:p>
      </dsp:txBody>
      <dsp:txXfrm>
        <a:off x="0" y="1884223"/>
        <a:ext cx="6797675" cy="1881464"/>
      </dsp:txXfrm>
    </dsp:sp>
    <dsp:sp modelId="{DCBAEA6D-3740-41AB-BDA9-59856082CF04}">
      <dsp:nvSpPr>
        <dsp:cNvPr id="0" name=""/>
        <dsp:cNvSpPr/>
      </dsp:nvSpPr>
      <dsp:spPr>
        <a:xfrm>
          <a:off x="0" y="3765688"/>
          <a:ext cx="6797675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225BF2-95B0-44A3-B2D6-93B17ED2922F}">
      <dsp:nvSpPr>
        <dsp:cNvPr id="0" name=""/>
        <dsp:cNvSpPr/>
      </dsp:nvSpPr>
      <dsp:spPr>
        <a:xfrm>
          <a:off x="0" y="3765688"/>
          <a:ext cx="6797675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Enter training participation in the professional development section of the portal. </a:t>
          </a:r>
        </a:p>
      </dsp:txBody>
      <dsp:txXfrm>
        <a:off x="0" y="3765688"/>
        <a:ext cx="6797675" cy="18814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293ED0-6042-4BE8-85FA-745CE76C4ED1}">
      <dsp:nvSpPr>
        <dsp:cNvPr id="0" name=""/>
        <dsp:cNvSpPr/>
      </dsp:nvSpPr>
      <dsp:spPr>
        <a:xfrm>
          <a:off x="0" y="4536"/>
          <a:ext cx="6797675" cy="1811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First match documentation submission is due with February reimbursement package.</a:t>
          </a:r>
        </a:p>
      </dsp:txBody>
      <dsp:txXfrm>
        <a:off x="88414" y="92950"/>
        <a:ext cx="6620847" cy="1634332"/>
      </dsp:txXfrm>
    </dsp:sp>
    <dsp:sp modelId="{D57B3D93-438C-4D16-AC91-80DF26423595}">
      <dsp:nvSpPr>
        <dsp:cNvPr id="0" name=""/>
        <dsp:cNvSpPr/>
      </dsp:nvSpPr>
      <dsp:spPr>
        <a:xfrm>
          <a:off x="0" y="1919376"/>
          <a:ext cx="6797675" cy="1811160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February 25, 2025.</a:t>
          </a:r>
        </a:p>
      </dsp:txBody>
      <dsp:txXfrm>
        <a:off x="88414" y="2007790"/>
        <a:ext cx="6620847" cy="1634332"/>
      </dsp:txXfrm>
    </dsp:sp>
    <dsp:sp modelId="{1793552C-485C-477B-ACC4-6B6205D4535A}">
      <dsp:nvSpPr>
        <dsp:cNvPr id="0" name=""/>
        <dsp:cNvSpPr/>
      </dsp:nvSpPr>
      <dsp:spPr>
        <a:xfrm>
          <a:off x="0" y="3834216"/>
          <a:ext cx="6797675" cy="1811160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Includes JANUARY match only. </a:t>
          </a:r>
        </a:p>
      </dsp:txBody>
      <dsp:txXfrm>
        <a:off x="88414" y="3922630"/>
        <a:ext cx="6620847" cy="1634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33F-5529-40BF-A1F5-0DBF3F7C6197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Washington Student ACHIEVEMENT COUNCIL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B4EB-AF9D-496F-98B5-92A90766F53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59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33F-5529-40BF-A1F5-0DBF3F7C6197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B4EB-AF9D-496F-98B5-92A90766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33F-5529-40BF-A1F5-0DBF3F7C6197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B4EB-AF9D-496F-98B5-92A90766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3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33F-5529-40BF-A1F5-0DBF3F7C6197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B4EB-AF9D-496F-98B5-92A90766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0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33F-5529-40BF-A1F5-0DBF3F7C6197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B4EB-AF9D-496F-98B5-92A90766F53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51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33F-5529-40BF-A1F5-0DBF3F7C6197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B4EB-AF9D-496F-98B5-92A90766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515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33F-5529-40BF-A1F5-0DBF3F7C6197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B4EB-AF9D-496F-98B5-92A90766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8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33F-5529-40BF-A1F5-0DBF3F7C6197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B4EB-AF9D-496F-98B5-92A90766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6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33F-5529-40BF-A1F5-0DBF3F7C6197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B4EB-AF9D-496F-98B5-92A90766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C95833F-5529-40BF-A1F5-0DBF3F7C6197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2CB4EB-AF9D-496F-98B5-92A90766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43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33F-5529-40BF-A1F5-0DBF3F7C6197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B4EB-AF9D-496F-98B5-92A90766F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3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C95833F-5529-40BF-A1F5-0DBF3F7C6197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22CB4EB-AF9D-496F-98B5-92A90766F53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76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gearup.wa.gov/file/form-admin-space-and-ops-annual-match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featherw@wsac.wa.gov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earup.wa.gov/file/gear-match-requirements" TargetMode="External"/><Relationship Id="rId2" Type="http://schemas.openxmlformats.org/officeDocument/2006/relationships/hyperlink" Target="https://gearup.wa.gov/grant-manager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earup.wa.gov/file/washington-state-gear-staff-orientation-match-training-template" TargetMode="External"/><Relationship Id="rId5" Type="http://schemas.openxmlformats.org/officeDocument/2006/relationships/hyperlink" Target="https://gearup.wa.gov/file/staff-match-training-outline" TargetMode="External"/><Relationship Id="rId4" Type="http://schemas.openxmlformats.org/officeDocument/2006/relationships/hyperlink" Target="https://gearup.wa.gov/file/allowable-match-quick-reference-guid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earup.wa.gov/file/form-kind-match-school-staf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B330648-BE73-41A0-9F64-E5B1075E2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8DD1FA-B3F9-3180-134B-3664E67B3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en-US" dirty="0"/>
              <a:t>WA State </a:t>
            </a:r>
            <a:br>
              <a:rPr lang="en-US" dirty="0"/>
            </a:br>
            <a:r>
              <a:rPr lang="en-US" dirty="0"/>
              <a:t>GEAR 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ABBDDE-C106-0DBF-3844-F94C60C54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269347" cy="1238616"/>
          </a:xfrm>
        </p:spPr>
        <p:txBody>
          <a:bodyPr>
            <a:normAutofit/>
          </a:bodyPr>
          <a:lstStyle/>
          <a:p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Match Documentation &amp; Reporting Requirements</a:t>
            </a:r>
          </a:p>
          <a:p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January 21, 2025</a:t>
            </a:r>
          </a:p>
        </p:txBody>
      </p:sp>
      <p:pic>
        <p:nvPicPr>
          <p:cNvPr id="7" name="Picture 6" descr="Shape, circle&#10;&#10;Description automatically generated">
            <a:extLst>
              <a:ext uri="{FF2B5EF4-FFF2-40B4-BE49-F238E27FC236}">
                <a16:creationId xmlns:a16="http://schemas.microsoft.com/office/drawing/2014/main" id="{F472D373-C07F-9184-A968-63F4B3541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251" y="620720"/>
            <a:ext cx="2502811" cy="2466005"/>
          </a:xfrm>
          <a:prstGeom prst="rect">
            <a:avLst/>
          </a:prstGeom>
        </p:spPr>
      </p:pic>
      <p:pic>
        <p:nvPicPr>
          <p:cNvPr id="5" name="Picture 4" descr="Text, logo&#10;&#10;Description automatically generated">
            <a:extLst>
              <a:ext uri="{FF2B5EF4-FFF2-40B4-BE49-F238E27FC236}">
                <a16:creationId xmlns:a16="http://schemas.microsoft.com/office/drawing/2014/main" id="{185DE0B2-FE5B-DB3C-5AC2-B487C17C80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64" y="3247593"/>
            <a:ext cx="4014250" cy="1756234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DAFB303-4B24-485A-B806-C147A2363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02C3C01D-C868-4B78-9A8F-417BF50A42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345B934-7CE4-4DA7-A0CB-2A2DF8818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8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Match for Volunteers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B0F571D3-4C90-ACC4-A42B-1A154919A2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17743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6215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Match Contribution of Goods and Services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2AAC99FE-7B9F-F34D-695D-DFA1ECDB68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722148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9333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</p:spPr>
        <p:txBody>
          <a:bodyPr>
            <a:normAutofit/>
          </a:bodyPr>
          <a:lstStyle/>
          <a:p>
            <a:r>
              <a:rPr lang="en-US"/>
              <a:t>Match -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r>
              <a:rPr lang="en-US" sz="2400" dirty="0"/>
              <a:t>FORM: </a:t>
            </a:r>
            <a:r>
              <a:rPr lang="en-US" sz="2400" dirty="0">
                <a:hlinkClick r:id="rId2"/>
              </a:rPr>
              <a:t>https://gearup.wa.gov/file/form-admin-space-and-ops-annual-match</a:t>
            </a:r>
            <a:r>
              <a:rPr lang="en-US" sz="2400" dirty="0"/>
              <a:t> </a:t>
            </a:r>
          </a:p>
          <a:p>
            <a:r>
              <a:rPr lang="en-US" sz="2400" dirty="0"/>
              <a:t>School space dedicated to GEAR UP. </a:t>
            </a:r>
          </a:p>
          <a:p>
            <a:pPr lvl="1"/>
            <a:r>
              <a:rPr lang="en-US" sz="2000" dirty="0"/>
              <a:t>Can use established district rates charged to programs, or what would be charged to programs or community groups. Based on a sq ft calculation.</a:t>
            </a:r>
          </a:p>
          <a:p>
            <a:pPr lvl="1"/>
            <a:r>
              <a:rPr lang="en-US" sz="2000" dirty="0"/>
              <a:t>Submit district rate sheets as back up.  </a:t>
            </a:r>
          </a:p>
          <a:p>
            <a:r>
              <a:rPr lang="en-US" sz="2400" dirty="0"/>
              <a:t>One time reporting of administrator time as match. </a:t>
            </a:r>
          </a:p>
          <a:p>
            <a:r>
              <a:rPr lang="en-US" sz="2400" dirty="0"/>
              <a:t>IT Services &amp; Telephone dedicated to GEAR UP, or rate charged to other programs for similar services.</a:t>
            </a:r>
          </a:p>
        </p:txBody>
      </p:sp>
      <p:pic>
        <p:nvPicPr>
          <p:cNvPr id="7" name="Graphic 6" descr="Schoolhouse">
            <a:extLst>
              <a:ext uri="{FF2B5EF4-FFF2-40B4-BE49-F238E27FC236}">
                <a16:creationId xmlns:a16="http://schemas.microsoft.com/office/drawing/2014/main" id="{9EF08FE5-54F1-F1D3-8B57-B277DF8F93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20570" y="2084269"/>
            <a:ext cx="3135109" cy="3135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165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Match – District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r>
              <a:rPr lang="en-US" sz="2800" dirty="0"/>
              <a:t>Easily missed match opportunities include:</a:t>
            </a:r>
          </a:p>
          <a:p>
            <a:pPr lvl="1"/>
            <a:r>
              <a:rPr lang="en-US" sz="2400" dirty="0"/>
              <a:t>Consumable supplies (office supplies) provided by the school.</a:t>
            </a:r>
          </a:p>
          <a:p>
            <a:pPr lvl="1"/>
            <a:r>
              <a:rPr lang="en-US" sz="2400" dirty="0"/>
              <a:t>Printing charges, including office photocopier.</a:t>
            </a:r>
          </a:p>
          <a:p>
            <a:pPr lvl="1"/>
            <a:r>
              <a:rPr lang="en-US" sz="2400" dirty="0"/>
              <a:t>Furniture and technology purchased with non-GU funds.</a:t>
            </a:r>
          </a:p>
          <a:p>
            <a:pPr lvl="1"/>
            <a:r>
              <a:rPr lang="en-US" sz="2400" dirty="0"/>
              <a:t>Nurse prep time for field trips.</a:t>
            </a:r>
          </a:p>
          <a:p>
            <a:pPr lvl="1"/>
            <a:r>
              <a:rPr lang="en-US" sz="2400" dirty="0"/>
              <a:t>Indirect Costs – District Federal Restricted Indirect Rate – District may choose to use as match, or be reimbursed.</a:t>
            </a:r>
          </a:p>
        </p:txBody>
      </p:sp>
      <p:pic>
        <p:nvPicPr>
          <p:cNvPr id="7" name="Graphic 6" descr="Id Badge">
            <a:extLst>
              <a:ext uri="{FF2B5EF4-FFF2-40B4-BE49-F238E27FC236}">
                <a16:creationId xmlns:a16="http://schemas.microsoft.com/office/drawing/2014/main" id="{D97E3907-4E3F-3708-E8F4-18533BBAFB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0570" y="2084269"/>
            <a:ext cx="3135109" cy="3135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985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Match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8EA368B-98DA-6373-057E-C39331D40C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0615280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2445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US" sz="4400"/>
              <a:t>Questions?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anchor="ctr">
            <a:normAutofit/>
          </a:bodyPr>
          <a:lstStyle/>
          <a:p>
            <a:r>
              <a:rPr lang="en-US" sz="3200" dirty="0"/>
              <a:t>Feather Wagner, Budget Analyst </a:t>
            </a:r>
          </a:p>
          <a:p>
            <a:pPr lvl="1"/>
            <a:r>
              <a:rPr lang="en-US" sz="3200" dirty="0">
                <a:hlinkClick r:id="rId2"/>
              </a:rPr>
              <a:t>featherw@wsac.wa.gov</a:t>
            </a:r>
            <a:r>
              <a:rPr lang="en-US" sz="3200" dirty="0"/>
              <a:t>. </a:t>
            </a:r>
          </a:p>
          <a:p>
            <a:pPr lvl="1"/>
            <a:r>
              <a:rPr lang="en-US" sz="3200" dirty="0"/>
              <a:t>360-485-1994</a:t>
            </a:r>
          </a:p>
        </p:txBody>
      </p:sp>
    </p:spTree>
    <p:extLst>
      <p:ext uri="{BB962C8B-B14F-4D97-AF65-F5344CB8AC3E}">
        <p14:creationId xmlns:p14="http://schemas.microsoft.com/office/powerpoint/2010/main" val="44808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Submission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2DE8172-E08C-AE6D-1D94-6C32C1F25A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736130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1133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9E80720-23E6-4B89-B77E-04A7689F1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1D3CA1-3EB6-41F3-A419-8424B56BE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252936"/>
            <a:ext cx="10058400" cy="1028715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What is Match?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87F7B2-AA36-4B58-BC2C-1BBA135E8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5DF99C04-DBB1-18AA-F199-AB1745D196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303740"/>
              </p:ext>
            </p:extLst>
          </p:nvPr>
        </p:nvGraphicFramePr>
        <p:xfrm>
          <a:off x="643466" y="643467"/>
          <a:ext cx="10900477" cy="3619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5921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Match Basics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2D2B16CB-B2EB-C58B-B6D2-EBAAB1FD03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323013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102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/>
              <a:t>How Much Match is Required?</a:t>
            </a:r>
            <a:endParaRPr lang="en-US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C9B05149-7B7D-6BA2-8B41-A4DC02274F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706485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3626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US" sz="4400"/>
              <a:t>Match Resources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anchor="ctr">
            <a:normAutofit fontScale="92500" lnSpcReduction="20000"/>
          </a:bodyPr>
          <a:lstStyle/>
          <a:p>
            <a:r>
              <a:rPr lang="en-US" sz="2800" dirty="0"/>
              <a:t>Read the guidance: </a:t>
            </a:r>
            <a:r>
              <a:rPr lang="en-US" sz="2800" dirty="0">
                <a:hlinkClick r:id="rId2"/>
              </a:rPr>
              <a:t>https://gearup.wa.gov/grant-managers</a:t>
            </a:r>
            <a:r>
              <a:rPr lang="en-US" sz="2800" dirty="0"/>
              <a:t> - “Match Contributions.”</a:t>
            </a:r>
          </a:p>
          <a:p>
            <a:pPr lvl="1"/>
            <a:r>
              <a:rPr lang="en-US" sz="2800" dirty="0">
                <a:hlinkClick r:id="rId3"/>
              </a:rPr>
              <a:t>https://gearup.wa.gov/file/gear-match-requirements</a:t>
            </a:r>
            <a:r>
              <a:rPr lang="en-US" sz="2800" dirty="0"/>
              <a:t> </a:t>
            </a:r>
          </a:p>
          <a:p>
            <a:pPr lvl="1"/>
            <a:r>
              <a:rPr lang="en-US" sz="2800" dirty="0">
                <a:hlinkClick r:id="rId4"/>
              </a:rPr>
              <a:t>https://gearup.wa.gov/file/allowable-match-quick-reference-guide</a:t>
            </a:r>
            <a:r>
              <a:rPr lang="en-US" sz="2800" dirty="0"/>
              <a:t> </a:t>
            </a:r>
          </a:p>
          <a:p>
            <a:pPr lvl="1"/>
            <a:r>
              <a:rPr lang="en-US" sz="2800" dirty="0"/>
              <a:t>Staff Match Training Outline, </a:t>
            </a:r>
            <a:r>
              <a:rPr lang="en-US" sz="2800" dirty="0">
                <a:hlinkClick r:id="rId5"/>
              </a:rPr>
              <a:t>https://gearup.wa.gov/file/staff-match-training-outline</a:t>
            </a:r>
            <a:r>
              <a:rPr lang="en-US" sz="2800" dirty="0"/>
              <a:t> </a:t>
            </a:r>
          </a:p>
          <a:p>
            <a:pPr lvl="1"/>
            <a:r>
              <a:rPr lang="en-US" sz="2800" dirty="0"/>
              <a:t>Staff Orientation &amp; Match Training PPT, </a:t>
            </a:r>
            <a:r>
              <a:rPr lang="en-US" sz="2800" dirty="0">
                <a:hlinkClick r:id="rId6"/>
              </a:rPr>
              <a:t>https://gearup.wa.gov/file/washington-state-gear-staff-orientation-match-training-template</a:t>
            </a:r>
            <a:r>
              <a:rPr lang="en-US" sz="2800" dirty="0"/>
              <a:t> </a:t>
            </a:r>
          </a:p>
          <a:p>
            <a:pPr lvl="1"/>
            <a:r>
              <a:rPr lang="en-US" sz="2800" dirty="0"/>
              <a:t>Forms &amp; Sample Forms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26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Match Documentation &amp; Reporting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720F821D-A72F-8E75-1CE5-411349F339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292202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869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33BF9DD-8A45-4EEE-B231-0A14D322E5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en-US" dirty="0"/>
              <a:t>Match – Federal Funds </a:t>
            </a:r>
          </a:p>
        </p:txBody>
      </p:sp>
      <p:pic>
        <p:nvPicPr>
          <p:cNvPr id="7" name="Graphic 6" descr="Money">
            <a:extLst>
              <a:ext uri="{FF2B5EF4-FFF2-40B4-BE49-F238E27FC236}">
                <a16:creationId xmlns:a16="http://schemas.microsoft.com/office/drawing/2014/main" id="{D2FE3866-1137-F694-E982-B63A281D5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999" y="1296626"/>
            <a:ext cx="4001315" cy="400131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20DCC9-F851-4562-BB20-1AB3C51BF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4769" y="2198914"/>
            <a:ext cx="6574973" cy="367018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Federal funds are not allowable match. This includes:</a:t>
            </a:r>
          </a:p>
          <a:p>
            <a:pPr lvl="1"/>
            <a:r>
              <a:rPr lang="en-US" sz="2400" dirty="0"/>
              <a:t>Title I funds</a:t>
            </a:r>
          </a:p>
          <a:p>
            <a:pPr lvl="1"/>
            <a:r>
              <a:rPr lang="en-US" sz="2400" dirty="0"/>
              <a:t>AmeriCorps, including any cash match paid by the district regardless of funding source.</a:t>
            </a:r>
          </a:p>
          <a:p>
            <a:pPr lvl="1"/>
            <a:r>
              <a:rPr lang="en-US" sz="2400" dirty="0"/>
              <a:t>Military presentations/time. </a:t>
            </a:r>
          </a:p>
          <a:p>
            <a:pPr lvl="1"/>
            <a:r>
              <a:rPr lang="en-US" sz="2400" dirty="0"/>
              <a:t>School nutrition services, time, and meals. </a:t>
            </a:r>
          </a:p>
          <a:p>
            <a:pPr lvl="2"/>
            <a:r>
              <a:rPr lang="en-US" sz="1800" dirty="0"/>
              <a:t>GEAR UP may pay for meals. </a:t>
            </a:r>
          </a:p>
          <a:p>
            <a:pPr lvl="1"/>
            <a:r>
              <a:rPr lang="en-US" sz="2400" dirty="0"/>
              <a:t>Staff time if paid by federal funds and during the paid contract day. Unpaid time outside of contract day is allowable.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FBCAC9-BD8B-4F3B-AD74-EF37D421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56C5A8-AD7E-4CE7-87BE-9EA3B5E17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2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Match – School Staff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9" name="Content Placeholder 2"/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Form: </a:t>
            </a:r>
            <a:r>
              <a:rPr lang="en-US" dirty="0">
                <a:hlinkClick r:id="rId2"/>
              </a:rPr>
              <a:t>https://gearup.wa.gov/file/form-kind-match-school-staff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Get salary/benefit rates from HR/Payroll.  Do not have staff fill these in themselves.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Actual hourly salary plus benefits spent supporting the GEAR UP program, students, and families.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Administrators: all time supporting program.</a:t>
            </a:r>
          </a:p>
          <a:p>
            <a:pPr lvl="1"/>
            <a:r>
              <a:rPr lang="en-US" dirty="0"/>
              <a:t>Counselors: all time if they are considered administrators; all time beyond the contract day if they are considered certificated staff. </a:t>
            </a:r>
          </a:p>
          <a:p>
            <a:pPr lvl="1"/>
            <a:r>
              <a:rPr lang="en-US" dirty="0"/>
              <a:t>Teachers: all time beyond the contract day. </a:t>
            </a:r>
          </a:p>
          <a:p>
            <a:pPr lvl="1"/>
            <a:r>
              <a:rPr lang="en-US" dirty="0"/>
              <a:t>GEAR UP Staff: all time beyond GEAR UP paid time.</a:t>
            </a:r>
          </a:p>
          <a:p>
            <a:pPr lvl="1"/>
            <a:r>
              <a:rPr lang="en-US" dirty="0"/>
              <a:t>Classified Staff: all time supporting program. </a:t>
            </a:r>
          </a:p>
          <a:p>
            <a:pPr lvl="1"/>
            <a:r>
              <a:rPr lang="en-US" dirty="0"/>
              <a:t>Substitutes: Cost, if not paid by GEAR UP.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37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</p:spPr>
        <p:txBody>
          <a:bodyPr>
            <a:normAutofit/>
          </a:bodyPr>
          <a:lstStyle/>
          <a:p>
            <a:r>
              <a:rPr lang="en-US"/>
              <a:t>Match – Other Volunteers</a:t>
            </a:r>
            <a:endParaRPr lang="en-US" dirty="0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1CC737E5-6E15-F303-4BE0-39EE47A236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637361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229452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5e639225-d472-42e6-928f-095886cc035f">
      <Terms xmlns="http://schemas.microsoft.com/office/infopath/2007/PartnerControls"/>
    </lcf76f155ced4ddcb4097134ff3c332f>
    <TaxCatchAll xmlns="54fbc30f-95dc-44dd-b098-5b77f5028df9" xsi:nil="true"/>
    <Last_x0020_Accessed xmlns="5e639225-d472-42e6-928f-095886cc035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D70AD4CA126341B5EF876D28E7A21F" ma:contentTypeVersion="18" ma:contentTypeDescription="Create a new document." ma:contentTypeScope="" ma:versionID="dcd8b97fd5c11460298089cb9c918ddb">
  <xsd:schema xmlns:xsd="http://www.w3.org/2001/XMLSchema" xmlns:xs="http://www.w3.org/2001/XMLSchema" xmlns:p="http://schemas.microsoft.com/office/2006/metadata/properties" xmlns:ns1="http://schemas.microsoft.com/sharepoint/v3" xmlns:ns2="5e639225-d472-42e6-928f-095886cc035f" xmlns:ns3="54fbc30f-95dc-44dd-b098-5b77f5028df9" targetNamespace="http://schemas.microsoft.com/office/2006/metadata/properties" ma:root="true" ma:fieldsID="d6f2e2e3301a4305047d4ed5770f3f91" ns1:_="" ns2:_="" ns3:_="">
    <xsd:import namespace="http://schemas.microsoft.com/sharepoint/v3"/>
    <xsd:import namespace="5e639225-d472-42e6-928f-095886cc035f"/>
    <xsd:import namespace="54fbc30f-95dc-44dd-b098-5b77f5028df9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Last_x0020_Access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639225-d472-42e6-928f-095886cc03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60a6a1c-50a4-4ec0-87e3-f00760ffe7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ast_x0020_Accessed" ma:index="25" nillable="true" ma:displayName="Last Accessed" ma:internalName="Last_x0020_Accesse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fbc30f-95dc-44dd-b098-5b77f5028df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de1f53a-0cef-4fc1-8a17-9d7957b74e6a}" ma:internalName="TaxCatchAll" ma:showField="CatchAllData" ma:web="54fbc30f-95dc-44dd-b098-5b77f5028d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4FE011-DE89-4685-8703-4B35495D0871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5e639225-d472-42e6-928f-095886cc035f"/>
    <ds:schemaRef ds:uri="54fbc30f-95dc-44dd-b098-5b77f5028df9"/>
  </ds:schemaRefs>
</ds:datastoreItem>
</file>

<file path=customXml/itemProps2.xml><?xml version="1.0" encoding="utf-8"?>
<ds:datastoreItem xmlns:ds="http://schemas.openxmlformats.org/officeDocument/2006/customXml" ds:itemID="{9B26DBD7-873F-41C7-92F5-C95CDE984A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325366-B513-44B2-9F59-EAD8BC3027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e639225-d472-42e6-928f-095886cc035f"/>
    <ds:schemaRef ds:uri="54fbc30f-95dc-44dd-b098-5b77f5028d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</TotalTime>
  <Words>1013</Words>
  <Application>Microsoft Office PowerPoint</Application>
  <PresentationFormat>Widescreen</PresentationFormat>
  <Paragraphs>95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Tw Cen MT</vt:lpstr>
      <vt:lpstr>Retrospect</vt:lpstr>
      <vt:lpstr>WA State  GEAR UP</vt:lpstr>
      <vt:lpstr>What is Match?</vt:lpstr>
      <vt:lpstr>Match Basics</vt:lpstr>
      <vt:lpstr>How Much Match is Required?</vt:lpstr>
      <vt:lpstr>Match Resources</vt:lpstr>
      <vt:lpstr>Match Documentation &amp; Reporting</vt:lpstr>
      <vt:lpstr>Match – Federal Funds </vt:lpstr>
      <vt:lpstr>Match – School Staff </vt:lpstr>
      <vt:lpstr>Match – Other Volunteers</vt:lpstr>
      <vt:lpstr>Match for Volunteers</vt:lpstr>
      <vt:lpstr>Match Contribution of Goods and Services</vt:lpstr>
      <vt:lpstr>Match - Space</vt:lpstr>
      <vt:lpstr>Match – District Support</vt:lpstr>
      <vt:lpstr>Match</vt:lpstr>
      <vt:lpstr>Questions?</vt:lpstr>
      <vt:lpstr>Submission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Washington State GEAR UP </dc:title>
  <dc:creator>Mills, Marcie (WSAC)</dc:creator>
  <cp:lastModifiedBy>Mills, Marcie (WSAC)</cp:lastModifiedBy>
  <cp:revision>5</cp:revision>
  <dcterms:created xsi:type="dcterms:W3CDTF">2025-01-20T20:40:54Z</dcterms:created>
  <dcterms:modified xsi:type="dcterms:W3CDTF">2025-01-21T23:08:06Z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0x01010042D70AD4CA126341B5EF876D28E7A21F</vt:lpwstr>
  </property>
  <property fmtid="{D5CDD505-2E9C-101B-9397-08002B2CF9AE}" pid="3" name="MediaServiceImageTags">
    <vt:lpwstr/>
  </property>
</Properties>
</file>