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078C"/>
    <a:srgbClr val="ECE0F9"/>
    <a:srgbClr val="D0D4DB"/>
    <a:srgbClr val="49147A"/>
    <a:srgbClr val="EADCF8"/>
    <a:srgbClr val="E2CEF6"/>
    <a:srgbClr val="F2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4712" autoAdjust="0"/>
  </p:normalViewPr>
  <p:slideViewPr>
    <p:cSldViewPr snapToGrid="0">
      <p:cViewPr varScale="1">
        <p:scale>
          <a:sx n="54" d="100"/>
          <a:sy n="54" d="100"/>
        </p:scale>
        <p:origin x="648" y="55"/>
      </p:cViewPr>
      <p:guideLst/>
    </p:cSldViewPr>
  </p:slideViewPr>
  <p:outlineViewPr>
    <p:cViewPr>
      <p:scale>
        <a:sx n="33" d="100"/>
        <a:sy n="33" d="100"/>
      </p:scale>
      <p:origin x="0" y="-4734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249" y="3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lly, Beth (WSAC)" userId="e33c7e0c-f239-4494-9a02-09a15033a323" providerId="ADAL" clId="{399806DC-BE61-4856-90B0-80695A73F77B}"/>
    <pc:docChg chg="undo redo custSel modSld">
      <pc:chgData name="Kelly, Beth (WSAC)" userId="e33c7e0c-f239-4494-9a02-09a15033a323" providerId="ADAL" clId="{399806DC-BE61-4856-90B0-80695A73F77B}" dt="2025-12-04T20:54:26.699" v="39" actId="26606"/>
      <pc:docMkLst>
        <pc:docMk/>
      </pc:docMkLst>
      <pc:sldChg chg="addSp delSp modSp mod">
        <pc:chgData name="Kelly, Beth (WSAC)" userId="e33c7e0c-f239-4494-9a02-09a15033a323" providerId="ADAL" clId="{399806DC-BE61-4856-90B0-80695A73F77B}" dt="2025-12-04T20:54:26.699" v="39" actId="26606"/>
        <pc:sldMkLst>
          <pc:docMk/>
          <pc:sldMk cId="2535871254" sldId="258"/>
        </pc:sldMkLst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42" creationId="{A4AE898F-D367-43CB-8149-7F3810C1FCCF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43" creationId="{5667154B-AC93-4B1E-94B8-A22FD20CEE8B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44" creationId="{3C8A81A9-A442-4FB4-A3AC-254A640235C8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45" creationId="{D9379D16-E9B5-4217-96FC-4444572AA086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46" creationId="{CD6054B7-5AC5-49DB-A3ED-354175FA8A2E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52" creationId="{A4AE898F-D367-43CB-8149-7F3810C1FCCF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54" creationId="{5667154B-AC93-4B1E-94B8-A22FD20CEE8B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56" creationId="{3C8A81A9-A442-4FB4-A3AC-254A640235C8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58" creationId="{D9379D16-E9B5-4217-96FC-4444572AA086}"/>
          </ac:spMkLst>
        </pc:spChg>
        <pc:spChg chg="add del">
          <ac:chgData name="Kelly, Beth (WSAC)" userId="e33c7e0c-f239-4494-9a02-09a15033a323" providerId="ADAL" clId="{399806DC-BE61-4856-90B0-80695A73F77B}" dt="2025-12-04T20:54:26.699" v="39" actId="26606"/>
          <ac:spMkLst>
            <pc:docMk/>
            <pc:sldMk cId="2535871254" sldId="258"/>
            <ac:spMk id="60" creationId="{CD6054B7-5AC5-49DB-A3ED-354175FA8A2E}"/>
          </ac:spMkLst>
        </pc:spChg>
      </pc:sldChg>
      <pc:sldChg chg="modSp mod">
        <pc:chgData name="Kelly, Beth (WSAC)" userId="e33c7e0c-f239-4494-9a02-09a15033a323" providerId="ADAL" clId="{399806DC-BE61-4856-90B0-80695A73F77B}" dt="2025-12-04T20:54:26.280" v="26" actId="20577"/>
        <pc:sldMkLst>
          <pc:docMk/>
          <pc:sldMk cId="3401910882" sldId="260"/>
        </pc:sldMkLst>
        <pc:spChg chg="mod">
          <ac:chgData name="Kelly, Beth (WSAC)" userId="e33c7e0c-f239-4494-9a02-09a15033a323" providerId="ADAL" clId="{399806DC-BE61-4856-90B0-80695A73F77B}" dt="2025-12-04T20:54:26.280" v="26" actId="20577"/>
          <ac:spMkLst>
            <pc:docMk/>
            <pc:sldMk cId="3401910882" sldId="260"/>
            <ac:spMk id="9" creationId="{9ECA4D75-05D5-8642-6B1D-930B37D1C7E2}"/>
          </ac:spMkLst>
        </pc:spChg>
      </pc:sldChg>
      <pc:sldChg chg="addSp delSp modSp mod setBg">
        <pc:chgData name="Kelly, Beth (WSAC)" userId="e33c7e0c-f239-4494-9a02-09a15033a323" providerId="ADAL" clId="{399806DC-BE61-4856-90B0-80695A73F77B}" dt="2025-12-04T20:54:26.313" v="27" actId="26606"/>
        <pc:sldMkLst>
          <pc:docMk/>
          <pc:sldMk cId="2309673830" sldId="261"/>
        </pc:sldMkLst>
        <pc:spChg chg="mod ord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3" creationId="{454CF806-54B8-F551-6477-C440D4AEB572}"/>
          </ac:spMkLst>
        </pc:spChg>
        <pc:spChg chg="mod ord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4" creationId="{CB6787B0-A6F7-FF38-4761-B9499DDDC516}"/>
          </ac:spMkLst>
        </pc:spChg>
        <pc:spChg chg="mod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5" creationId="{61ACECCC-CA06-6259-3ACD-2EAF8EE1E9C8}"/>
          </ac:spMkLst>
        </pc:spChg>
        <pc:spChg chg="mod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9" creationId="{5CC38947-1ECE-DAD1-14BF-427A8971AD69}"/>
          </ac:spMkLst>
        </pc:spChg>
        <pc:spChg chg="add del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14" creationId="{C162DF2A-64D1-4AA9-BA42-8A4063EADE09}"/>
          </ac:spMkLst>
        </pc:spChg>
        <pc:spChg chg="add del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16" creationId="{5D7C1373-63AF-4A75-909E-990E05356670}"/>
          </ac:spMkLst>
        </pc:spChg>
        <pc:spChg chg="add del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18" creationId="{827C386B-FBEE-434F-B519-2A935AF426D4}"/>
          </ac:spMkLst>
        </pc:spChg>
        <pc:spChg chg="add del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20" creationId="{66085C62-ADF2-4CC0-B14D-F4B678F1165B}"/>
          </ac:spMkLst>
        </pc:spChg>
        <pc:spChg chg="add del">
          <ac:chgData name="Kelly, Beth (WSAC)" userId="e33c7e0c-f239-4494-9a02-09a15033a323" providerId="ADAL" clId="{399806DC-BE61-4856-90B0-80695A73F77B}" dt="2025-12-04T20:54:26.313" v="27" actId="26606"/>
          <ac:spMkLst>
            <pc:docMk/>
            <pc:sldMk cId="2309673830" sldId="261"/>
            <ac:spMk id="22" creationId="{034EF5D1-2322-4C79-BA38-EDD477732AC7}"/>
          </ac:spMkLst>
        </pc:spChg>
      </pc:sldChg>
      <pc:sldChg chg="addSp delSp modSp mod setBg">
        <pc:chgData name="Kelly, Beth (WSAC)" userId="e33c7e0c-f239-4494-9a02-09a15033a323" providerId="ADAL" clId="{399806DC-BE61-4856-90B0-80695A73F77B}" dt="2025-12-04T20:54:26.344" v="28" actId="26606"/>
        <pc:sldMkLst>
          <pc:docMk/>
          <pc:sldMk cId="261682184" sldId="262"/>
        </pc:sldMkLst>
        <pc:spChg chg="mod ord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3" creationId="{290F0B9A-9AE9-6C39-8C49-563210A83156}"/>
          </ac:spMkLst>
        </pc:spChg>
        <pc:spChg chg="mod ord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4" creationId="{874CF761-3A9F-F2F3-E364-798FBA71433F}"/>
          </ac:spMkLst>
        </pc:spChg>
        <pc:spChg chg="mod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5" creationId="{347ACC0C-EF25-4566-D534-CF97F51C86BE}"/>
          </ac:spMkLst>
        </pc:spChg>
        <pc:spChg chg="mod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9" creationId="{0AD63B7C-20E2-8D75-C5CD-20B0126045A8}"/>
          </ac:spMkLst>
        </pc:spChg>
        <pc:spChg chg="add del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14" creationId="{43162304-DA60-4C31-9E2B-E22F8DA75FF5}"/>
          </ac:spMkLst>
        </pc:spChg>
        <pc:spChg chg="add del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16" creationId="{C4AE1EFF-264A-4A42-BEA1-0E875F40D74F}"/>
          </ac:spMkLst>
        </pc:spChg>
        <pc:spChg chg="add del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18" creationId="{80516254-1D9F-4F3A-9870-3A3280BE2BFE}"/>
          </ac:spMkLst>
        </pc:spChg>
        <pc:spChg chg="add del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20" creationId="{FC14672B-27A5-4CDA-ABAF-5E4CF4B41C23}"/>
          </ac:spMkLst>
        </pc:spChg>
        <pc:spChg chg="add del">
          <ac:chgData name="Kelly, Beth (WSAC)" userId="e33c7e0c-f239-4494-9a02-09a15033a323" providerId="ADAL" clId="{399806DC-BE61-4856-90B0-80695A73F77B}" dt="2025-12-04T20:54:26.344" v="28" actId="26606"/>
          <ac:spMkLst>
            <pc:docMk/>
            <pc:sldMk cId="261682184" sldId="262"/>
            <ac:spMk id="24" creationId="{9A206779-5C74-4555-94BC-5845C92EC3A8}"/>
          </ac:spMkLst>
        </pc:spChg>
        <pc:cxnChg chg="add del">
          <ac:chgData name="Kelly, Beth (WSAC)" userId="e33c7e0c-f239-4494-9a02-09a15033a323" providerId="ADAL" clId="{399806DC-BE61-4856-90B0-80695A73F77B}" dt="2025-12-04T20:54:26.344" v="28" actId="26606"/>
          <ac:cxnSpMkLst>
            <pc:docMk/>
            <pc:sldMk cId="261682184" sldId="262"/>
            <ac:cxnSpMk id="22" creationId="{8D89589C-2C90-4407-A995-05EC3DD7AB14}"/>
          </ac:cxnSpMkLst>
        </pc:cxnChg>
      </pc:sldChg>
      <pc:sldChg chg="addSp delSp modSp mod setBg addAnim delAnim">
        <pc:chgData name="Kelly, Beth (WSAC)" userId="e33c7e0c-f239-4494-9a02-09a15033a323" providerId="ADAL" clId="{399806DC-BE61-4856-90B0-80695A73F77B}" dt="2025-12-04T20:54:26.405" v="30" actId="20577"/>
        <pc:sldMkLst>
          <pc:docMk/>
          <pc:sldMk cId="3463724557" sldId="263"/>
        </pc:sldMkLst>
        <pc:spChg chg="mod ord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3" creationId="{A9226E69-A839-606C-339A-62ABA3F56C0D}"/>
          </ac:spMkLst>
        </pc:spChg>
        <pc:spChg chg="mod ord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4" creationId="{E2C69E58-60B9-0673-C965-CAF354C568B8}"/>
          </ac:spMkLst>
        </pc:spChg>
        <pc:spChg chg="mod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5" creationId="{04F602D6-8970-61E8-87A2-06E72596BD04}"/>
          </ac:spMkLst>
        </pc:spChg>
        <pc:spChg chg="mod">
          <ac:chgData name="Kelly, Beth (WSAC)" userId="e33c7e0c-f239-4494-9a02-09a15033a323" providerId="ADAL" clId="{399806DC-BE61-4856-90B0-80695A73F77B}" dt="2025-12-04T20:54:26.405" v="30" actId="20577"/>
          <ac:spMkLst>
            <pc:docMk/>
            <pc:sldMk cId="3463724557" sldId="263"/>
            <ac:spMk id="9" creationId="{D0677B3C-DDC2-9029-A262-A57BDF637D99}"/>
          </ac:spMkLst>
        </pc:spChg>
        <pc:spChg chg="add del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14" creationId="{C162DF2A-64D1-4AA9-BA42-8A4063EADE09}"/>
          </ac:spMkLst>
        </pc:spChg>
        <pc:spChg chg="add del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16" creationId="{5D7C1373-63AF-4A75-909E-990E05356670}"/>
          </ac:spMkLst>
        </pc:spChg>
        <pc:spChg chg="add del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18" creationId="{B4B5CC49-6FAE-42FA-99B6-A3FDA8C68848}"/>
          </ac:spMkLst>
        </pc:spChg>
        <pc:spChg chg="add del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20" creationId="{E6BC9B4A-2119-4645-B4CA-7817D5FAF4B6}"/>
          </ac:spMkLst>
        </pc:spChg>
        <pc:spChg chg="add del">
          <ac:chgData name="Kelly, Beth (WSAC)" userId="e33c7e0c-f239-4494-9a02-09a15033a323" providerId="ADAL" clId="{399806DC-BE61-4856-90B0-80695A73F77B}" dt="2025-12-04T20:54:26.376" v="29" actId="26606"/>
          <ac:spMkLst>
            <pc:docMk/>
            <pc:sldMk cId="3463724557" sldId="263"/>
            <ac:spMk id="24" creationId="{99A2CD81-3BB6-4ED6-A50F-DC14F37A95CF}"/>
          </ac:spMkLst>
        </pc:spChg>
        <pc:cxnChg chg="add del">
          <ac:chgData name="Kelly, Beth (WSAC)" userId="e33c7e0c-f239-4494-9a02-09a15033a323" providerId="ADAL" clId="{399806DC-BE61-4856-90B0-80695A73F77B}" dt="2025-12-04T20:54:26.376" v="29" actId="26606"/>
          <ac:cxnSpMkLst>
            <pc:docMk/>
            <pc:sldMk cId="3463724557" sldId="263"/>
            <ac:cxnSpMk id="22" creationId="{158D888F-D87A-4C3C-BD82-273E4C8C5E83}"/>
          </ac:cxnSpMkLst>
        </pc:cxnChg>
      </pc:sldChg>
      <pc:sldChg chg="addSp delSp modSp mod setBg">
        <pc:chgData name="Kelly, Beth (WSAC)" userId="e33c7e0c-f239-4494-9a02-09a15033a323" providerId="ADAL" clId="{399806DC-BE61-4856-90B0-80695A73F77B}" dt="2025-12-04T20:54:26.446" v="31" actId="26606"/>
        <pc:sldMkLst>
          <pc:docMk/>
          <pc:sldMk cId="1372177756" sldId="264"/>
        </pc:sldMkLst>
        <pc:spChg chg="mod ord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3" creationId="{F6758D1A-036F-8635-15EF-5414CD36FD44}"/>
          </ac:spMkLst>
        </pc:spChg>
        <pc:spChg chg="mod ord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4" creationId="{6FCDAA3E-16A6-FD09-BE4C-44BAB3DA4A61}"/>
          </ac:spMkLst>
        </pc:spChg>
        <pc:spChg chg="mod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5" creationId="{A778E46F-CCE9-814B-70F8-08CA7E2986FF}"/>
          </ac:spMkLst>
        </pc:spChg>
        <pc:spChg chg="mod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9" creationId="{EDEB9930-F86E-5B3E-A822-E235CD38D9FD}"/>
          </ac:spMkLst>
        </pc:spChg>
        <pc:spChg chg="add del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14" creationId="{C162DF2A-64D1-4AA9-BA42-8A4063EADE09}"/>
          </ac:spMkLst>
        </pc:spChg>
        <pc:spChg chg="add del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16" creationId="{5D7C1373-63AF-4A75-909E-990E05356670}"/>
          </ac:spMkLst>
        </pc:spChg>
        <pc:spChg chg="add del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18" creationId="{827C386B-FBEE-434F-B519-2A935AF426D4}"/>
          </ac:spMkLst>
        </pc:spChg>
        <pc:spChg chg="add del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20" creationId="{66085C62-ADF2-4CC0-B14D-F4B678F1165B}"/>
          </ac:spMkLst>
        </pc:spChg>
        <pc:spChg chg="add del">
          <ac:chgData name="Kelly, Beth (WSAC)" userId="e33c7e0c-f239-4494-9a02-09a15033a323" providerId="ADAL" clId="{399806DC-BE61-4856-90B0-80695A73F77B}" dt="2025-12-04T20:54:26.446" v="31" actId="26606"/>
          <ac:spMkLst>
            <pc:docMk/>
            <pc:sldMk cId="1372177756" sldId="264"/>
            <ac:spMk id="22" creationId="{034EF5D1-2322-4C79-BA38-EDD477732AC7}"/>
          </ac:spMkLst>
        </pc:spChg>
      </pc:sldChg>
      <pc:sldChg chg="addSp delSp modSp mod setBg">
        <pc:chgData name="Kelly, Beth (WSAC)" userId="e33c7e0c-f239-4494-9a02-09a15033a323" providerId="ADAL" clId="{399806DC-BE61-4856-90B0-80695A73F77B}" dt="2025-12-04T20:54:26.605" v="36" actId="26606"/>
        <pc:sldMkLst>
          <pc:docMk/>
          <pc:sldMk cId="156506064" sldId="265"/>
        </pc:sldMkLst>
        <pc:spChg chg="mod ord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3" creationId="{71BF8B21-F760-AE51-E105-D78A70579ED7}"/>
          </ac:spMkLst>
        </pc:spChg>
        <pc:spChg chg="mod ord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4" creationId="{3428FB3E-235C-77D8-F715-CC480CF81732}"/>
          </ac:spMkLst>
        </pc:spChg>
        <pc:spChg chg="mod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5" creationId="{FF4045AF-FD2A-4DA8-2362-593EB2B5D87F}"/>
          </ac:spMkLst>
        </pc:spChg>
        <pc:spChg chg="mod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9" creationId="{B7CE1CD3-F2F0-1115-FD32-C0D182A8E564}"/>
          </ac:spMkLst>
        </pc:spChg>
        <pc:spChg chg="add del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14" creationId="{43162304-DA60-4C31-9E2B-E22F8DA75FF5}"/>
          </ac:spMkLst>
        </pc:spChg>
        <pc:spChg chg="add del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16" creationId="{C4AE1EFF-264A-4A42-BEA1-0E875F40D74F}"/>
          </ac:spMkLst>
        </pc:spChg>
        <pc:spChg chg="add del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18" creationId="{80516254-1D9F-4F3A-9870-3A3280BE2BFE}"/>
          </ac:spMkLst>
        </pc:spChg>
        <pc:spChg chg="add del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20" creationId="{FC14672B-27A5-4CDA-ABAF-5E4CF4B41C23}"/>
          </ac:spMkLst>
        </pc:spChg>
        <pc:spChg chg="add del">
          <ac:chgData name="Kelly, Beth (WSAC)" userId="e33c7e0c-f239-4494-9a02-09a15033a323" providerId="ADAL" clId="{399806DC-BE61-4856-90B0-80695A73F77B}" dt="2025-12-04T20:54:26.605" v="36" actId="26606"/>
          <ac:spMkLst>
            <pc:docMk/>
            <pc:sldMk cId="156506064" sldId="265"/>
            <ac:spMk id="24" creationId="{9A206779-5C74-4555-94BC-5845C92EC3A8}"/>
          </ac:spMkLst>
        </pc:spChg>
        <pc:cxnChg chg="add del">
          <ac:chgData name="Kelly, Beth (WSAC)" userId="e33c7e0c-f239-4494-9a02-09a15033a323" providerId="ADAL" clId="{399806DC-BE61-4856-90B0-80695A73F77B}" dt="2025-12-04T20:54:26.605" v="36" actId="26606"/>
          <ac:cxnSpMkLst>
            <pc:docMk/>
            <pc:sldMk cId="156506064" sldId="265"/>
            <ac:cxnSpMk id="22" creationId="{8D89589C-2C90-4407-A995-05EC3DD7AB14}"/>
          </ac:cxnSpMkLst>
        </pc:cxnChg>
      </pc:sldChg>
      <pc:sldChg chg="addSp delSp modSp mod setBg">
        <pc:chgData name="Kelly, Beth (WSAC)" userId="e33c7e0c-f239-4494-9a02-09a15033a323" providerId="ADAL" clId="{399806DC-BE61-4856-90B0-80695A73F77B}" dt="2025-12-04T20:54:26.664" v="38" actId="5793"/>
        <pc:sldMkLst>
          <pc:docMk/>
          <pc:sldMk cId="4110350223" sldId="266"/>
        </pc:sldMkLst>
        <pc:spChg chg="mod ord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3" creationId="{76663B1B-605D-46F7-5C5B-96CFCABF5ADA}"/>
          </ac:spMkLst>
        </pc:spChg>
        <pc:spChg chg="mod ord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4" creationId="{2C1A4DDF-FBE0-C1A9-1209-E6331871DB23}"/>
          </ac:spMkLst>
        </pc:spChg>
        <pc:spChg chg="mod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5" creationId="{EF7FF49C-E0D9-80A3-A1C2-5011D5827A5F}"/>
          </ac:spMkLst>
        </pc:spChg>
        <pc:spChg chg="mod">
          <ac:chgData name="Kelly, Beth (WSAC)" userId="e33c7e0c-f239-4494-9a02-09a15033a323" providerId="ADAL" clId="{399806DC-BE61-4856-90B0-80695A73F77B}" dt="2025-12-04T20:54:26.664" v="38" actId="5793"/>
          <ac:spMkLst>
            <pc:docMk/>
            <pc:sldMk cId="4110350223" sldId="266"/>
            <ac:spMk id="9" creationId="{9ED24464-277C-0014-FA80-BB37668D0DC2}"/>
          </ac:spMkLst>
        </pc:spChg>
        <pc:spChg chg="add del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14" creationId="{43162304-DA60-4C31-9E2B-E22F8DA75FF5}"/>
          </ac:spMkLst>
        </pc:spChg>
        <pc:spChg chg="add del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16" creationId="{C4AE1EFF-264A-4A42-BEA1-0E875F40D74F}"/>
          </ac:spMkLst>
        </pc:spChg>
        <pc:spChg chg="add del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18" creationId="{FF1D7602-6D2D-46C2-A7B2-434F3678DCB3}"/>
          </ac:spMkLst>
        </pc:spChg>
        <pc:spChg chg="add del">
          <ac:chgData name="Kelly, Beth (WSAC)" userId="e33c7e0c-f239-4494-9a02-09a15033a323" providerId="ADAL" clId="{399806DC-BE61-4856-90B0-80695A73F77B}" dt="2025-12-04T20:54:26.637" v="37" actId="26606"/>
          <ac:spMkLst>
            <pc:docMk/>
            <pc:sldMk cId="4110350223" sldId="266"/>
            <ac:spMk id="20" creationId="{35539253-EA7C-41D9-9930-0923683AA3F6}"/>
          </ac:spMkLst>
        </pc:spChg>
        <pc:cxnChg chg="add del">
          <ac:chgData name="Kelly, Beth (WSAC)" userId="e33c7e0c-f239-4494-9a02-09a15033a323" providerId="ADAL" clId="{399806DC-BE61-4856-90B0-80695A73F77B}" dt="2025-12-04T20:54:26.637" v="37" actId="26606"/>
          <ac:cxnSpMkLst>
            <pc:docMk/>
            <pc:sldMk cId="4110350223" sldId="266"/>
            <ac:cxnSpMk id="22" creationId="{8D89589C-2C90-4407-A995-05EC3DD7AB14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427D43-D76E-4C5C-B635-18A1A9A41B2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A4D2249-863B-4467-A9BC-45695F7EC93F}">
      <dgm:prSet/>
      <dgm:spPr/>
      <dgm:t>
        <a:bodyPr/>
        <a:lstStyle/>
        <a:p>
          <a:r>
            <a:rPr lang="en-US" dirty="0"/>
            <a:t>Hope isn’t just a feeling — it’s a </a:t>
          </a:r>
          <a:r>
            <a:rPr lang="en-US" b="1" dirty="0"/>
            <a:t>skill you can learn</a:t>
          </a:r>
          <a:r>
            <a:rPr lang="en-US" dirty="0"/>
            <a:t>.</a:t>
          </a:r>
          <a:br>
            <a:rPr lang="en-US" dirty="0"/>
          </a:br>
          <a:endParaRPr lang="en-US" dirty="0"/>
        </a:p>
      </dgm:t>
    </dgm:pt>
    <dgm:pt modelId="{85BC665B-511F-4723-B810-B3DB451B928E}" type="parTrans" cxnId="{45BBEAC9-FBA4-4837-A2B7-0E84F9DAD30F}">
      <dgm:prSet/>
      <dgm:spPr/>
      <dgm:t>
        <a:bodyPr/>
        <a:lstStyle/>
        <a:p>
          <a:endParaRPr lang="en-US"/>
        </a:p>
      </dgm:t>
    </dgm:pt>
    <dgm:pt modelId="{B4238BB9-3348-4195-8CE8-1B4CEDDA863B}" type="sibTrans" cxnId="{45BBEAC9-FBA4-4837-A2B7-0E84F9DAD30F}">
      <dgm:prSet/>
      <dgm:spPr/>
      <dgm:t>
        <a:bodyPr/>
        <a:lstStyle/>
        <a:p>
          <a:endParaRPr lang="en-US"/>
        </a:p>
      </dgm:t>
    </dgm:pt>
    <dgm:pt modelId="{5398B6E8-C59A-44A0-87F8-42431821B180}">
      <dgm:prSet/>
      <dgm:spPr/>
      <dgm:t>
        <a:bodyPr/>
        <a:lstStyle/>
        <a:p>
          <a:r>
            <a:rPr lang="en-US" dirty="0"/>
            <a:t>Hope Science = Goals + Pathways + Agency</a:t>
          </a:r>
        </a:p>
      </dgm:t>
    </dgm:pt>
    <dgm:pt modelId="{F97276A9-B65E-467B-8F65-BDB60141755D}" type="parTrans" cxnId="{25434827-B9AA-42D6-A9BA-F03C5E65AA4A}">
      <dgm:prSet/>
      <dgm:spPr/>
      <dgm:t>
        <a:bodyPr/>
        <a:lstStyle/>
        <a:p>
          <a:endParaRPr lang="en-US"/>
        </a:p>
      </dgm:t>
    </dgm:pt>
    <dgm:pt modelId="{6FC28615-84A4-4F13-8A76-94C453F2EB30}" type="sibTrans" cxnId="{25434827-B9AA-42D6-A9BA-F03C5E65AA4A}">
      <dgm:prSet/>
      <dgm:spPr/>
      <dgm:t>
        <a:bodyPr/>
        <a:lstStyle/>
        <a:p>
          <a:endParaRPr lang="en-US"/>
        </a:p>
      </dgm:t>
    </dgm:pt>
    <dgm:pt modelId="{BAF4D5A6-5385-4B84-8269-AE68758E3A80}" type="pres">
      <dgm:prSet presAssocID="{B3427D43-D76E-4C5C-B635-18A1A9A41B28}" presName="root" presStyleCnt="0">
        <dgm:presLayoutVars>
          <dgm:dir/>
          <dgm:resizeHandles val="exact"/>
        </dgm:presLayoutVars>
      </dgm:prSet>
      <dgm:spPr/>
    </dgm:pt>
    <dgm:pt modelId="{AC20B578-66EC-47CD-AB11-7227086C418A}" type="pres">
      <dgm:prSet presAssocID="{0A4D2249-863B-4467-A9BC-45695F7EC93F}" presName="compNode" presStyleCnt="0"/>
      <dgm:spPr/>
    </dgm:pt>
    <dgm:pt modelId="{62CF884D-CB89-4F1A-A9FF-968B538662B3}" type="pres">
      <dgm:prSet presAssocID="{0A4D2249-863B-4467-A9BC-45695F7EC93F}" presName="bgRect" presStyleLbl="bgShp" presStyleIdx="0" presStyleCnt="2"/>
      <dgm:spPr/>
    </dgm:pt>
    <dgm:pt modelId="{14FA4522-C96A-4E2D-A63F-D88E5B206956}" type="pres">
      <dgm:prSet presAssocID="{0A4D2249-863B-4467-A9BC-45695F7EC93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8563CDD0-C4B2-48C8-AEDE-D19820AD308E}" type="pres">
      <dgm:prSet presAssocID="{0A4D2249-863B-4467-A9BC-45695F7EC93F}" presName="spaceRect" presStyleCnt="0"/>
      <dgm:spPr/>
    </dgm:pt>
    <dgm:pt modelId="{18353178-BB8E-4F40-AB70-E46D5F2EDF6E}" type="pres">
      <dgm:prSet presAssocID="{0A4D2249-863B-4467-A9BC-45695F7EC93F}" presName="parTx" presStyleLbl="revTx" presStyleIdx="0" presStyleCnt="2">
        <dgm:presLayoutVars>
          <dgm:chMax val="0"/>
          <dgm:chPref val="0"/>
        </dgm:presLayoutVars>
      </dgm:prSet>
      <dgm:spPr/>
    </dgm:pt>
    <dgm:pt modelId="{A542B078-D936-4073-8A1F-660CF37772A3}" type="pres">
      <dgm:prSet presAssocID="{B4238BB9-3348-4195-8CE8-1B4CEDDA863B}" presName="sibTrans" presStyleCnt="0"/>
      <dgm:spPr/>
    </dgm:pt>
    <dgm:pt modelId="{0D7EE30D-1073-4001-BFA5-9498D908D25B}" type="pres">
      <dgm:prSet presAssocID="{5398B6E8-C59A-44A0-87F8-42431821B180}" presName="compNode" presStyleCnt="0"/>
      <dgm:spPr/>
    </dgm:pt>
    <dgm:pt modelId="{9F818FE4-66F8-41C8-93AB-1E1B6C47A82A}" type="pres">
      <dgm:prSet presAssocID="{5398B6E8-C59A-44A0-87F8-42431821B180}" presName="bgRect" presStyleLbl="bgShp" presStyleIdx="1" presStyleCnt="2"/>
      <dgm:spPr/>
    </dgm:pt>
    <dgm:pt modelId="{78EDC58C-ED4A-43BD-85D7-22DB5DB1620E}" type="pres">
      <dgm:prSet presAssocID="{5398B6E8-C59A-44A0-87F8-42431821B18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C403EAFD-441A-4E75-AB86-20450DFC7575}" type="pres">
      <dgm:prSet presAssocID="{5398B6E8-C59A-44A0-87F8-42431821B180}" presName="spaceRect" presStyleCnt="0"/>
      <dgm:spPr/>
    </dgm:pt>
    <dgm:pt modelId="{8DA9AB13-C6EC-49CB-9871-C315CC3CE7D1}" type="pres">
      <dgm:prSet presAssocID="{5398B6E8-C59A-44A0-87F8-42431821B18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25434827-B9AA-42D6-A9BA-F03C5E65AA4A}" srcId="{B3427D43-D76E-4C5C-B635-18A1A9A41B28}" destId="{5398B6E8-C59A-44A0-87F8-42431821B180}" srcOrd="1" destOrd="0" parTransId="{F97276A9-B65E-467B-8F65-BDB60141755D}" sibTransId="{6FC28615-84A4-4F13-8A76-94C453F2EB30}"/>
    <dgm:cxn modelId="{78379138-AA4D-40B2-A1AD-540A233E4013}" type="presOf" srcId="{B3427D43-D76E-4C5C-B635-18A1A9A41B28}" destId="{BAF4D5A6-5385-4B84-8269-AE68758E3A80}" srcOrd="0" destOrd="0" presId="urn:microsoft.com/office/officeart/2018/2/layout/IconVerticalSolidList"/>
    <dgm:cxn modelId="{97550769-F5CD-4A24-B723-9A7B3D58217B}" type="presOf" srcId="{5398B6E8-C59A-44A0-87F8-42431821B180}" destId="{8DA9AB13-C6EC-49CB-9871-C315CC3CE7D1}" srcOrd="0" destOrd="0" presId="urn:microsoft.com/office/officeart/2018/2/layout/IconVerticalSolidList"/>
    <dgm:cxn modelId="{A3FDBF6D-7DC9-4BBB-8C50-106F99EB1FA5}" type="presOf" srcId="{0A4D2249-863B-4467-A9BC-45695F7EC93F}" destId="{18353178-BB8E-4F40-AB70-E46D5F2EDF6E}" srcOrd="0" destOrd="0" presId="urn:microsoft.com/office/officeart/2018/2/layout/IconVerticalSolidList"/>
    <dgm:cxn modelId="{45BBEAC9-FBA4-4837-A2B7-0E84F9DAD30F}" srcId="{B3427D43-D76E-4C5C-B635-18A1A9A41B28}" destId="{0A4D2249-863B-4467-A9BC-45695F7EC93F}" srcOrd="0" destOrd="0" parTransId="{85BC665B-511F-4723-B810-B3DB451B928E}" sibTransId="{B4238BB9-3348-4195-8CE8-1B4CEDDA863B}"/>
    <dgm:cxn modelId="{7E416F6B-DF84-4ABA-A62E-EDDAF93B2075}" type="presParOf" srcId="{BAF4D5A6-5385-4B84-8269-AE68758E3A80}" destId="{AC20B578-66EC-47CD-AB11-7227086C418A}" srcOrd="0" destOrd="0" presId="urn:microsoft.com/office/officeart/2018/2/layout/IconVerticalSolidList"/>
    <dgm:cxn modelId="{AA8E933C-ADC8-4FA1-8253-C930D929CD20}" type="presParOf" srcId="{AC20B578-66EC-47CD-AB11-7227086C418A}" destId="{62CF884D-CB89-4F1A-A9FF-968B538662B3}" srcOrd="0" destOrd="0" presId="urn:microsoft.com/office/officeart/2018/2/layout/IconVerticalSolidList"/>
    <dgm:cxn modelId="{A9B12C87-3210-4F6D-A321-B5C6E6821ADB}" type="presParOf" srcId="{AC20B578-66EC-47CD-AB11-7227086C418A}" destId="{14FA4522-C96A-4E2D-A63F-D88E5B206956}" srcOrd="1" destOrd="0" presId="urn:microsoft.com/office/officeart/2018/2/layout/IconVerticalSolidList"/>
    <dgm:cxn modelId="{DE194630-BADC-4767-8586-1131409D7D94}" type="presParOf" srcId="{AC20B578-66EC-47CD-AB11-7227086C418A}" destId="{8563CDD0-C4B2-48C8-AEDE-D19820AD308E}" srcOrd="2" destOrd="0" presId="urn:microsoft.com/office/officeart/2018/2/layout/IconVerticalSolidList"/>
    <dgm:cxn modelId="{FE81C67F-A496-42C6-A999-2D55F14DCA64}" type="presParOf" srcId="{AC20B578-66EC-47CD-AB11-7227086C418A}" destId="{18353178-BB8E-4F40-AB70-E46D5F2EDF6E}" srcOrd="3" destOrd="0" presId="urn:microsoft.com/office/officeart/2018/2/layout/IconVerticalSolidList"/>
    <dgm:cxn modelId="{C924CB0C-673D-46ED-B816-A7CBB74264F6}" type="presParOf" srcId="{BAF4D5A6-5385-4B84-8269-AE68758E3A80}" destId="{A542B078-D936-4073-8A1F-660CF37772A3}" srcOrd="1" destOrd="0" presId="urn:microsoft.com/office/officeart/2018/2/layout/IconVerticalSolidList"/>
    <dgm:cxn modelId="{96EA8483-D1F0-4431-8184-21A3C9B828F4}" type="presParOf" srcId="{BAF4D5A6-5385-4B84-8269-AE68758E3A80}" destId="{0D7EE30D-1073-4001-BFA5-9498D908D25B}" srcOrd="2" destOrd="0" presId="urn:microsoft.com/office/officeart/2018/2/layout/IconVerticalSolidList"/>
    <dgm:cxn modelId="{A61687B6-D60B-4ADE-A044-164B31691A97}" type="presParOf" srcId="{0D7EE30D-1073-4001-BFA5-9498D908D25B}" destId="{9F818FE4-66F8-41C8-93AB-1E1B6C47A82A}" srcOrd="0" destOrd="0" presId="urn:microsoft.com/office/officeart/2018/2/layout/IconVerticalSolidList"/>
    <dgm:cxn modelId="{AEF502D5-F2A7-49E9-9E3C-990F2542B485}" type="presParOf" srcId="{0D7EE30D-1073-4001-BFA5-9498D908D25B}" destId="{78EDC58C-ED4A-43BD-85D7-22DB5DB1620E}" srcOrd="1" destOrd="0" presId="urn:microsoft.com/office/officeart/2018/2/layout/IconVerticalSolidList"/>
    <dgm:cxn modelId="{62B43D8D-C572-4AD2-867A-3A8AA8A55549}" type="presParOf" srcId="{0D7EE30D-1073-4001-BFA5-9498D908D25B}" destId="{C403EAFD-441A-4E75-AB86-20450DFC7575}" srcOrd="2" destOrd="0" presId="urn:microsoft.com/office/officeart/2018/2/layout/IconVerticalSolidList"/>
    <dgm:cxn modelId="{00D412A9-B696-471F-8A39-075E74DD1065}" type="presParOf" srcId="{0D7EE30D-1073-4001-BFA5-9498D908D25B}" destId="{8DA9AB13-C6EC-49CB-9871-C315CC3CE7D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589D4-B10A-4279-A621-8AC4DBBEE6F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9151FD5-C873-47B4-9171-3AA56E1D03C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Helps you reach your goals</a:t>
          </a:r>
          <a:endParaRPr lang="en-US"/>
        </a:p>
      </dgm:t>
    </dgm:pt>
    <dgm:pt modelId="{E78FF057-5A05-451F-80EA-208C013DD67C}" type="parTrans" cxnId="{50FAF7BB-549C-495F-A696-90EF03274669}">
      <dgm:prSet/>
      <dgm:spPr/>
      <dgm:t>
        <a:bodyPr/>
        <a:lstStyle/>
        <a:p>
          <a:endParaRPr lang="en-US"/>
        </a:p>
      </dgm:t>
    </dgm:pt>
    <dgm:pt modelId="{C6A466F6-BFEB-4BCF-94DB-ED036F761F03}" type="sibTrans" cxnId="{50FAF7BB-549C-495F-A696-90EF03274669}">
      <dgm:prSet/>
      <dgm:spPr/>
      <dgm:t>
        <a:bodyPr/>
        <a:lstStyle/>
        <a:p>
          <a:endParaRPr lang="en-US"/>
        </a:p>
      </dgm:t>
    </dgm:pt>
    <dgm:pt modelId="{4D2DAB3F-6760-4271-A574-1745939810F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Helps you overcome obstacles</a:t>
          </a:r>
          <a:endParaRPr lang="en-US"/>
        </a:p>
      </dgm:t>
    </dgm:pt>
    <dgm:pt modelId="{A6F5EB55-C181-46D2-AAB5-CDF101866BB9}" type="parTrans" cxnId="{6C749674-7DAA-4464-B202-4C63155FA5B1}">
      <dgm:prSet/>
      <dgm:spPr/>
      <dgm:t>
        <a:bodyPr/>
        <a:lstStyle/>
        <a:p>
          <a:endParaRPr lang="en-US"/>
        </a:p>
      </dgm:t>
    </dgm:pt>
    <dgm:pt modelId="{E7308B25-47C5-4A35-9F0D-4D52C8B2DDD7}" type="sibTrans" cxnId="{6C749674-7DAA-4464-B202-4C63155FA5B1}">
      <dgm:prSet/>
      <dgm:spPr/>
      <dgm:t>
        <a:bodyPr/>
        <a:lstStyle/>
        <a:p>
          <a:endParaRPr lang="en-US"/>
        </a:p>
      </dgm:t>
    </dgm:pt>
    <dgm:pt modelId="{6FA81F4D-1052-40E4-9109-6FE164851DA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Helps you stay motivated</a:t>
          </a:r>
          <a:endParaRPr lang="en-US"/>
        </a:p>
      </dgm:t>
    </dgm:pt>
    <dgm:pt modelId="{6C5B41C6-AEB3-4DFD-AD66-4FE8FC977D69}" type="parTrans" cxnId="{6F97EFC7-DC41-4E5C-B221-FE46A29F739F}">
      <dgm:prSet/>
      <dgm:spPr/>
      <dgm:t>
        <a:bodyPr/>
        <a:lstStyle/>
        <a:p>
          <a:endParaRPr lang="en-US"/>
        </a:p>
      </dgm:t>
    </dgm:pt>
    <dgm:pt modelId="{B1B13BC4-2939-4EFC-A31D-B1A720B8B0CD}" type="sibTrans" cxnId="{6F97EFC7-DC41-4E5C-B221-FE46A29F739F}">
      <dgm:prSet/>
      <dgm:spPr/>
      <dgm:t>
        <a:bodyPr/>
        <a:lstStyle/>
        <a:p>
          <a:endParaRPr lang="en-US"/>
        </a:p>
      </dgm:t>
    </dgm:pt>
    <dgm:pt modelId="{D77E3080-8126-41E3-9E89-D28A6C403D1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Helps your brain stay calm and focused</a:t>
          </a:r>
          <a:endParaRPr lang="en-US"/>
        </a:p>
      </dgm:t>
    </dgm:pt>
    <dgm:pt modelId="{27E70986-DDB3-4852-9BE4-55988A7C409D}" type="parTrans" cxnId="{D1FF20D8-9111-4C2D-AB45-A3C14B9AF2D5}">
      <dgm:prSet/>
      <dgm:spPr/>
      <dgm:t>
        <a:bodyPr/>
        <a:lstStyle/>
        <a:p>
          <a:endParaRPr lang="en-US"/>
        </a:p>
      </dgm:t>
    </dgm:pt>
    <dgm:pt modelId="{762C8EC3-FE5B-4B40-9F1D-7DDB73B6E001}" type="sibTrans" cxnId="{D1FF20D8-9111-4C2D-AB45-A3C14B9AF2D5}">
      <dgm:prSet/>
      <dgm:spPr/>
      <dgm:t>
        <a:bodyPr/>
        <a:lstStyle/>
        <a:p>
          <a:endParaRPr lang="en-US"/>
        </a:p>
      </dgm:t>
    </dgm:pt>
    <dgm:pt modelId="{797056A8-A98D-4EC7-9A7B-1D574BF8E698}" type="pres">
      <dgm:prSet presAssocID="{A97589D4-B10A-4279-A621-8AC4DBBEE6FA}" presName="root" presStyleCnt="0">
        <dgm:presLayoutVars>
          <dgm:dir/>
          <dgm:resizeHandles val="exact"/>
        </dgm:presLayoutVars>
      </dgm:prSet>
      <dgm:spPr/>
    </dgm:pt>
    <dgm:pt modelId="{05C39FF2-B35C-4312-8FE4-608602FB1060}" type="pres">
      <dgm:prSet presAssocID="{99151FD5-C873-47B4-9171-3AA56E1D03C0}" presName="compNode" presStyleCnt="0"/>
      <dgm:spPr/>
    </dgm:pt>
    <dgm:pt modelId="{A891FE80-9211-464C-A17F-6EB98169D5A9}" type="pres">
      <dgm:prSet presAssocID="{99151FD5-C873-47B4-9171-3AA56E1D03C0}" presName="bgRect" presStyleLbl="bgShp" presStyleIdx="0" presStyleCnt="4"/>
      <dgm:spPr/>
    </dgm:pt>
    <dgm:pt modelId="{D71248EF-7643-497A-9C9F-C03F06157167}" type="pres">
      <dgm:prSet presAssocID="{99151FD5-C873-47B4-9171-3AA56E1D03C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7DD0C630-6B9F-4CB6-A043-3E635BF7A862}" type="pres">
      <dgm:prSet presAssocID="{99151FD5-C873-47B4-9171-3AA56E1D03C0}" presName="spaceRect" presStyleCnt="0"/>
      <dgm:spPr/>
    </dgm:pt>
    <dgm:pt modelId="{8D9AD8C1-CA5B-42F3-BDA5-91971A957E08}" type="pres">
      <dgm:prSet presAssocID="{99151FD5-C873-47B4-9171-3AA56E1D03C0}" presName="parTx" presStyleLbl="revTx" presStyleIdx="0" presStyleCnt="4">
        <dgm:presLayoutVars>
          <dgm:chMax val="0"/>
          <dgm:chPref val="0"/>
        </dgm:presLayoutVars>
      </dgm:prSet>
      <dgm:spPr/>
    </dgm:pt>
    <dgm:pt modelId="{E68C7D5B-0403-45DD-97E4-4860E9C7ED51}" type="pres">
      <dgm:prSet presAssocID="{C6A466F6-BFEB-4BCF-94DB-ED036F761F03}" presName="sibTrans" presStyleCnt="0"/>
      <dgm:spPr/>
    </dgm:pt>
    <dgm:pt modelId="{CD9EB047-516A-4EEE-A947-B82EBCA3CDE4}" type="pres">
      <dgm:prSet presAssocID="{4D2DAB3F-6760-4271-A574-1745939810FF}" presName="compNode" presStyleCnt="0"/>
      <dgm:spPr/>
    </dgm:pt>
    <dgm:pt modelId="{7B2E1FFE-86EE-4EF5-A08A-0A3189D12931}" type="pres">
      <dgm:prSet presAssocID="{4D2DAB3F-6760-4271-A574-1745939810FF}" presName="bgRect" presStyleLbl="bgShp" presStyleIdx="1" presStyleCnt="4"/>
      <dgm:spPr/>
    </dgm:pt>
    <dgm:pt modelId="{98E9402A-C32A-4545-9F7D-CB98FD7A5C2F}" type="pres">
      <dgm:prSet presAssocID="{4D2DAB3F-6760-4271-A574-1745939810F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F0B22103-2CB3-434F-8740-04443E763759}" type="pres">
      <dgm:prSet presAssocID="{4D2DAB3F-6760-4271-A574-1745939810FF}" presName="spaceRect" presStyleCnt="0"/>
      <dgm:spPr/>
    </dgm:pt>
    <dgm:pt modelId="{8F270529-8BD7-4566-8E60-927C621C7429}" type="pres">
      <dgm:prSet presAssocID="{4D2DAB3F-6760-4271-A574-1745939810FF}" presName="parTx" presStyleLbl="revTx" presStyleIdx="1" presStyleCnt="4">
        <dgm:presLayoutVars>
          <dgm:chMax val="0"/>
          <dgm:chPref val="0"/>
        </dgm:presLayoutVars>
      </dgm:prSet>
      <dgm:spPr/>
    </dgm:pt>
    <dgm:pt modelId="{07333E7E-7913-4058-86DC-FC3798573057}" type="pres">
      <dgm:prSet presAssocID="{E7308B25-47C5-4A35-9F0D-4D52C8B2DDD7}" presName="sibTrans" presStyleCnt="0"/>
      <dgm:spPr/>
    </dgm:pt>
    <dgm:pt modelId="{03B3B731-2390-42A8-B549-639761464FFE}" type="pres">
      <dgm:prSet presAssocID="{6FA81F4D-1052-40E4-9109-6FE164851DAA}" presName="compNode" presStyleCnt="0"/>
      <dgm:spPr/>
    </dgm:pt>
    <dgm:pt modelId="{D8F58E88-B78C-47D5-A1E4-99FE8BB2834C}" type="pres">
      <dgm:prSet presAssocID="{6FA81F4D-1052-40E4-9109-6FE164851DAA}" presName="bgRect" presStyleLbl="bgShp" presStyleIdx="2" presStyleCnt="4"/>
      <dgm:spPr/>
    </dgm:pt>
    <dgm:pt modelId="{FA218D3B-36D9-4329-BB49-F806168D600B}" type="pres">
      <dgm:prSet presAssocID="{6FA81F4D-1052-40E4-9109-6FE164851DA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ce"/>
        </a:ext>
      </dgm:extLst>
    </dgm:pt>
    <dgm:pt modelId="{38E4F95E-BF5A-4E5E-BF97-1EE7C83C766F}" type="pres">
      <dgm:prSet presAssocID="{6FA81F4D-1052-40E4-9109-6FE164851DAA}" presName="spaceRect" presStyleCnt="0"/>
      <dgm:spPr/>
    </dgm:pt>
    <dgm:pt modelId="{2AA24927-0C1A-451D-93EC-B09FDEBFA7B9}" type="pres">
      <dgm:prSet presAssocID="{6FA81F4D-1052-40E4-9109-6FE164851DAA}" presName="parTx" presStyleLbl="revTx" presStyleIdx="2" presStyleCnt="4">
        <dgm:presLayoutVars>
          <dgm:chMax val="0"/>
          <dgm:chPref val="0"/>
        </dgm:presLayoutVars>
      </dgm:prSet>
      <dgm:spPr/>
    </dgm:pt>
    <dgm:pt modelId="{96F18D9A-117F-4642-8503-FD854349AB03}" type="pres">
      <dgm:prSet presAssocID="{B1B13BC4-2939-4EFC-A31D-B1A720B8B0CD}" presName="sibTrans" presStyleCnt="0"/>
      <dgm:spPr/>
    </dgm:pt>
    <dgm:pt modelId="{306DD2F1-656D-4A5F-A364-D98F4A309571}" type="pres">
      <dgm:prSet presAssocID="{D77E3080-8126-41E3-9E89-D28A6C403D14}" presName="compNode" presStyleCnt="0"/>
      <dgm:spPr/>
    </dgm:pt>
    <dgm:pt modelId="{DCC5C469-0B78-43A2-A3B9-3B80357B78AE}" type="pres">
      <dgm:prSet presAssocID="{D77E3080-8126-41E3-9E89-D28A6C403D14}" presName="bgRect" presStyleLbl="bgShp" presStyleIdx="3" presStyleCnt="4"/>
      <dgm:spPr/>
    </dgm:pt>
    <dgm:pt modelId="{8E6219A2-25F9-4BAD-8055-1169F5B6E127}" type="pres">
      <dgm:prSet presAssocID="{D77E3080-8126-41E3-9E89-D28A6C403D1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60816125-7FB6-4295-8D42-B228C7A3A312}" type="pres">
      <dgm:prSet presAssocID="{D77E3080-8126-41E3-9E89-D28A6C403D14}" presName="spaceRect" presStyleCnt="0"/>
      <dgm:spPr/>
    </dgm:pt>
    <dgm:pt modelId="{1D5D0CD3-FA5E-434B-A259-38960B942716}" type="pres">
      <dgm:prSet presAssocID="{D77E3080-8126-41E3-9E89-D28A6C403D1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083D016-3CC1-4316-8217-835B1D7AB193}" type="presOf" srcId="{A97589D4-B10A-4279-A621-8AC4DBBEE6FA}" destId="{797056A8-A98D-4EC7-9A7B-1D574BF8E698}" srcOrd="0" destOrd="0" presId="urn:microsoft.com/office/officeart/2018/2/layout/IconVerticalSolidList"/>
    <dgm:cxn modelId="{80E53922-BEDB-47DA-B67A-44A1F1F7507D}" type="presOf" srcId="{99151FD5-C873-47B4-9171-3AA56E1D03C0}" destId="{8D9AD8C1-CA5B-42F3-BDA5-91971A957E08}" srcOrd="0" destOrd="0" presId="urn:microsoft.com/office/officeart/2018/2/layout/IconVerticalSolidList"/>
    <dgm:cxn modelId="{6C749674-7DAA-4464-B202-4C63155FA5B1}" srcId="{A97589D4-B10A-4279-A621-8AC4DBBEE6FA}" destId="{4D2DAB3F-6760-4271-A574-1745939810FF}" srcOrd="1" destOrd="0" parTransId="{A6F5EB55-C181-46D2-AAB5-CDF101866BB9}" sibTransId="{E7308B25-47C5-4A35-9F0D-4D52C8B2DDD7}"/>
    <dgm:cxn modelId="{7197C45A-43E7-41F6-B01E-47DD2DF7027A}" type="presOf" srcId="{4D2DAB3F-6760-4271-A574-1745939810FF}" destId="{8F270529-8BD7-4566-8E60-927C621C7429}" srcOrd="0" destOrd="0" presId="urn:microsoft.com/office/officeart/2018/2/layout/IconVerticalSolidList"/>
    <dgm:cxn modelId="{76F6407C-B51F-4AA6-A5A8-BA2CEC3ECEEC}" type="presOf" srcId="{6FA81F4D-1052-40E4-9109-6FE164851DAA}" destId="{2AA24927-0C1A-451D-93EC-B09FDEBFA7B9}" srcOrd="0" destOrd="0" presId="urn:microsoft.com/office/officeart/2018/2/layout/IconVerticalSolidList"/>
    <dgm:cxn modelId="{17026BAB-E422-46ED-8DDC-E341B09A6B61}" type="presOf" srcId="{D77E3080-8126-41E3-9E89-D28A6C403D14}" destId="{1D5D0CD3-FA5E-434B-A259-38960B942716}" srcOrd="0" destOrd="0" presId="urn:microsoft.com/office/officeart/2018/2/layout/IconVerticalSolidList"/>
    <dgm:cxn modelId="{50FAF7BB-549C-495F-A696-90EF03274669}" srcId="{A97589D4-B10A-4279-A621-8AC4DBBEE6FA}" destId="{99151FD5-C873-47B4-9171-3AA56E1D03C0}" srcOrd="0" destOrd="0" parTransId="{E78FF057-5A05-451F-80EA-208C013DD67C}" sibTransId="{C6A466F6-BFEB-4BCF-94DB-ED036F761F03}"/>
    <dgm:cxn modelId="{6F97EFC7-DC41-4E5C-B221-FE46A29F739F}" srcId="{A97589D4-B10A-4279-A621-8AC4DBBEE6FA}" destId="{6FA81F4D-1052-40E4-9109-6FE164851DAA}" srcOrd="2" destOrd="0" parTransId="{6C5B41C6-AEB3-4DFD-AD66-4FE8FC977D69}" sibTransId="{B1B13BC4-2939-4EFC-A31D-B1A720B8B0CD}"/>
    <dgm:cxn modelId="{D1FF20D8-9111-4C2D-AB45-A3C14B9AF2D5}" srcId="{A97589D4-B10A-4279-A621-8AC4DBBEE6FA}" destId="{D77E3080-8126-41E3-9E89-D28A6C403D14}" srcOrd="3" destOrd="0" parTransId="{27E70986-DDB3-4852-9BE4-55988A7C409D}" sibTransId="{762C8EC3-FE5B-4B40-9F1D-7DDB73B6E001}"/>
    <dgm:cxn modelId="{6A929E80-7A90-41EC-8F67-9076C1859037}" type="presParOf" srcId="{797056A8-A98D-4EC7-9A7B-1D574BF8E698}" destId="{05C39FF2-B35C-4312-8FE4-608602FB1060}" srcOrd="0" destOrd="0" presId="urn:microsoft.com/office/officeart/2018/2/layout/IconVerticalSolidList"/>
    <dgm:cxn modelId="{40FC8A19-4848-442B-AACA-55BB585FADD8}" type="presParOf" srcId="{05C39FF2-B35C-4312-8FE4-608602FB1060}" destId="{A891FE80-9211-464C-A17F-6EB98169D5A9}" srcOrd="0" destOrd="0" presId="urn:microsoft.com/office/officeart/2018/2/layout/IconVerticalSolidList"/>
    <dgm:cxn modelId="{844830DC-99BD-4A63-ADFD-453C89DE8056}" type="presParOf" srcId="{05C39FF2-B35C-4312-8FE4-608602FB1060}" destId="{D71248EF-7643-497A-9C9F-C03F06157167}" srcOrd="1" destOrd="0" presId="urn:microsoft.com/office/officeart/2018/2/layout/IconVerticalSolidList"/>
    <dgm:cxn modelId="{1FC55FDA-24ED-417D-A32B-E08BEFA2778F}" type="presParOf" srcId="{05C39FF2-B35C-4312-8FE4-608602FB1060}" destId="{7DD0C630-6B9F-4CB6-A043-3E635BF7A862}" srcOrd="2" destOrd="0" presId="urn:microsoft.com/office/officeart/2018/2/layout/IconVerticalSolidList"/>
    <dgm:cxn modelId="{5A7CC052-B5FC-4BBF-8CDA-205C883A08F7}" type="presParOf" srcId="{05C39FF2-B35C-4312-8FE4-608602FB1060}" destId="{8D9AD8C1-CA5B-42F3-BDA5-91971A957E08}" srcOrd="3" destOrd="0" presId="urn:microsoft.com/office/officeart/2018/2/layout/IconVerticalSolidList"/>
    <dgm:cxn modelId="{BBAD38A4-298F-43C8-89BE-13D63E61D6FB}" type="presParOf" srcId="{797056A8-A98D-4EC7-9A7B-1D574BF8E698}" destId="{E68C7D5B-0403-45DD-97E4-4860E9C7ED51}" srcOrd="1" destOrd="0" presId="urn:microsoft.com/office/officeart/2018/2/layout/IconVerticalSolidList"/>
    <dgm:cxn modelId="{AECC5513-E1E3-4A7E-9C8E-D2E059BF6AF4}" type="presParOf" srcId="{797056A8-A98D-4EC7-9A7B-1D574BF8E698}" destId="{CD9EB047-516A-4EEE-A947-B82EBCA3CDE4}" srcOrd="2" destOrd="0" presId="urn:microsoft.com/office/officeart/2018/2/layout/IconVerticalSolidList"/>
    <dgm:cxn modelId="{47F3BA29-FBA4-4D57-95F3-33437BF772DD}" type="presParOf" srcId="{CD9EB047-516A-4EEE-A947-B82EBCA3CDE4}" destId="{7B2E1FFE-86EE-4EF5-A08A-0A3189D12931}" srcOrd="0" destOrd="0" presId="urn:microsoft.com/office/officeart/2018/2/layout/IconVerticalSolidList"/>
    <dgm:cxn modelId="{8086C5C7-DE86-44C7-AED9-2CF819B2AFF7}" type="presParOf" srcId="{CD9EB047-516A-4EEE-A947-B82EBCA3CDE4}" destId="{98E9402A-C32A-4545-9F7D-CB98FD7A5C2F}" srcOrd="1" destOrd="0" presId="urn:microsoft.com/office/officeart/2018/2/layout/IconVerticalSolidList"/>
    <dgm:cxn modelId="{55D2229A-43CE-4703-AD7E-2685D1EDBC49}" type="presParOf" srcId="{CD9EB047-516A-4EEE-A947-B82EBCA3CDE4}" destId="{F0B22103-2CB3-434F-8740-04443E763759}" srcOrd="2" destOrd="0" presId="urn:microsoft.com/office/officeart/2018/2/layout/IconVerticalSolidList"/>
    <dgm:cxn modelId="{03CD63E0-FE9E-4F94-803A-19DDBDD716E3}" type="presParOf" srcId="{CD9EB047-516A-4EEE-A947-B82EBCA3CDE4}" destId="{8F270529-8BD7-4566-8E60-927C621C7429}" srcOrd="3" destOrd="0" presId="urn:microsoft.com/office/officeart/2018/2/layout/IconVerticalSolidList"/>
    <dgm:cxn modelId="{3B682DB0-A880-4DD2-86C8-EC5688510028}" type="presParOf" srcId="{797056A8-A98D-4EC7-9A7B-1D574BF8E698}" destId="{07333E7E-7913-4058-86DC-FC3798573057}" srcOrd="3" destOrd="0" presId="urn:microsoft.com/office/officeart/2018/2/layout/IconVerticalSolidList"/>
    <dgm:cxn modelId="{EF70B26D-5656-4E4B-9B20-2F5E03428A0A}" type="presParOf" srcId="{797056A8-A98D-4EC7-9A7B-1D574BF8E698}" destId="{03B3B731-2390-42A8-B549-639761464FFE}" srcOrd="4" destOrd="0" presId="urn:microsoft.com/office/officeart/2018/2/layout/IconVerticalSolidList"/>
    <dgm:cxn modelId="{C5747A26-451E-47A2-9BB4-AACF660C8B8E}" type="presParOf" srcId="{03B3B731-2390-42A8-B549-639761464FFE}" destId="{D8F58E88-B78C-47D5-A1E4-99FE8BB2834C}" srcOrd="0" destOrd="0" presId="urn:microsoft.com/office/officeart/2018/2/layout/IconVerticalSolidList"/>
    <dgm:cxn modelId="{EA52842C-2045-4BFD-9389-EC32D53716FB}" type="presParOf" srcId="{03B3B731-2390-42A8-B549-639761464FFE}" destId="{FA218D3B-36D9-4329-BB49-F806168D600B}" srcOrd="1" destOrd="0" presId="urn:microsoft.com/office/officeart/2018/2/layout/IconVerticalSolidList"/>
    <dgm:cxn modelId="{125D069E-C93D-45A8-89B8-F8FBCF1EFAA0}" type="presParOf" srcId="{03B3B731-2390-42A8-B549-639761464FFE}" destId="{38E4F95E-BF5A-4E5E-BF97-1EE7C83C766F}" srcOrd="2" destOrd="0" presId="urn:microsoft.com/office/officeart/2018/2/layout/IconVerticalSolidList"/>
    <dgm:cxn modelId="{72370FC0-F5FC-4CFF-A6BD-751AC2781D18}" type="presParOf" srcId="{03B3B731-2390-42A8-B549-639761464FFE}" destId="{2AA24927-0C1A-451D-93EC-B09FDEBFA7B9}" srcOrd="3" destOrd="0" presId="urn:microsoft.com/office/officeart/2018/2/layout/IconVerticalSolidList"/>
    <dgm:cxn modelId="{A0F0688A-E5D8-403F-A885-D6E21E8F5667}" type="presParOf" srcId="{797056A8-A98D-4EC7-9A7B-1D574BF8E698}" destId="{96F18D9A-117F-4642-8503-FD854349AB03}" srcOrd="5" destOrd="0" presId="urn:microsoft.com/office/officeart/2018/2/layout/IconVerticalSolidList"/>
    <dgm:cxn modelId="{CA92A99E-9289-458A-8404-F4E889F2924C}" type="presParOf" srcId="{797056A8-A98D-4EC7-9A7B-1D574BF8E698}" destId="{306DD2F1-656D-4A5F-A364-D98F4A309571}" srcOrd="6" destOrd="0" presId="urn:microsoft.com/office/officeart/2018/2/layout/IconVerticalSolidList"/>
    <dgm:cxn modelId="{DF648BC1-9ADD-43F9-88AC-7BFA69771421}" type="presParOf" srcId="{306DD2F1-656D-4A5F-A364-D98F4A309571}" destId="{DCC5C469-0B78-43A2-A3B9-3B80357B78AE}" srcOrd="0" destOrd="0" presId="urn:microsoft.com/office/officeart/2018/2/layout/IconVerticalSolidList"/>
    <dgm:cxn modelId="{44D13887-9B9E-4731-BF12-67F353BB925B}" type="presParOf" srcId="{306DD2F1-656D-4A5F-A364-D98F4A309571}" destId="{8E6219A2-25F9-4BAD-8055-1169F5B6E127}" srcOrd="1" destOrd="0" presId="urn:microsoft.com/office/officeart/2018/2/layout/IconVerticalSolidList"/>
    <dgm:cxn modelId="{2616DCAF-FAC2-45E0-9E30-B8B256DC06CA}" type="presParOf" srcId="{306DD2F1-656D-4A5F-A364-D98F4A309571}" destId="{60816125-7FB6-4295-8D42-B228C7A3A312}" srcOrd="2" destOrd="0" presId="urn:microsoft.com/office/officeart/2018/2/layout/IconVerticalSolidList"/>
    <dgm:cxn modelId="{5853D944-1803-40B3-AE6F-4660F765E5CA}" type="presParOf" srcId="{306DD2F1-656D-4A5F-A364-D98F4A309571}" destId="{1D5D0CD3-FA5E-434B-A259-38960B94271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F884D-CB89-4F1A-A9FF-968B538662B3}">
      <dsp:nvSpPr>
        <dsp:cNvPr id="0" name=""/>
        <dsp:cNvSpPr/>
      </dsp:nvSpPr>
      <dsp:spPr>
        <a:xfrm>
          <a:off x="0" y="819297"/>
          <a:ext cx="7293610" cy="15125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FA4522-C96A-4E2D-A63F-D88E5B206956}">
      <dsp:nvSpPr>
        <dsp:cNvPr id="0" name=""/>
        <dsp:cNvSpPr/>
      </dsp:nvSpPr>
      <dsp:spPr>
        <a:xfrm>
          <a:off x="457545" y="1159620"/>
          <a:ext cx="831901" cy="8319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353178-BB8E-4F40-AB70-E46D5F2EDF6E}">
      <dsp:nvSpPr>
        <dsp:cNvPr id="0" name=""/>
        <dsp:cNvSpPr/>
      </dsp:nvSpPr>
      <dsp:spPr>
        <a:xfrm>
          <a:off x="1746993" y="819297"/>
          <a:ext cx="5546616" cy="15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78" tIns="160078" rIns="160078" bIns="1600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Hope isn’t just a feeling — it’s a </a:t>
          </a:r>
          <a:r>
            <a:rPr lang="en-US" sz="2500" b="1" kern="1200" dirty="0"/>
            <a:t>skill you can learn</a:t>
          </a:r>
          <a:r>
            <a:rPr lang="en-US" sz="2500" kern="1200" dirty="0"/>
            <a:t>.</a:t>
          </a:r>
          <a:br>
            <a:rPr lang="en-US" sz="2500" kern="1200" dirty="0"/>
          </a:br>
          <a:endParaRPr lang="en-US" sz="2500" kern="1200" dirty="0"/>
        </a:p>
      </dsp:txBody>
      <dsp:txXfrm>
        <a:off x="1746993" y="819297"/>
        <a:ext cx="5546616" cy="1512548"/>
      </dsp:txXfrm>
    </dsp:sp>
    <dsp:sp modelId="{9F818FE4-66F8-41C8-93AB-1E1B6C47A82A}">
      <dsp:nvSpPr>
        <dsp:cNvPr id="0" name=""/>
        <dsp:cNvSpPr/>
      </dsp:nvSpPr>
      <dsp:spPr>
        <a:xfrm>
          <a:off x="0" y="2709983"/>
          <a:ext cx="7293610" cy="15125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EDC58C-ED4A-43BD-85D7-22DB5DB1620E}">
      <dsp:nvSpPr>
        <dsp:cNvPr id="0" name=""/>
        <dsp:cNvSpPr/>
      </dsp:nvSpPr>
      <dsp:spPr>
        <a:xfrm>
          <a:off x="457545" y="3050306"/>
          <a:ext cx="831901" cy="8319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9AB13-C6EC-49CB-9871-C315CC3CE7D1}">
      <dsp:nvSpPr>
        <dsp:cNvPr id="0" name=""/>
        <dsp:cNvSpPr/>
      </dsp:nvSpPr>
      <dsp:spPr>
        <a:xfrm>
          <a:off x="1746993" y="2709983"/>
          <a:ext cx="5546616" cy="15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78" tIns="160078" rIns="160078" bIns="1600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Hope Science = Goals + Pathways + Agency</a:t>
          </a:r>
        </a:p>
      </dsp:txBody>
      <dsp:txXfrm>
        <a:off x="1746993" y="2709983"/>
        <a:ext cx="5546616" cy="15125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1FE80-9211-464C-A17F-6EB98169D5A9}">
      <dsp:nvSpPr>
        <dsp:cNvPr id="0" name=""/>
        <dsp:cNvSpPr/>
      </dsp:nvSpPr>
      <dsp:spPr>
        <a:xfrm>
          <a:off x="0" y="2092"/>
          <a:ext cx="7293610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248EF-7643-497A-9C9F-C03F06157167}">
      <dsp:nvSpPr>
        <dsp:cNvPr id="0" name=""/>
        <dsp:cNvSpPr/>
      </dsp:nvSpPr>
      <dsp:spPr>
        <a:xfrm>
          <a:off x="320818" y="240717"/>
          <a:ext cx="583306" cy="5833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AD8C1-CA5B-42F3-BDA5-91971A957E08}">
      <dsp:nvSpPr>
        <dsp:cNvPr id="0" name=""/>
        <dsp:cNvSpPr/>
      </dsp:nvSpPr>
      <dsp:spPr>
        <a:xfrm>
          <a:off x="1224942" y="2092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Helps you reach your goals</a:t>
          </a:r>
          <a:endParaRPr lang="en-US" sz="2200" kern="1200"/>
        </a:p>
      </dsp:txBody>
      <dsp:txXfrm>
        <a:off x="1224942" y="2092"/>
        <a:ext cx="6068667" cy="1060556"/>
      </dsp:txXfrm>
    </dsp:sp>
    <dsp:sp modelId="{7B2E1FFE-86EE-4EF5-A08A-0A3189D12931}">
      <dsp:nvSpPr>
        <dsp:cNvPr id="0" name=""/>
        <dsp:cNvSpPr/>
      </dsp:nvSpPr>
      <dsp:spPr>
        <a:xfrm>
          <a:off x="0" y="1327788"/>
          <a:ext cx="7293610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E9402A-C32A-4545-9F7D-CB98FD7A5C2F}">
      <dsp:nvSpPr>
        <dsp:cNvPr id="0" name=""/>
        <dsp:cNvSpPr/>
      </dsp:nvSpPr>
      <dsp:spPr>
        <a:xfrm>
          <a:off x="320818" y="1566413"/>
          <a:ext cx="583306" cy="5833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70529-8BD7-4566-8E60-927C621C7429}">
      <dsp:nvSpPr>
        <dsp:cNvPr id="0" name=""/>
        <dsp:cNvSpPr/>
      </dsp:nvSpPr>
      <dsp:spPr>
        <a:xfrm>
          <a:off x="1224942" y="1327788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Helps you overcome obstacles</a:t>
          </a:r>
          <a:endParaRPr lang="en-US" sz="2200" kern="1200"/>
        </a:p>
      </dsp:txBody>
      <dsp:txXfrm>
        <a:off x="1224942" y="1327788"/>
        <a:ext cx="6068667" cy="1060556"/>
      </dsp:txXfrm>
    </dsp:sp>
    <dsp:sp modelId="{D8F58E88-B78C-47D5-A1E4-99FE8BB2834C}">
      <dsp:nvSpPr>
        <dsp:cNvPr id="0" name=""/>
        <dsp:cNvSpPr/>
      </dsp:nvSpPr>
      <dsp:spPr>
        <a:xfrm>
          <a:off x="0" y="2653484"/>
          <a:ext cx="7293610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218D3B-36D9-4329-BB49-F806168D600B}">
      <dsp:nvSpPr>
        <dsp:cNvPr id="0" name=""/>
        <dsp:cNvSpPr/>
      </dsp:nvSpPr>
      <dsp:spPr>
        <a:xfrm>
          <a:off x="320818" y="2892109"/>
          <a:ext cx="583306" cy="5833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A24927-0C1A-451D-93EC-B09FDEBFA7B9}">
      <dsp:nvSpPr>
        <dsp:cNvPr id="0" name=""/>
        <dsp:cNvSpPr/>
      </dsp:nvSpPr>
      <dsp:spPr>
        <a:xfrm>
          <a:off x="1224942" y="2653484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Helps you stay motivated</a:t>
          </a:r>
          <a:endParaRPr lang="en-US" sz="2200" kern="1200"/>
        </a:p>
      </dsp:txBody>
      <dsp:txXfrm>
        <a:off x="1224942" y="2653484"/>
        <a:ext cx="6068667" cy="1060556"/>
      </dsp:txXfrm>
    </dsp:sp>
    <dsp:sp modelId="{DCC5C469-0B78-43A2-A3B9-3B80357B78AE}">
      <dsp:nvSpPr>
        <dsp:cNvPr id="0" name=""/>
        <dsp:cNvSpPr/>
      </dsp:nvSpPr>
      <dsp:spPr>
        <a:xfrm>
          <a:off x="0" y="3979179"/>
          <a:ext cx="7293610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219A2-25F9-4BAD-8055-1169F5B6E127}">
      <dsp:nvSpPr>
        <dsp:cNvPr id="0" name=""/>
        <dsp:cNvSpPr/>
      </dsp:nvSpPr>
      <dsp:spPr>
        <a:xfrm>
          <a:off x="320818" y="4217805"/>
          <a:ext cx="583306" cy="5833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5D0CD3-FA5E-434B-A259-38960B942716}">
      <dsp:nvSpPr>
        <dsp:cNvPr id="0" name=""/>
        <dsp:cNvSpPr/>
      </dsp:nvSpPr>
      <dsp:spPr>
        <a:xfrm>
          <a:off x="1224942" y="3979179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Helps your brain stay calm and focused</a:t>
          </a:r>
          <a:endParaRPr lang="en-US" sz="2200" kern="1200"/>
        </a:p>
      </dsp:txBody>
      <dsp:txXfrm>
        <a:off x="1224942" y="3979179"/>
        <a:ext cx="6068667" cy="1060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5829A30-EA6D-E187-2019-6E6065B941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FCB98-31D2-DDA4-CD73-628F56638A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F6CED-9C2F-4549-A1E1-86954AA3FDDA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0B0A4-B8C6-36B3-64A4-EB55856876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58B4EE-39C5-0732-B16F-9BDEC9C51A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063CE-6863-40BF-9931-B5C6B5D7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82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4E96A-C29A-4F9D-84E7-E0A4AA72A92E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E4940-4881-4DEB-9AED-B92B36D20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1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E4940-4881-4DEB-9AED-B92B36D200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96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AF531CFA-938E-9E4E-F9BB-8922445CCB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0470FFEA-797E-4C89-9945-53EBCF717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545" y="1497066"/>
            <a:ext cx="5651496" cy="256032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A28CC5E-BEA6-4768-A19C-C49168EF7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545" y="4132729"/>
            <a:ext cx="5651496" cy="1021977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66800" y="1775390"/>
            <a:ext cx="10058400" cy="45809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9301" y="6356349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3F6205A4-8287-43E0-82E1-85BDC0ADC979}"/>
              </a:ext>
            </a:extLst>
          </p:cNvPr>
          <p:cNvSpPr txBox="1">
            <a:spLocks/>
          </p:cNvSpPr>
          <p:nvPr userDrawn="1"/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B130526-6349-45ED-999D-7036332F7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84350"/>
            <a:ext cx="10058400" cy="4572000"/>
          </a:xfrm>
          <a:prstGeom prst="rect">
            <a:avLst/>
          </a:prstGeom>
        </p:spPr>
        <p:txBody>
          <a:bodyPr/>
          <a:lstStyle>
            <a:lvl1pPr marL="223838" indent="-223838">
              <a:lnSpc>
                <a:spcPct val="100000"/>
              </a:lnSpc>
              <a:buFont typeface="Arial" panose="020B0604020202020204" pitchFamily="34" charset="0"/>
              <a:buChar char="•"/>
              <a:defRPr sz="2800"/>
            </a:lvl1pPr>
            <a:lvl2pPr marL="4572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 sz="2400"/>
            </a:lvl2pPr>
            <a:lvl3pPr marL="690563" indent="-2238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Tw Cen MT" panose="020B0602020104020603" pitchFamily="34" charset="0"/>
              <a:buChar char="–"/>
              <a:defRPr sz="2200"/>
            </a:lvl3pPr>
            <a:lvl4pPr marL="914400" indent="-2238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04807C9-D95F-474E-8B5A-DCE698D0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93548D-A883-4126-8E3C-A408F50311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98448"/>
            <a:ext cx="10058400" cy="3255264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4672584"/>
            <a:ext cx="10058400" cy="914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90C3C44-72F9-4669-A5C3-41E70F9FA7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6926" y="1751162"/>
            <a:ext cx="4572000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3076" y="1751162"/>
            <a:ext cx="4572000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F2982C2C-FB41-4019-9D1A-FA0975268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45010D-BE01-429F-BADA-978C8789BB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1D88A2A-B658-450C-B0A0-2269AC5A7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799" y="3362198"/>
            <a:ext cx="4572000" cy="27432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37D5EE46-BC8D-4E26-9C0A-0ADFD5F545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37845" y="3362198"/>
            <a:ext cx="4572000" cy="27432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10">
            <a:extLst>
              <a:ext uri="{FF2B5EF4-FFF2-40B4-BE49-F238E27FC236}">
                <a16:creationId xmlns:a16="http://schemas.microsoft.com/office/drawing/2014/main" id="{7BC8F431-7138-41E0-92FB-F098C5496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22" name="Slide Number Placeholder 11">
            <a:extLst>
              <a:ext uri="{FF2B5EF4-FFF2-40B4-BE49-F238E27FC236}">
                <a16:creationId xmlns:a16="http://schemas.microsoft.com/office/drawing/2014/main" id="{BBD5EA75-4BCC-478E-A013-404061A52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EF8C928-DFE4-4BD1-B2F9-84867ACD11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E5B7CB6B-0F6B-4A6F-8A21-8E18B28D116C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066799" y="1739647"/>
            <a:ext cx="10058399" cy="1371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55BDB6D9-FD08-4F7A-AB44-2F410873C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956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3272" y="1693046"/>
            <a:ext cx="4572000" cy="80772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3272" y="2599758"/>
            <a:ext cx="4572000" cy="36576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6728" y="1693046"/>
            <a:ext cx="4572000" cy="81317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6730" y="2599758"/>
            <a:ext cx="4572000" cy="36576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899ABF3-EDA1-45CA-9F7F-EBCD88852AA3}"/>
              </a:ext>
            </a:extLst>
          </p:cNvPr>
          <p:cNvSpPr txBox="1">
            <a:spLocks/>
          </p:cNvSpPr>
          <p:nvPr userDrawn="1"/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70B868D-0842-452E-AADB-98E78BECCC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AB36A1B2-98A6-4AAE-A11F-2247A89CEF39}"/>
              </a:ext>
            </a:extLst>
          </p:cNvPr>
          <p:cNvSpPr txBox="1">
            <a:spLocks/>
          </p:cNvSpPr>
          <p:nvPr userDrawn="1"/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5A8A00-125C-42B1-BBB6-3629F0F1F9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Washington Student Achievement Council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332285"/>
            <a:ext cx="10058400" cy="2743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8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200"/>
            </a:lvl4pPr>
            <a:lvl5pPr>
              <a:lnSpc>
                <a:spcPct val="100000"/>
              </a:lnSpc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6799" y="1739647"/>
            <a:ext cx="10058399" cy="13716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860688-359F-477B-82B2-8043C4EEF1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7021">
            <a:off x="196396" y="237662"/>
            <a:ext cx="904995" cy="1054322"/>
          </a:xfrm>
          <a:prstGeom prst="rect">
            <a:avLst/>
          </a:prstGeom>
        </p:spPr>
      </p:pic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0E88E59-FDD0-4C9A-A5CC-19F7877DC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A7FE3FC1-C59D-EAE8-92D7-279F1D73D0E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84350"/>
            <a:ext cx="10058400" cy="457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35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Washington Student Achievement Council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itle Placeholder 1">
            <a:extLst>
              <a:ext uri="{FF2B5EF4-FFF2-40B4-BE49-F238E27FC236}">
                <a16:creationId xmlns:a16="http://schemas.microsoft.com/office/drawing/2014/main" id="{BCDA4F2B-4026-42D4-AEF4-2C72F783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5134"/>
            <a:ext cx="100584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50" r:id="rId5"/>
    <p:sldLayoutId id="2147483845" r:id="rId6"/>
    <p:sldLayoutId id="2147483846" r:id="rId7"/>
    <p:sldLayoutId id="2147483847" r:id="rId8"/>
    <p:sldLayoutId id="2147483848" r:id="rId9"/>
    <p:sldLayoutId id="214748384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Font typeface="Wingdings 2" pitchFamily="18" charset="2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75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383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690563" indent="-22383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Tw Cen MT" panose="020B0602020104020603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17303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187529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 spc="-100">
                <a:solidFill>
                  <a:srgbClr val="FFFFFF"/>
                </a:solidFill>
              </a:rPr>
              <a:t>Hope Science:</a:t>
            </a:r>
            <a:br>
              <a:rPr lang="en-US" sz="5800" spc="-100">
                <a:solidFill>
                  <a:srgbClr val="FFFFFF"/>
                </a:solidFill>
              </a:rPr>
            </a:br>
            <a:r>
              <a:rPr lang="en-US" sz="5800" spc="-100">
                <a:solidFill>
                  <a:srgbClr val="FFFFFF"/>
                </a:solidFill>
              </a:rPr>
              <a:t>How Hope Helps Us Learn and Grow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2622" y="5006151"/>
            <a:ext cx="7187529" cy="76811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800">
                <a:solidFill>
                  <a:schemeClr val="accent1"/>
                </a:solidFill>
              </a:rPr>
              <a:t>Event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800">
                <a:solidFill>
                  <a:schemeClr val="accent1"/>
                </a:solidFill>
              </a:rPr>
              <a:t>Date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800">
                <a:solidFill>
                  <a:schemeClr val="accent1"/>
                </a:solidFill>
              </a:rPr>
              <a:t>Presenter, Title </a:t>
            </a:r>
          </a:p>
        </p:txBody>
      </p:sp>
    </p:spTree>
    <p:extLst>
      <p:ext uri="{BB962C8B-B14F-4D97-AF65-F5344CB8AC3E}">
        <p14:creationId xmlns:p14="http://schemas.microsoft.com/office/powerpoint/2010/main" val="2095906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217715-E9BA-5C71-6CA1-43AECC68F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F4045AF-FD2A-4DA8-2362-593EB2B5D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Reflection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B7CE1CD3-F2F0-1115-FD32-C0D182A8E5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89229" y="864108"/>
            <a:ext cx="5910677" cy="51206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Which part of hope is easiest for you?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Which part is hardest?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step will you take this week?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F8B21-F760-AE51-E105-D78A70579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8FB3E-235C-77D8-F715-CC480CF81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10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06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2573CD-E1BD-608A-C8BC-82D294F31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F1D7602-6D2D-46C2-A7B2-434F3678D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539253-EA7C-41D9-9930-0923683AA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1219810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F7FF49C-E0D9-80A3-A1C2-5011D582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123837"/>
            <a:ext cx="3073914" cy="46011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You Can Build Hope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480" y="2085681"/>
            <a:ext cx="0" cy="2686639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9ED24464-277C-0014-FA80-BB37668D0D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93580" y="864108"/>
            <a:ext cx="6144367" cy="51206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40958" indent="0">
              <a:lnSpc>
                <a:spcPct val="90000"/>
              </a:lnSpc>
              <a:buNone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Hope grows every time you: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set a goal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make a plan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take a step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try again when things get tough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663B1B-605D-46F7-5C5B-96CFCABF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A4DDF-FBE0-C1A9-1209-E6331871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11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35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A4AE898F-D367-43CB-8149-7F3810C1F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667154B-AC93-4B1E-94B8-A22FD20CE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C8A81A9-A442-4FB4-A3AC-254A64023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9379D16-E9B5-4217-96FC-4444572AA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B38EA9-5512-2DC3-93CE-6B28DBA2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Is Hope?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D6054B7-5AC5-49DB-A3ED-354175FA8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0CB3DA-1C26-10E4-BBC7-E64D676C1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27551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227A0F-1145-10EF-4E74-B03A15DA9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dirty="0">
                <a:solidFill>
                  <a:schemeClr val="accent1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accent1"/>
              </a:solidFill>
            </a:endParaRPr>
          </a:p>
        </p:txBody>
      </p:sp>
      <p:graphicFrame>
        <p:nvGraphicFramePr>
          <p:cNvPr id="20" name="Content Placeholder 1">
            <a:extLst>
              <a:ext uri="{FF2B5EF4-FFF2-40B4-BE49-F238E27FC236}">
                <a16:creationId xmlns:a16="http://schemas.microsoft.com/office/drawing/2014/main" id="{A049F00F-EAA2-6009-D1F0-92DD4CF3D3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907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820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0B4D81-8BE9-61AE-E102-8AA182822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A4AE898F-D367-43CB-8149-7F3810C1F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667154B-AC93-4B1E-94B8-A22FD20CE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3C8A81A9-A442-4FB4-A3AC-254A64023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9379D16-E9B5-4217-96FC-4444572AA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5A4F5E-20BC-7793-4F31-050190E6F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Why Hope Matters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D6054B7-5AC5-49DB-A3ED-354175FA8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76FD7-4E8F-372D-DC38-44DB93299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27551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5CB1B-E662-26A3-8F2B-CFA64759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dirty="0">
                <a:solidFill>
                  <a:schemeClr val="accent1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accent1"/>
              </a:solidFill>
            </a:endParaRPr>
          </a:p>
        </p:txBody>
      </p:sp>
      <p:graphicFrame>
        <p:nvGraphicFramePr>
          <p:cNvPr id="47" name="Rectangle 4">
            <a:extLst>
              <a:ext uri="{FF2B5EF4-FFF2-40B4-BE49-F238E27FC236}">
                <a16:creationId xmlns:a16="http://schemas.microsoft.com/office/drawing/2014/main" id="{FDC4639B-C1BE-8435-09CC-35D5CE368C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7420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587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15DA0A-E7BD-3831-EC8E-BEDBF4479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05E9D5D-23D7-10CC-4EB9-BDADE3AFB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The 3 Parts of Hope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1F4B7E73-B701-10A8-032A-BAAAAE2CB0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00753" y="2535446"/>
            <a:ext cx="8983489" cy="35544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b="1"/>
              <a:t>1. Goals: </a:t>
            </a:r>
            <a:r>
              <a:rPr lang="en-US"/>
              <a:t>What you want to achieve.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b="1"/>
              <a:t>2. Pathways Thinking: </a:t>
            </a:r>
            <a:r>
              <a:rPr lang="en-US"/>
              <a:t>Finding different ways to reach your goal.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b="1"/>
              <a:t>3. Agency Thinking: </a:t>
            </a:r>
            <a:r>
              <a:rPr lang="en-US"/>
              <a:t>Believing you can take steps toward your goal.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7438A9-D79F-72B4-A7BC-C82DDD0D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90F81-08FC-FA3F-1AED-5970A7E67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4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55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E1357A-E24F-AA32-7477-AC64E6251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10DD469-E68B-EDAB-4F41-4B10478C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Example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9ECA4D75-05D5-8642-6B1D-930B37D1C7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89229" y="864108"/>
            <a:ext cx="5910677" cy="51206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Goal: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Get better at math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Pathways: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practice, ask a teacher, use online videos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Agency: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“I can improve if I keep trying.”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623F54-1827-A8FB-55F8-5C3E064D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392D12-09F0-CE04-1987-062EC609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5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91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239F37-DE2E-CD29-C41E-9712513F3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27C386B-FBEE-434F-B519-2A935AF42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1ACECCC-CA06-6259-3ACD-2EAF8EE1E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351" y="772833"/>
            <a:ext cx="6597678" cy="3840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spc="-100"/>
              <a:t>Hope ≠ Wishing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5CC38947-1ECE-DAD1-14BF-427A8971AD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009" y="4613218"/>
            <a:ext cx="6590020" cy="14905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3200">
                <a:solidFill>
                  <a:schemeClr val="accent1"/>
                </a:solidFill>
              </a:rPr>
              <a:t>Wishing = “I hope it works out.”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Hope = “I can take steps to make this happen.”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085C62-ADF2-4CC0-B14D-F4B678F11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72832"/>
            <a:ext cx="1194619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4EF5D1-2322-4C79-BA38-EDD477732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16784" y="758952"/>
            <a:ext cx="278312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4CF806-54B8-F551-6477-C440D4AE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29124" y="6356350"/>
            <a:ext cx="52620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787B0-A6F7-FF38-4761-B9499DDD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6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673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E01E04-2D57-7547-0A2F-1CDBAD497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47ACC0C-EF25-4566-D534-CF97F51C8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HOPE MAP Activity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0AD63B7C-20E2-8D75-C5CD-20B012604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89229" y="864108"/>
            <a:ext cx="5910677" cy="51206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You’ll create your own Hope Map: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Goal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Pathways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Obstacles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Agency statements</a:t>
            </a:r>
          </a:p>
          <a:p>
            <a:pPr indent="-182880">
              <a:lnSpc>
                <a:spcPct val="90000"/>
              </a:lnSpc>
              <a:buFont typeface="Wingdings 2" pitchFamily="18" charset="2"/>
              <a:buChar char=""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First step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F0B9A-9AE9-6C39-8C49-563210A83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CF761-3A9F-F2F3-E364-798FBA714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7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82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325694-8497-B948-8E67-A55727863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4B5CC49-6FAE-42FA-99B6-A3FDA8C68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4F602D6-8970-61E8-87A2-06E72596B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5" y="1083732"/>
            <a:ext cx="5509628" cy="46905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7200" spc="-100">
                <a:solidFill>
                  <a:schemeClr val="tx1">
                    <a:lumMod val="75000"/>
                    <a:lumOff val="25000"/>
                  </a:schemeClr>
                </a:solidFill>
              </a:rPr>
              <a:t>Obstacles Are Normal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D0677B3C-DDC2-9029-A262-A57BDF637D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856389" y="1083732"/>
            <a:ext cx="3507654" cy="46905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Everyone gets stuck sometimes.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buNone/>
            </a:pP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Hope means making a new pathway — not giving up.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BC9B4A-2119-4645-B4CA-7817D5FAF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8D888F-D87A-4C3C-BD82-273E4C8C5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99A2CD81-3BB6-4ED6-A50F-DC14F37A9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577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226E69-A839-606C-339A-62ABA3F5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69E58-60B9-0673-C965-CAF354C56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8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37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C2CE8C-C8FC-60BB-FAE5-93C3DD359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27C386B-FBEE-434F-B519-2A935AF42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78E46F-CCE9-814B-70F8-08CA7E298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351" y="772833"/>
            <a:ext cx="6597678" cy="3840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spc="-100"/>
              <a:t>Share with a Partner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EDEB9930-F86E-5B3E-A822-E235CD38D9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009" y="4613218"/>
            <a:ext cx="6590020" cy="14905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3200">
                <a:solidFill>
                  <a:schemeClr val="accent1"/>
                </a:solidFill>
              </a:rPr>
              <a:t>Share one pathway or obstacle.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Encourage each other!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085C62-ADF2-4CC0-B14D-F4B678F11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72832"/>
            <a:ext cx="1194619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4EF5D1-2322-4C79-BA38-EDD477732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16784" y="758952"/>
            <a:ext cx="278312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58D1A-036F-8635-15EF-5414CD36F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29124" y="6356350"/>
            <a:ext cx="52620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Washington Student Achievement Council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DAA3E-16A6-FD09-BE4C-44BAB3DA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b="1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9</a:t>
            </a:fld>
            <a:endParaRPr lang="en-US" b="1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17775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Custom 8">
      <a:dk1>
        <a:srgbClr val="3F3F3F"/>
      </a:dk1>
      <a:lt1>
        <a:srgbClr val="FFFFFF"/>
      </a:lt1>
      <a:dk2>
        <a:srgbClr val="C6892B"/>
      </a:dk2>
      <a:lt2>
        <a:srgbClr val="FFFFFF"/>
      </a:lt2>
      <a:accent1>
        <a:srgbClr val="C6892B"/>
      </a:accent1>
      <a:accent2>
        <a:srgbClr val="60B9CD"/>
      </a:accent2>
      <a:accent3>
        <a:srgbClr val="346625"/>
      </a:accent3>
      <a:accent4>
        <a:srgbClr val="9FCC2F"/>
      </a:accent4>
      <a:accent5>
        <a:srgbClr val="7A1C16"/>
      </a:accent5>
      <a:accent6>
        <a:srgbClr val="174479"/>
      </a:accent6>
      <a:hlink>
        <a:srgbClr val="000000"/>
      </a:hlink>
      <a:folHlink>
        <a:srgbClr val="000000"/>
      </a:folHlink>
    </a:clrScheme>
    <a:fontScheme name="Custom 15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D70AD4CA126341B5EF876D28E7A21F" ma:contentTypeVersion="18" ma:contentTypeDescription="Create a new document." ma:contentTypeScope="" ma:versionID="dcd8b97fd5c11460298089cb9c918ddb">
  <xsd:schema xmlns:xsd="http://www.w3.org/2001/XMLSchema" xmlns:xs="http://www.w3.org/2001/XMLSchema" xmlns:p="http://schemas.microsoft.com/office/2006/metadata/properties" xmlns:ns1="http://schemas.microsoft.com/sharepoint/v3" xmlns:ns2="5e639225-d472-42e6-928f-095886cc035f" xmlns:ns3="54fbc30f-95dc-44dd-b098-5b77f5028df9" targetNamespace="http://schemas.microsoft.com/office/2006/metadata/properties" ma:root="true" ma:fieldsID="d6f2e2e3301a4305047d4ed5770f3f91" ns1:_="" ns2:_="" ns3:_="">
    <xsd:import namespace="http://schemas.microsoft.com/sharepoint/v3"/>
    <xsd:import namespace="5e639225-d472-42e6-928f-095886cc035f"/>
    <xsd:import namespace="54fbc30f-95dc-44dd-b098-5b77f5028df9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_x0020_Acces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639225-d472-42e6-928f-095886cc0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a6a1c-50a4-4ec0-87e3-f00760ffe7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_x0020_Accessed" ma:index="25" nillable="true" ma:displayName="Last Accessed" ma:internalName="Last_x0020_Accesse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bc30f-95dc-44dd-b098-5b77f5028df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de1f53a-0cef-4fc1-8a17-9d7957b74e6a}" ma:internalName="TaxCatchAll" ma:showField="CatchAllData" ma:web="54fbc30f-95dc-44dd-b098-5b77f5028d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5e639225-d472-42e6-928f-095886cc035f">
      <Terms xmlns="http://schemas.microsoft.com/office/infopath/2007/PartnerControls"/>
    </lcf76f155ced4ddcb4097134ff3c332f>
    <TaxCatchAll xmlns="54fbc30f-95dc-44dd-b098-5b77f5028df9" xsi:nil="true"/>
    <Last_x0020_Accessed xmlns="5e639225-d472-42e6-928f-095886cc035f" xsi:nil="true"/>
  </documentManagement>
</p:properties>
</file>

<file path=customXml/itemProps1.xml><?xml version="1.0" encoding="utf-8"?>
<ds:datastoreItem xmlns:ds="http://schemas.openxmlformats.org/officeDocument/2006/customXml" ds:itemID="{59338E84-89DB-469C-BB85-D51175302B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5F2E0A-710A-4588-BCD2-E1774DA26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e639225-d472-42e6-928f-095886cc035f"/>
    <ds:schemaRef ds:uri="54fbc30f-95dc-44dd-b098-5b77f5028d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467EA8-0C75-431D-A46D-4BF1C031370D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894dbb2b-35e3-4e40-b282-4baa343bc3bc"/>
    <ds:schemaRef ds:uri="2a0342cf-57d7-47d6-b188-dab1e1632426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purl.org/dc/terms/"/>
    <ds:schemaRef ds:uri="5e639225-d472-42e6-928f-095886cc035f"/>
    <ds:schemaRef ds:uri="54fbc30f-95dc-44dd-b098-5b77f5028df9"/>
  </ds:schemaRefs>
</ds:datastoreItem>
</file>

<file path=docMetadata/LabelInfo.xml><?xml version="1.0" encoding="utf-8"?>
<clbl:labelList xmlns:clbl="http://schemas.microsoft.com/office/2020/mipLabelMetadata">
  <clbl:label id="{11d0e217-264e-400a-8ba0-57dcc127d72d}" enabled="0" method="" siteId="{11d0e217-264e-400a-8ba0-57dcc127d72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TC103457475[[fn=Frame]]</Template>
  <TotalTime>810</TotalTime>
  <Words>312</Words>
  <Application>Microsoft Office PowerPoint</Application>
  <PresentationFormat>Widescreen</PresentationFormat>
  <Paragraphs>65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Wingdings</vt:lpstr>
      <vt:lpstr>Wingdings 2</vt:lpstr>
      <vt:lpstr>Frame</vt:lpstr>
      <vt:lpstr>Hope Science: How Hope Helps Us Learn and Grow</vt:lpstr>
      <vt:lpstr>What Is Hope?</vt:lpstr>
      <vt:lpstr>Why Hope Matters</vt:lpstr>
      <vt:lpstr>The 3 Parts of Hope</vt:lpstr>
      <vt:lpstr>Example</vt:lpstr>
      <vt:lpstr>Hope ≠ Wishing</vt:lpstr>
      <vt:lpstr>HOPE MAP Activity</vt:lpstr>
      <vt:lpstr>Obstacles Are Normal</vt:lpstr>
      <vt:lpstr>Share with a Partner</vt:lpstr>
      <vt:lpstr>Reflection</vt:lpstr>
      <vt:lpstr>You Can Build Hope</vt:lpstr>
    </vt:vector>
  </TitlesOfParts>
  <Company>Washington Student Achievement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Persky, Emily (WSAC)</dc:creator>
  <cp:lastModifiedBy>Beth Kelly (WSAC) she/they</cp:lastModifiedBy>
  <cp:revision>92</cp:revision>
  <dcterms:created xsi:type="dcterms:W3CDTF">2014-01-29T00:17:43Z</dcterms:created>
  <dcterms:modified xsi:type="dcterms:W3CDTF">2025-12-04T20:54:31Z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0x01010042D70AD4CA126341B5EF876D28E7A21F</vt:lpwstr>
  </property>
  <property fmtid="{D5CDD505-2E9C-101B-9397-08002B2CF9AE}" pid="3" name="MediaServiceImageTags">
    <vt:lpwstr/>
  </property>
</Properties>
</file>