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8.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2" r:id="rId1"/>
  </p:sldMasterIdLst>
  <p:notesMasterIdLst>
    <p:notesMasterId r:id="rId46"/>
  </p:notesMasterIdLst>
  <p:sldIdLst>
    <p:sldId id="256" r:id="rId2"/>
    <p:sldId id="407" r:id="rId3"/>
    <p:sldId id="362" r:id="rId4"/>
    <p:sldId id="408" r:id="rId5"/>
    <p:sldId id="363" r:id="rId6"/>
    <p:sldId id="365" r:id="rId7"/>
    <p:sldId id="366" r:id="rId8"/>
    <p:sldId id="367" r:id="rId9"/>
    <p:sldId id="368" r:id="rId10"/>
    <p:sldId id="369" r:id="rId11"/>
    <p:sldId id="371" r:id="rId12"/>
    <p:sldId id="372" r:id="rId13"/>
    <p:sldId id="373" r:id="rId14"/>
    <p:sldId id="375" r:id="rId15"/>
    <p:sldId id="376" r:id="rId16"/>
    <p:sldId id="377" r:id="rId17"/>
    <p:sldId id="378" r:id="rId18"/>
    <p:sldId id="379" r:id="rId19"/>
    <p:sldId id="380" r:id="rId20"/>
    <p:sldId id="389" r:id="rId21"/>
    <p:sldId id="390" r:id="rId22"/>
    <p:sldId id="381" r:id="rId23"/>
    <p:sldId id="382" r:id="rId24"/>
    <p:sldId id="383" r:id="rId25"/>
    <p:sldId id="384" r:id="rId26"/>
    <p:sldId id="385" r:id="rId27"/>
    <p:sldId id="386" r:id="rId28"/>
    <p:sldId id="391" r:id="rId29"/>
    <p:sldId id="393" r:id="rId30"/>
    <p:sldId id="392" r:id="rId31"/>
    <p:sldId id="394" r:id="rId32"/>
    <p:sldId id="395" r:id="rId33"/>
    <p:sldId id="396" r:id="rId34"/>
    <p:sldId id="397" r:id="rId35"/>
    <p:sldId id="398" r:id="rId36"/>
    <p:sldId id="399" r:id="rId37"/>
    <p:sldId id="400" r:id="rId38"/>
    <p:sldId id="401" r:id="rId39"/>
    <p:sldId id="403" r:id="rId40"/>
    <p:sldId id="404" r:id="rId41"/>
    <p:sldId id="405" r:id="rId42"/>
    <p:sldId id="317" r:id="rId43"/>
    <p:sldId id="318" r:id="rId44"/>
    <p:sldId id="297"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ple, Marcie (WSAC)" initials="SM(" lastIdx="10" clrIdx="0">
    <p:extLst>
      <p:ext uri="{19B8F6BF-5375-455C-9EA6-DF929625EA0E}">
        <p15:presenceInfo xmlns:p15="http://schemas.microsoft.com/office/powerpoint/2012/main" userId="S-1-5-21-1844237615-1844823847-839522115-51712" providerId="AD"/>
      </p:ext>
    </p:extLst>
  </p:cmAuthor>
  <p:cmAuthor id="2" name="Weiss, Sarah (WSAC)" initials="WS(" lastIdx="19" clrIdx="1">
    <p:extLst>
      <p:ext uri="{19B8F6BF-5375-455C-9EA6-DF929625EA0E}">
        <p15:presenceInfo xmlns:p15="http://schemas.microsoft.com/office/powerpoint/2012/main" userId="S-1-5-21-1844237615-1844823847-839522115-642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66362" autoAdjust="0"/>
  </p:normalViewPr>
  <p:slideViewPr>
    <p:cSldViewPr snapToGrid="0">
      <p:cViewPr varScale="1">
        <p:scale>
          <a:sx n="55" d="100"/>
          <a:sy n="55" d="100"/>
        </p:scale>
        <p:origin x="1973" y="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09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7F3B7-4AA0-4D03-A520-89A29DAF948A}" type="doc">
      <dgm:prSet loTypeId="urn:microsoft.com/office/officeart/2005/8/layout/process4" loCatId="list" qsTypeId="urn:microsoft.com/office/officeart/2005/8/quickstyle/simple1" qsCatId="simple" csTypeId="urn:microsoft.com/office/officeart/2005/8/colors/accent1_1" csCatId="accent1" phldr="1"/>
      <dgm:spPr/>
      <dgm:t>
        <a:bodyPr/>
        <a:lstStyle/>
        <a:p>
          <a:endParaRPr lang="en-US"/>
        </a:p>
      </dgm:t>
    </dgm:pt>
    <dgm:pt modelId="{FBE7685C-3A8A-4ED1-9248-8850FC0AEF35}">
      <dgm:prSet phldrT="[Text]"/>
      <dgm:spPr/>
      <dgm:t>
        <a:bodyPr/>
        <a:lstStyle/>
        <a:p>
          <a:r>
            <a:rPr lang="en-US" dirty="0" smtClean="0"/>
            <a:t>Overview</a:t>
          </a:r>
          <a:endParaRPr lang="en-US" dirty="0"/>
        </a:p>
      </dgm:t>
    </dgm:pt>
    <dgm:pt modelId="{55E1687A-3F4C-4E06-80AA-B6C1DC2D0F20}" type="parTrans" cxnId="{98950113-0AF8-4828-84CE-ECA926A06AEC}">
      <dgm:prSet/>
      <dgm:spPr/>
      <dgm:t>
        <a:bodyPr/>
        <a:lstStyle/>
        <a:p>
          <a:endParaRPr lang="en-US"/>
        </a:p>
      </dgm:t>
    </dgm:pt>
    <dgm:pt modelId="{AE55B36F-34E9-4510-B0B1-3FDEFAC16F5E}" type="sibTrans" cxnId="{98950113-0AF8-4828-84CE-ECA926A06AEC}">
      <dgm:prSet/>
      <dgm:spPr/>
      <dgm:t>
        <a:bodyPr/>
        <a:lstStyle/>
        <a:p>
          <a:endParaRPr lang="en-US"/>
        </a:p>
      </dgm:t>
    </dgm:pt>
    <dgm:pt modelId="{CEC7425D-0EAE-4D42-B7A1-966B3B632C13}">
      <dgm:prSet phldrT="[Text]"/>
      <dgm:spPr/>
      <dgm:t>
        <a:bodyPr/>
        <a:lstStyle/>
        <a:p>
          <a:r>
            <a:rPr lang="en-US" smtClean="0"/>
            <a:t>Parts of a College Application</a:t>
          </a:r>
          <a:endParaRPr lang="en-US" dirty="0"/>
        </a:p>
      </dgm:t>
    </dgm:pt>
    <dgm:pt modelId="{613DBAD7-115B-4FC3-B5CF-2ECAAC75C37A}" type="parTrans" cxnId="{69B344D3-F5C4-4005-91A1-CC2ECA54E6DC}">
      <dgm:prSet/>
      <dgm:spPr/>
      <dgm:t>
        <a:bodyPr/>
        <a:lstStyle/>
        <a:p>
          <a:endParaRPr lang="en-US"/>
        </a:p>
      </dgm:t>
    </dgm:pt>
    <dgm:pt modelId="{9566C6D2-B9CD-49BF-A391-FC69D90E03C1}" type="sibTrans" cxnId="{69B344D3-F5C4-4005-91A1-CC2ECA54E6DC}">
      <dgm:prSet/>
      <dgm:spPr/>
      <dgm:t>
        <a:bodyPr/>
        <a:lstStyle/>
        <a:p>
          <a:endParaRPr lang="en-US"/>
        </a:p>
      </dgm:t>
    </dgm:pt>
    <dgm:pt modelId="{EC01C0EA-0F76-49F2-B8A3-EF2322B4D5F7}">
      <dgm:prSet phldrT="[Text]"/>
      <dgm:spPr/>
      <dgm:t>
        <a:bodyPr/>
        <a:lstStyle/>
        <a:p>
          <a:r>
            <a:rPr lang="en-US" smtClean="0"/>
            <a:t>What Admissions Officers Look For</a:t>
          </a:r>
          <a:endParaRPr lang="en-US" dirty="0"/>
        </a:p>
      </dgm:t>
    </dgm:pt>
    <dgm:pt modelId="{79174CBC-9CE9-43A2-B7D8-1B2CF1A9B438}" type="parTrans" cxnId="{22095DA4-9FB1-4098-BC23-CCDEC6A178C7}">
      <dgm:prSet/>
      <dgm:spPr/>
      <dgm:t>
        <a:bodyPr/>
        <a:lstStyle/>
        <a:p>
          <a:endParaRPr lang="en-US"/>
        </a:p>
      </dgm:t>
    </dgm:pt>
    <dgm:pt modelId="{D955CD77-3555-4BB0-A04C-618748F4CD63}" type="sibTrans" cxnId="{22095DA4-9FB1-4098-BC23-CCDEC6A178C7}">
      <dgm:prSet/>
      <dgm:spPr/>
      <dgm:t>
        <a:bodyPr/>
        <a:lstStyle/>
        <a:p>
          <a:endParaRPr lang="en-US"/>
        </a:p>
      </dgm:t>
    </dgm:pt>
    <dgm:pt modelId="{73640B53-C9D7-4C21-BA80-5313D7EE15AD}">
      <dgm:prSet phldrT="[Text]"/>
      <dgm:spPr/>
      <dgm:t>
        <a:bodyPr/>
        <a:lstStyle/>
        <a:p>
          <a:r>
            <a:rPr lang="en-US" smtClean="0"/>
            <a:t>Senior Year Timeline</a:t>
          </a:r>
          <a:endParaRPr lang="en-US" dirty="0"/>
        </a:p>
      </dgm:t>
    </dgm:pt>
    <dgm:pt modelId="{4409F46B-A7FD-4988-B7E5-4E444D4754B5}" type="parTrans" cxnId="{FE0E3480-D1BF-470C-8C8E-84B69EEBC202}">
      <dgm:prSet/>
      <dgm:spPr/>
      <dgm:t>
        <a:bodyPr/>
        <a:lstStyle/>
        <a:p>
          <a:endParaRPr lang="en-US"/>
        </a:p>
      </dgm:t>
    </dgm:pt>
    <dgm:pt modelId="{5CBB54F4-E5F1-4A4A-8026-3A9D163272FF}" type="sibTrans" cxnId="{FE0E3480-D1BF-470C-8C8E-84B69EEBC202}">
      <dgm:prSet/>
      <dgm:spPr/>
      <dgm:t>
        <a:bodyPr/>
        <a:lstStyle/>
        <a:p>
          <a:endParaRPr lang="en-US"/>
        </a:p>
      </dgm:t>
    </dgm:pt>
    <dgm:pt modelId="{7F555FC2-32DB-4214-8637-CAD861451916}">
      <dgm:prSet phldrT="[Text]"/>
      <dgm:spPr/>
      <dgm:t>
        <a:bodyPr/>
        <a:lstStyle/>
        <a:p>
          <a:r>
            <a:rPr lang="en-US" smtClean="0"/>
            <a:t>Resources</a:t>
          </a:r>
          <a:endParaRPr lang="en-US" dirty="0"/>
        </a:p>
      </dgm:t>
    </dgm:pt>
    <dgm:pt modelId="{3815FDEF-E623-4FA0-8DD9-492250245578}" type="parTrans" cxnId="{03A52AF9-A393-4AF3-8CA1-9F68A36C124F}">
      <dgm:prSet/>
      <dgm:spPr/>
      <dgm:t>
        <a:bodyPr/>
        <a:lstStyle/>
        <a:p>
          <a:endParaRPr lang="en-US"/>
        </a:p>
      </dgm:t>
    </dgm:pt>
    <dgm:pt modelId="{A8A1BC1F-B5C8-4A2A-9089-C5CD6ACBA196}" type="sibTrans" cxnId="{03A52AF9-A393-4AF3-8CA1-9F68A36C124F}">
      <dgm:prSet/>
      <dgm:spPr/>
      <dgm:t>
        <a:bodyPr/>
        <a:lstStyle/>
        <a:p>
          <a:endParaRPr lang="en-US"/>
        </a:p>
      </dgm:t>
    </dgm:pt>
    <dgm:pt modelId="{0812B48E-4641-402E-A356-319B291BD6A3}" type="pres">
      <dgm:prSet presAssocID="{7E87F3B7-4AA0-4D03-A520-89A29DAF948A}" presName="Name0" presStyleCnt="0">
        <dgm:presLayoutVars>
          <dgm:dir/>
          <dgm:animLvl val="lvl"/>
          <dgm:resizeHandles val="exact"/>
        </dgm:presLayoutVars>
      </dgm:prSet>
      <dgm:spPr/>
      <dgm:t>
        <a:bodyPr/>
        <a:lstStyle/>
        <a:p>
          <a:endParaRPr lang="en-US"/>
        </a:p>
      </dgm:t>
    </dgm:pt>
    <dgm:pt modelId="{C14C5FBD-0FAC-4E3B-8B83-084D8CFB7054}" type="pres">
      <dgm:prSet presAssocID="{7F555FC2-32DB-4214-8637-CAD861451916}" presName="boxAndChildren" presStyleCnt="0"/>
      <dgm:spPr/>
      <dgm:t>
        <a:bodyPr/>
        <a:lstStyle/>
        <a:p>
          <a:endParaRPr lang="en-US"/>
        </a:p>
      </dgm:t>
    </dgm:pt>
    <dgm:pt modelId="{27B7B701-2D84-4F15-B243-A4C72BDEB575}" type="pres">
      <dgm:prSet presAssocID="{7F555FC2-32DB-4214-8637-CAD861451916}" presName="parentTextBox" presStyleLbl="node1" presStyleIdx="0" presStyleCnt="5"/>
      <dgm:spPr/>
      <dgm:t>
        <a:bodyPr/>
        <a:lstStyle/>
        <a:p>
          <a:endParaRPr lang="en-US"/>
        </a:p>
      </dgm:t>
    </dgm:pt>
    <dgm:pt modelId="{0CC45309-1AC4-4CB6-9C15-ECAA1C251A21}" type="pres">
      <dgm:prSet presAssocID="{5CBB54F4-E5F1-4A4A-8026-3A9D163272FF}" presName="sp" presStyleCnt="0"/>
      <dgm:spPr/>
      <dgm:t>
        <a:bodyPr/>
        <a:lstStyle/>
        <a:p>
          <a:endParaRPr lang="en-US"/>
        </a:p>
      </dgm:t>
    </dgm:pt>
    <dgm:pt modelId="{1ABDAD67-12BF-43AE-89CD-85766512EC00}" type="pres">
      <dgm:prSet presAssocID="{73640B53-C9D7-4C21-BA80-5313D7EE15AD}" presName="arrowAndChildren" presStyleCnt="0"/>
      <dgm:spPr/>
      <dgm:t>
        <a:bodyPr/>
        <a:lstStyle/>
        <a:p>
          <a:endParaRPr lang="en-US"/>
        </a:p>
      </dgm:t>
    </dgm:pt>
    <dgm:pt modelId="{7F9BC73D-4AB5-40D8-8F22-91CA992B071A}" type="pres">
      <dgm:prSet presAssocID="{73640B53-C9D7-4C21-BA80-5313D7EE15AD}" presName="parentTextArrow" presStyleLbl="node1" presStyleIdx="1" presStyleCnt="5"/>
      <dgm:spPr/>
      <dgm:t>
        <a:bodyPr/>
        <a:lstStyle/>
        <a:p>
          <a:endParaRPr lang="en-US"/>
        </a:p>
      </dgm:t>
    </dgm:pt>
    <dgm:pt modelId="{7991905C-3AB7-4983-997A-0A9E367B101E}" type="pres">
      <dgm:prSet presAssocID="{D955CD77-3555-4BB0-A04C-618748F4CD63}" presName="sp" presStyleCnt="0"/>
      <dgm:spPr/>
      <dgm:t>
        <a:bodyPr/>
        <a:lstStyle/>
        <a:p>
          <a:endParaRPr lang="en-US"/>
        </a:p>
      </dgm:t>
    </dgm:pt>
    <dgm:pt modelId="{69C4A320-4C7F-470A-BABB-2696081ACF71}" type="pres">
      <dgm:prSet presAssocID="{EC01C0EA-0F76-49F2-B8A3-EF2322B4D5F7}" presName="arrowAndChildren" presStyleCnt="0"/>
      <dgm:spPr/>
      <dgm:t>
        <a:bodyPr/>
        <a:lstStyle/>
        <a:p>
          <a:endParaRPr lang="en-US"/>
        </a:p>
      </dgm:t>
    </dgm:pt>
    <dgm:pt modelId="{58215B6A-54F3-49E9-8832-9B61E8F67D5C}" type="pres">
      <dgm:prSet presAssocID="{EC01C0EA-0F76-49F2-B8A3-EF2322B4D5F7}" presName="parentTextArrow" presStyleLbl="node1" presStyleIdx="2" presStyleCnt="5"/>
      <dgm:spPr/>
      <dgm:t>
        <a:bodyPr/>
        <a:lstStyle/>
        <a:p>
          <a:endParaRPr lang="en-US"/>
        </a:p>
      </dgm:t>
    </dgm:pt>
    <dgm:pt modelId="{9F7E47B3-355E-439B-A691-C6D2DC87879D}" type="pres">
      <dgm:prSet presAssocID="{9566C6D2-B9CD-49BF-A391-FC69D90E03C1}" presName="sp" presStyleCnt="0"/>
      <dgm:spPr/>
      <dgm:t>
        <a:bodyPr/>
        <a:lstStyle/>
        <a:p>
          <a:endParaRPr lang="en-US"/>
        </a:p>
      </dgm:t>
    </dgm:pt>
    <dgm:pt modelId="{AFEC5E81-B308-44A4-B681-D501E9F597C6}" type="pres">
      <dgm:prSet presAssocID="{CEC7425D-0EAE-4D42-B7A1-966B3B632C13}" presName="arrowAndChildren" presStyleCnt="0"/>
      <dgm:spPr/>
      <dgm:t>
        <a:bodyPr/>
        <a:lstStyle/>
        <a:p>
          <a:endParaRPr lang="en-US"/>
        </a:p>
      </dgm:t>
    </dgm:pt>
    <dgm:pt modelId="{41DD15EF-E13A-407E-8CD7-BF32E36D9B06}" type="pres">
      <dgm:prSet presAssocID="{CEC7425D-0EAE-4D42-B7A1-966B3B632C13}" presName="parentTextArrow" presStyleLbl="node1" presStyleIdx="3" presStyleCnt="5"/>
      <dgm:spPr/>
      <dgm:t>
        <a:bodyPr/>
        <a:lstStyle/>
        <a:p>
          <a:endParaRPr lang="en-US"/>
        </a:p>
      </dgm:t>
    </dgm:pt>
    <dgm:pt modelId="{7192CE97-552D-49AD-9FAB-DF9F94DF7D8C}" type="pres">
      <dgm:prSet presAssocID="{AE55B36F-34E9-4510-B0B1-3FDEFAC16F5E}" presName="sp" presStyleCnt="0"/>
      <dgm:spPr/>
      <dgm:t>
        <a:bodyPr/>
        <a:lstStyle/>
        <a:p>
          <a:endParaRPr lang="en-US"/>
        </a:p>
      </dgm:t>
    </dgm:pt>
    <dgm:pt modelId="{E6D9984B-CDC5-44BD-B803-CA5205755975}" type="pres">
      <dgm:prSet presAssocID="{FBE7685C-3A8A-4ED1-9248-8850FC0AEF35}" presName="arrowAndChildren" presStyleCnt="0"/>
      <dgm:spPr/>
      <dgm:t>
        <a:bodyPr/>
        <a:lstStyle/>
        <a:p>
          <a:endParaRPr lang="en-US"/>
        </a:p>
      </dgm:t>
    </dgm:pt>
    <dgm:pt modelId="{EEABC941-FDE9-46A1-98B3-F7321EC3A9A8}" type="pres">
      <dgm:prSet presAssocID="{FBE7685C-3A8A-4ED1-9248-8850FC0AEF35}" presName="parentTextArrow" presStyleLbl="node1" presStyleIdx="4" presStyleCnt="5"/>
      <dgm:spPr/>
      <dgm:t>
        <a:bodyPr/>
        <a:lstStyle/>
        <a:p>
          <a:endParaRPr lang="en-US"/>
        </a:p>
      </dgm:t>
    </dgm:pt>
  </dgm:ptLst>
  <dgm:cxnLst>
    <dgm:cxn modelId="{22095DA4-9FB1-4098-BC23-CCDEC6A178C7}" srcId="{7E87F3B7-4AA0-4D03-A520-89A29DAF948A}" destId="{EC01C0EA-0F76-49F2-B8A3-EF2322B4D5F7}" srcOrd="2" destOrd="0" parTransId="{79174CBC-9CE9-43A2-B7D8-1B2CF1A9B438}" sibTransId="{D955CD77-3555-4BB0-A04C-618748F4CD63}"/>
    <dgm:cxn modelId="{BD30ADA5-381E-4B90-9A03-F069C07FD67F}" type="presOf" srcId="{7E87F3B7-4AA0-4D03-A520-89A29DAF948A}" destId="{0812B48E-4641-402E-A356-319B291BD6A3}" srcOrd="0" destOrd="0" presId="urn:microsoft.com/office/officeart/2005/8/layout/process4"/>
    <dgm:cxn modelId="{888C08FD-0C23-4D08-97FA-F168DD241FA4}" type="presOf" srcId="{CEC7425D-0EAE-4D42-B7A1-966B3B632C13}" destId="{41DD15EF-E13A-407E-8CD7-BF32E36D9B06}" srcOrd="0" destOrd="0" presId="urn:microsoft.com/office/officeart/2005/8/layout/process4"/>
    <dgm:cxn modelId="{910375BF-4682-494D-96FC-0B658CCEF535}" type="presOf" srcId="{7F555FC2-32DB-4214-8637-CAD861451916}" destId="{27B7B701-2D84-4F15-B243-A4C72BDEB575}" srcOrd="0" destOrd="0" presId="urn:microsoft.com/office/officeart/2005/8/layout/process4"/>
    <dgm:cxn modelId="{1743A2D6-9B15-4B19-856D-E7E8ADA1D860}" type="presOf" srcId="{FBE7685C-3A8A-4ED1-9248-8850FC0AEF35}" destId="{EEABC941-FDE9-46A1-98B3-F7321EC3A9A8}" srcOrd="0" destOrd="0" presId="urn:microsoft.com/office/officeart/2005/8/layout/process4"/>
    <dgm:cxn modelId="{FE0E3480-D1BF-470C-8C8E-84B69EEBC202}" srcId="{7E87F3B7-4AA0-4D03-A520-89A29DAF948A}" destId="{73640B53-C9D7-4C21-BA80-5313D7EE15AD}" srcOrd="3" destOrd="0" parTransId="{4409F46B-A7FD-4988-B7E5-4E444D4754B5}" sibTransId="{5CBB54F4-E5F1-4A4A-8026-3A9D163272FF}"/>
    <dgm:cxn modelId="{03A52AF9-A393-4AF3-8CA1-9F68A36C124F}" srcId="{7E87F3B7-4AA0-4D03-A520-89A29DAF948A}" destId="{7F555FC2-32DB-4214-8637-CAD861451916}" srcOrd="4" destOrd="0" parTransId="{3815FDEF-E623-4FA0-8DD9-492250245578}" sibTransId="{A8A1BC1F-B5C8-4A2A-9089-C5CD6ACBA196}"/>
    <dgm:cxn modelId="{626D7284-45EA-466C-A6BA-4567B9497BFF}" type="presOf" srcId="{EC01C0EA-0F76-49F2-B8A3-EF2322B4D5F7}" destId="{58215B6A-54F3-49E9-8832-9B61E8F67D5C}" srcOrd="0" destOrd="0" presId="urn:microsoft.com/office/officeart/2005/8/layout/process4"/>
    <dgm:cxn modelId="{77D827CA-2715-416E-802D-52E788D5A0A2}" type="presOf" srcId="{73640B53-C9D7-4C21-BA80-5313D7EE15AD}" destId="{7F9BC73D-4AB5-40D8-8F22-91CA992B071A}" srcOrd="0" destOrd="0" presId="urn:microsoft.com/office/officeart/2005/8/layout/process4"/>
    <dgm:cxn modelId="{69B344D3-F5C4-4005-91A1-CC2ECA54E6DC}" srcId="{7E87F3B7-4AA0-4D03-A520-89A29DAF948A}" destId="{CEC7425D-0EAE-4D42-B7A1-966B3B632C13}" srcOrd="1" destOrd="0" parTransId="{613DBAD7-115B-4FC3-B5CF-2ECAAC75C37A}" sibTransId="{9566C6D2-B9CD-49BF-A391-FC69D90E03C1}"/>
    <dgm:cxn modelId="{98950113-0AF8-4828-84CE-ECA926A06AEC}" srcId="{7E87F3B7-4AA0-4D03-A520-89A29DAF948A}" destId="{FBE7685C-3A8A-4ED1-9248-8850FC0AEF35}" srcOrd="0" destOrd="0" parTransId="{55E1687A-3F4C-4E06-80AA-B6C1DC2D0F20}" sibTransId="{AE55B36F-34E9-4510-B0B1-3FDEFAC16F5E}"/>
    <dgm:cxn modelId="{78235F03-E656-41C3-8213-584957420B9E}" type="presParOf" srcId="{0812B48E-4641-402E-A356-319B291BD6A3}" destId="{C14C5FBD-0FAC-4E3B-8B83-084D8CFB7054}" srcOrd="0" destOrd="0" presId="urn:microsoft.com/office/officeart/2005/8/layout/process4"/>
    <dgm:cxn modelId="{2D42C7EA-7BF0-4341-95B9-10F0C965DBB5}" type="presParOf" srcId="{C14C5FBD-0FAC-4E3B-8B83-084D8CFB7054}" destId="{27B7B701-2D84-4F15-B243-A4C72BDEB575}" srcOrd="0" destOrd="0" presId="urn:microsoft.com/office/officeart/2005/8/layout/process4"/>
    <dgm:cxn modelId="{9D890B58-2617-4FA4-9E11-10356A05F2D8}" type="presParOf" srcId="{0812B48E-4641-402E-A356-319B291BD6A3}" destId="{0CC45309-1AC4-4CB6-9C15-ECAA1C251A21}" srcOrd="1" destOrd="0" presId="urn:microsoft.com/office/officeart/2005/8/layout/process4"/>
    <dgm:cxn modelId="{9F897553-0660-4DE4-B538-CA5327147D36}" type="presParOf" srcId="{0812B48E-4641-402E-A356-319B291BD6A3}" destId="{1ABDAD67-12BF-43AE-89CD-85766512EC00}" srcOrd="2" destOrd="0" presId="urn:microsoft.com/office/officeart/2005/8/layout/process4"/>
    <dgm:cxn modelId="{6E887F37-F042-450A-B238-1F7E502EB9CC}" type="presParOf" srcId="{1ABDAD67-12BF-43AE-89CD-85766512EC00}" destId="{7F9BC73D-4AB5-40D8-8F22-91CA992B071A}" srcOrd="0" destOrd="0" presId="urn:microsoft.com/office/officeart/2005/8/layout/process4"/>
    <dgm:cxn modelId="{72B15AA3-1358-41C9-92E4-B875DCD11624}" type="presParOf" srcId="{0812B48E-4641-402E-A356-319B291BD6A3}" destId="{7991905C-3AB7-4983-997A-0A9E367B101E}" srcOrd="3" destOrd="0" presId="urn:microsoft.com/office/officeart/2005/8/layout/process4"/>
    <dgm:cxn modelId="{93E6D3D9-AF93-4FE6-ADE1-E0DF0450DEBB}" type="presParOf" srcId="{0812B48E-4641-402E-A356-319B291BD6A3}" destId="{69C4A320-4C7F-470A-BABB-2696081ACF71}" srcOrd="4" destOrd="0" presId="urn:microsoft.com/office/officeart/2005/8/layout/process4"/>
    <dgm:cxn modelId="{E0928068-3338-4C64-97CF-E0519519982E}" type="presParOf" srcId="{69C4A320-4C7F-470A-BABB-2696081ACF71}" destId="{58215B6A-54F3-49E9-8832-9B61E8F67D5C}" srcOrd="0" destOrd="0" presId="urn:microsoft.com/office/officeart/2005/8/layout/process4"/>
    <dgm:cxn modelId="{9A628973-792A-4CFC-A6E0-160AAEC8A3F8}" type="presParOf" srcId="{0812B48E-4641-402E-A356-319B291BD6A3}" destId="{9F7E47B3-355E-439B-A691-C6D2DC87879D}" srcOrd="5" destOrd="0" presId="urn:microsoft.com/office/officeart/2005/8/layout/process4"/>
    <dgm:cxn modelId="{6EC54B66-8DBF-40F6-9005-412AAA2A9140}" type="presParOf" srcId="{0812B48E-4641-402E-A356-319B291BD6A3}" destId="{AFEC5E81-B308-44A4-B681-D501E9F597C6}" srcOrd="6" destOrd="0" presId="urn:microsoft.com/office/officeart/2005/8/layout/process4"/>
    <dgm:cxn modelId="{8DA72653-FD31-4580-BE61-45799131DC01}" type="presParOf" srcId="{AFEC5E81-B308-44A4-B681-D501E9F597C6}" destId="{41DD15EF-E13A-407E-8CD7-BF32E36D9B06}" srcOrd="0" destOrd="0" presId="urn:microsoft.com/office/officeart/2005/8/layout/process4"/>
    <dgm:cxn modelId="{FBB8146E-91C1-4DE3-8920-055EB778B837}" type="presParOf" srcId="{0812B48E-4641-402E-A356-319B291BD6A3}" destId="{7192CE97-552D-49AD-9FAB-DF9F94DF7D8C}" srcOrd="7" destOrd="0" presId="urn:microsoft.com/office/officeart/2005/8/layout/process4"/>
    <dgm:cxn modelId="{409F3E80-EFBA-419E-979B-C60A9DC221F9}" type="presParOf" srcId="{0812B48E-4641-402E-A356-319B291BD6A3}" destId="{E6D9984B-CDC5-44BD-B803-CA5205755975}" srcOrd="8" destOrd="0" presId="urn:microsoft.com/office/officeart/2005/8/layout/process4"/>
    <dgm:cxn modelId="{7CFFBCF9-CC3F-436D-B5FB-E161C798F3A5}" type="presParOf" srcId="{E6D9984B-CDC5-44BD-B803-CA5205755975}" destId="{EEABC941-FDE9-46A1-98B3-F7321EC3A9A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A26781-2C7E-4315-92A9-8F05698CF1F6}"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en-US"/>
        </a:p>
      </dgm:t>
    </dgm:pt>
    <dgm:pt modelId="{8324D5CC-E39F-4BA8-A14D-3722EF11BB79}">
      <dgm:prSet phldrT="[Text]"/>
      <dgm:spPr/>
      <dgm:t>
        <a:bodyPr/>
        <a:lstStyle/>
        <a:p>
          <a:r>
            <a:rPr lang="en-US" dirty="0" smtClean="0">
              <a:solidFill>
                <a:schemeClr val="tx2"/>
              </a:solidFill>
            </a:rPr>
            <a:t>There are two major things college admissions staff look for on a student’s application.</a:t>
          </a:r>
          <a:endParaRPr lang="en-US" dirty="0">
            <a:solidFill>
              <a:schemeClr val="tx2"/>
            </a:solidFill>
          </a:endParaRPr>
        </a:p>
      </dgm:t>
    </dgm:pt>
    <dgm:pt modelId="{9C243BC1-1EF5-496D-8E9D-6811AA5B39D9}" type="parTrans" cxnId="{2B1D94D7-213B-47FA-A5D1-421A04A407CA}">
      <dgm:prSet/>
      <dgm:spPr/>
      <dgm:t>
        <a:bodyPr/>
        <a:lstStyle/>
        <a:p>
          <a:endParaRPr lang="en-US"/>
        </a:p>
      </dgm:t>
    </dgm:pt>
    <dgm:pt modelId="{01D72451-A115-4AF2-A69F-2961DAC1A44F}" type="sibTrans" cxnId="{2B1D94D7-213B-47FA-A5D1-421A04A407CA}">
      <dgm:prSet/>
      <dgm:spPr/>
      <dgm:t>
        <a:bodyPr/>
        <a:lstStyle/>
        <a:p>
          <a:endParaRPr lang="en-US"/>
        </a:p>
      </dgm:t>
    </dgm:pt>
    <dgm:pt modelId="{C8B479EF-1BD8-4336-90DE-CC20EE5016C2}">
      <dgm:prSet phldrT="[Text]"/>
      <dgm:spPr/>
      <dgm:t>
        <a:bodyPr/>
        <a:lstStyle/>
        <a:p>
          <a:r>
            <a:rPr lang="en-US" dirty="0" smtClean="0">
              <a:solidFill>
                <a:schemeClr val="tx2"/>
              </a:solidFill>
            </a:rPr>
            <a:t>1. The ability to be successful in the classroom based on past experiences and achievements.</a:t>
          </a:r>
          <a:endParaRPr lang="en-US" dirty="0">
            <a:solidFill>
              <a:schemeClr val="tx2"/>
            </a:solidFill>
          </a:endParaRPr>
        </a:p>
      </dgm:t>
    </dgm:pt>
    <dgm:pt modelId="{D59DF22E-0311-4296-A37A-724E11BAE99D}" type="parTrans" cxnId="{27D7E3A5-091A-4343-BB52-5533764F8CE8}">
      <dgm:prSet/>
      <dgm:spPr/>
      <dgm:t>
        <a:bodyPr/>
        <a:lstStyle/>
        <a:p>
          <a:endParaRPr lang="en-US"/>
        </a:p>
      </dgm:t>
    </dgm:pt>
    <dgm:pt modelId="{9BA705FE-2EB3-46CD-B0D5-69C905AAB977}" type="sibTrans" cxnId="{27D7E3A5-091A-4343-BB52-5533764F8CE8}">
      <dgm:prSet/>
      <dgm:spPr/>
      <dgm:t>
        <a:bodyPr/>
        <a:lstStyle/>
        <a:p>
          <a:endParaRPr lang="en-US"/>
        </a:p>
      </dgm:t>
    </dgm:pt>
    <dgm:pt modelId="{A9A986F1-9FC0-4EEC-BC43-896C3E57237E}">
      <dgm:prSet phldrT="[Text]"/>
      <dgm:spPr/>
      <dgm:t>
        <a:bodyPr/>
        <a:lstStyle/>
        <a:p>
          <a:r>
            <a:rPr lang="en-US" dirty="0" smtClean="0">
              <a:solidFill>
                <a:schemeClr val="tx2"/>
              </a:solidFill>
            </a:rPr>
            <a:t>2. The ability to contribute to the campus community, based on past experiences and achievements.</a:t>
          </a:r>
          <a:endParaRPr lang="en-US" dirty="0">
            <a:solidFill>
              <a:schemeClr val="tx2"/>
            </a:solidFill>
          </a:endParaRPr>
        </a:p>
      </dgm:t>
    </dgm:pt>
    <dgm:pt modelId="{98ABB6B9-F18F-4857-86F6-BAE1551DCCD4}" type="parTrans" cxnId="{E791049F-2FA6-43C2-821E-463BE29BF415}">
      <dgm:prSet/>
      <dgm:spPr/>
      <dgm:t>
        <a:bodyPr/>
        <a:lstStyle/>
        <a:p>
          <a:endParaRPr lang="en-US"/>
        </a:p>
      </dgm:t>
    </dgm:pt>
    <dgm:pt modelId="{CF735522-8278-4D56-964F-A792787ED5B5}" type="sibTrans" cxnId="{E791049F-2FA6-43C2-821E-463BE29BF415}">
      <dgm:prSet/>
      <dgm:spPr/>
      <dgm:t>
        <a:bodyPr/>
        <a:lstStyle/>
        <a:p>
          <a:endParaRPr lang="en-US"/>
        </a:p>
      </dgm:t>
    </dgm:pt>
    <dgm:pt modelId="{067DA948-64F2-4A2B-9446-DF97B81E1439}" type="pres">
      <dgm:prSet presAssocID="{78A26781-2C7E-4315-92A9-8F05698CF1F6}" presName="vert0" presStyleCnt="0">
        <dgm:presLayoutVars>
          <dgm:dir/>
          <dgm:animOne val="branch"/>
          <dgm:animLvl val="lvl"/>
        </dgm:presLayoutVars>
      </dgm:prSet>
      <dgm:spPr/>
      <dgm:t>
        <a:bodyPr/>
        <a:lstStyle/>
        <a:p>
          <a:endParaRPr lang="en-US"/>
        </a:p>
      </dgm:t>
    </dgm:pt>
    <dgm:pt modelId="{4E05323A-EF4A-4C03-B526-3A72B561F567}" type="pres">
      <dgm:prSet presAssocID="{8324D5CC-E39F-4BA8-A14D-3722EF11BB79}" presName="thickLine" presStyleLbl="alignNode1" presStyleIdx="0" presStyleCnt="3"/>
      <dgm:spPr/>
    </dgm:pt>
    <dgm:pt modelId="{872FD5FF-2C3E-4E29-BFFE-2C5B58E93613}" type="pres">
      <dgm:prSet presAssocID="{8324D5CC-E39F-4BA8-A14D-3722EF11BB79}" presName="horz1" presStyleCnt="0"/>
      <dgm:spPr/>
    </dgm:pt>
    <dgm:pt modelId="{B8BA167D-4707-451B-850B-0DA9217DBF6E}" type="pres">
      <dgm:prSet presAssocID="{8324D5CC-E39F-4BA8-A14D-3722EF11BB79}" presName="tx1" presStyleLbl="revTx" presStyleIdx="0" presStyleCnt="3"/>
      <dgm:spPr/>
      <dgm:t>
        <a:bodyPr/>
        <a:lstStyle/>
        <a:p>
          <a:endParaRPr lang="en-US"/>
        </a:p>
      </dgm:t>
    </dgm:pt>
    <dgm:pt modelId="{7D18AD0B-220B-4A5D-A764-38CEAFE165AF}" type="pres">
      <dgm:prSet presAssocID="{8324D5CC-E39F-4BA8-A14D-3722EF11BB79}" presName="vert1" presStyleCnt="0"/>
      <dgm:spPr/>
    </dgm:pt>
    <dgm:pt modelId="{597DE1D3-67AA-4824-AFC0-EF36FBA705BF}" type="pres">
      <dgm:prSet presAssocID="{C8B479EF-1BD8-4336-90DE-CC20EE5016C2}" presName="thickLine" presStyleLbl="alignNode1" presStyleIdx="1" presStyleCnt="3"/>
      <dgm:spPr/>
    </dgm:pt>
    <dgm:pt modelId="{1CEC08CB-12C9-4551-B60E-19ACD5873009}" type="pres">
      <dgm:prSet presAssocID="{C8B479EF-1BD8-4336-90DE-CC20EE5016C2}" presName="horz1" presStyleCnt="0"/>
      <dgm:spPr/>
    </dgm:pt>
    <dgm:pt modelId="{300394E9-6A52-43C3-A534-65BD3D25A0F3}" type="pres">
      <dgm:prSet presAssocID="{C8B479EF-1BD8-4336-90DE-CC20EE5016C2}" presName="tx1" presStyleLbl="revTx" presStyleIdx="1" presStyleCnt="3"/>
      <dgm:spPr/>
      <dgm:t>
        <a:bodyPr/>
        <a:lstStyle/>
        <a:p>
          <a:endParaRPr lang="en-US"/>
        </a:p>
      </dgm:t>
    </dgm:pt>
    <dgm:pt modelId="{65AFF588-4343-4BA9-A212-8D4387D5E49A}" type="pres">
      <dgm:prSet presAssocID="{C8B479EF-1BD8-4336-90DE-CC20EE5016C2}" presName="vert1" presStyleCnt="0"/>
      <dgm:spPr/>
    </dgm:pt>
    <dgm:pt modelId="{E82E9E7A-CAB0-4453-8810-D4F538F6A0FA}" type="pres">
      <dgm:prSet presAssocID="{A9A986F1-9FC0-4EEC-BC43-896C3E57237E}" presName="thickLine" presStyleLbl="alignNode1" presStyleIdx="2" presStyleCnt="3"/>
      <dgm:spPr/>
    </dgm:pt>
    <dgm:pt modelId="{DFB64D2C-33E8-48A5-BDE3-86AAE520CE98}" type="pres">
      <dgm:prSet presAssocID="{A9A986F1-9FC0-4EEC-BC43-896C3E57237E}" presName="horz1" presStyleCnt="0"/>
      <dgm:spPr/>
    </dgm:pt>
    <dgm:pt modelId="{A3B0B6D8-8D80-4F74-9F57-2E82157FB5D4}" type="pres">
      <dgm:prSet presAssocID="{A9A986F1-9FC0-4EEC-BC43-896C3E57237E}" presName="tx1" presStyleLbl="revTx" presStyleIdx="2" presStyleCnt="3"/>
      <dgm:spPr/>
      <dgm:t>
        <a:bodyPr/>
        <a:lstStyle/>
        <a:p>
          <a:endParaRPr lang="en-US"/>
        </a:p>
      </dgm:t>
    </dgm:pt>
    <dgm:pt modelId="{9A23B5A4-A370-4B80-AAE0-15ED12DACD63}" type="pres">
      <dgm:prSet presAssocID="{A9A986F1-9FC0-4EEC-BC43-896C3E57237E}" presName="vert1" presStyleCnt="0"/>
      <dgm:spPr/>
    </dgm:pt>
  </dgm:ptLst>
  <dgm:cxnLst>
    <dgm:cxn modelId="{E791049F-2FA6-43C2-821E-463BE29BF415}" srcId="{78A26781-2C7E-4315-92A9-8F05698CF1F6}" destId="{A9A986F1-9FC0-4EEC-BC43-896C3E57237E}" srcOrd="2" destOrd="0" parTransId="{98ABB6B9-F18F-4857-86F6-BAE1551DCCD4}" sibTransId="{CF735522-8278-4D56-964F-A792787ED5B5}"/>
    <dgm:cxn modelId="{27D7E3A5-091A-4343-BB52-5533764F8CE8}" srcId="{78A26781-2C7E-4315-92A9-8F05698CF1F6}" destId="{C8B479EF-1BD8-4336-90DE-CC20EE5016C2}" srcOrd="1" destOrd="0" parTransId="{D59DF22E-0311-4296-A37A-724E11BAE99D}" sibTransId="{9BA705FE-2EB3-46CD-B0D5-69C905AAB977}"/>
    <dgm:cxn modelId="{5BC6C9DB-64C7-4BE6-8D61-813790C6CC27}" type="presOf" srcId="{78A26781-2C7E-4315-92A9-8F05698CF1F6}" destId="{067DA948-64F2-4A2B-9446-DF97B81E1439}" srcOrd="0" destOrd="0" presId="urn:microsoft.com/office/officeart/2008/layout/LinedList"/>
    <dgm:cxn modelId="{A7A4E404-1088-45AF-BA07-EC81B270C01F}" type="presOf" srcId="{C8B479EF-1BD8-4336-90DE-CC20EE5016C2}" destId="{300394E9-6A52-43C3-A534-65BD3D25A0F3}" srcOrd="0" destOrd="0" presId="urn:microsoft.com/office/officeart/2008/layout/LinedList"/>
    <dgm:cxn modelId="{8E352F6A-3BA6-4AB7-8939-CD8573224669}" type="presOf" srcId="{8324D5CC-E39F-4BA8-A14D-3722EF11BB79}" destId="{B8BA167D-4707-451B-850B-0DA9217DBF6E}" srcOrd="0" destOrd="0" presId="urn:microsoft.com/office/officeart/2008/layout/LinedList"/>
    <dgm:cxn modelId="{2B1D94D7-213B-47FA-A5D1-421A04A407CA}" srcId="{78A26781-2C7E-4315-92A9-8F05698CF1F6}" destId="{8324D5CC-E39F-4BA8-A14D-3722EF11BB79}" srcOrd="0" destOrd="0" parTransId="{9C243BC1-1EF5-496D-8E9D-6811AA5B39D9}" sibTransId="{01D72451-A115-4AF2-A69F-2961DAC1A44F}"/>
    <dgm:cxn modelId="{EF997A4A-0D18-4BF6-99F3-7B9D7B5389C9}" type="presOf" srcId="{A9A986F1-9FC0-4EEC-BC43-896C3E57237E}" destId="{A3B0B6D8-8D80-4F74-9F57-2E82157FB5D4}" srcOrd="0" destOrd="0" presId="urn:microsoft.com/office/officeart/2008/layout/LinedList"/>
    <dgm:cxn modelId="{075CFB0A-E89D-47C3-B5F1-AF98CA15F0DF}" type="presParOf" srcId="{067DA948-64F2-4A2B-9446-DF97B81E1439}" destId="{4E05323A-EF4A-4C03-B526-3A72B561F567}" srcOrd="0" destOrd="0" presId="urn:microsoft.com/office/officeart/2008/layout/LinedList"/>
    <dgm:cxn modelId="{7A34AF7A-5BF2-4749-B072-18A41770F03B}" type="presParOf" srcId="{067DA948-64F2-4A2B-9446-DF97B81E1439}" destId="{872FD5FF-2C3E-4E29-BFFE-2C5B58E93613}" srcOrd="1" destOrd="0" presId="urn:microsoft.com/office/officeart/2008/layout/LinedList"/>
    <dgm:cxn modelId="{3009A86E-1996-45C3-B49B-C3EFF27AEA50}" type="presParOf" srcId="{872FD5FF-2C3E-4E29-BFFE-2C5B58E93613}" destId="{B8BA167D-4707-451B-850B-0DA9217DBF6E}" srcOrd="0" destOrd="0" presId="urn:microsoft.com/office/officeart/2008/layout/LinedList"/>
    <dgm:cxn modelId="{9EEE0B41-3A6C-42F9-9EDB-59365D702EEE}" type="presParOf" srcId="{872FD5FF-2C3E-4E29-BFFE-2C5B58E93613}" destId="{7D18AD0B-220B-4A5D-A764-38CEAFE165AF}" srcOrd="1" destOrd="0" presId="urn:microsoft.com/office/officeart/2008/layout/LinedList"/>
    <dgm:cxn modelId="{E5BE8ABA-717E-4909-9774-CE5A58BB0D00}" type="presParOf" srcId="{067DA948-64F2-4A2B-9446-DF97B81E1439}" destId="{597DE1D3-67AA-4824-AFC0-EF36FBA705BF}" srcOrd="2" destOrd="0" presId="urn:microsoft.com/office/officeart/2008/layout/LinedList"/>
    <dgm:cxn modelId="{D1BBD431-189D-4390-9DE5-4917FC09797E}" type="presParOf" srcId="{067DA948-64F2-4A2B-9446-DF97B81E1439}" destId="{1CEC08CB-12C9-4551-B60E-19ACD5873009}" srcOrd="3" destOrd="0" presId="urn:microsoft.com/office/officeart/2008/layout/LinedList"/>
    <dgm:cxn modelId="{672F8E03-0FB6-4E8B-A7BA-AB9AC0E118CC}" type="presParOf" srcId="{1CEC08CB-12C9-4551-B60E-19ACD5873009}" destId="{300394E9-6A52-43C3-A534-65BD3D25A0F3}" srcOrd="0" destOrd="0" presId="urn:microsoft.com/office/officeart/2008/layout/LinedList"/>
    <dgm:cxn modelId="{3C9CA7D0-40C7-44E5-B650-442349B74D5E}" type="presParOf" srcId="{1CEC08CB-12C9-4551-B60E-19ACD5873009}" destId="{65AFF588-4343-4BA9-A212-8D4387D5E49A}" srcOrd="1" destOrd="0" presId="urn:microsoft.com/office/officeart/2008/layout/LinedList"/>
    <dgm:cxn modelId="{FFEA7019-008F-48A3-BD40-427DFBF3A508}" type="presParOf" srcId="{067DA948-64F2-4A2B-9446-DF97B81E1439}" destId="{E82E9E7A-CAB0-4453-8810-D4F538F6A0FA}" srcOrd="4" destOrd="0" presId="urn:microsoft.com/office/officeart/2008/layout/LinedList"/>
    <dgm:cxn modelId="{2F57A549-A79B-4391-95EB-8414075DE9FA}" type="presParOf" srcId="{067DA948-64F2-4A2B-9446-DF97B81E1439}" destId="{DFB64D2C-33E8-48A5-BDE3-86AAE520CE98}" srcOrd="5" destOrd="0" presId="urn:microsoft.com/office/officeart/2008/layout/LinedList"/>
    <dgm:cxn modelId="{0FD87DAF-6182-433D-BA20-8845BC97F4A5}" type="presParOf" srcId="{DFB64D2C-33E8-48A5-BDE3-86AAE520CE98}" destId="{A3B0B6D8-8D80-4F74-9F57-2E82157FB5D4}" srcOrd="0" destOrd="0" presId="urn:microsoft.com/office/officeart/2008/layout/LinedList"/>
    <dgm:cxn modelId="{381F6419-0331-43CD-AD40-09EE45AD18D4}" type="presParOf" srcId="{DFB64D2C-33E8-48A5-BDE3-86AAE520CE98}" destId="{9A23B5A4-A370-4B80-AAE0-15ED12DACD6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E25FC69-BD57-4E82-964A-DC686C44910F}" type="doc">
      <dgm:prSet loTypeId="urn:microsoft.com/office/officeart/2005/8/layout/hProcess9" loCatId="process" qsTypeId="urn:microsoft.com/office/officeart/2005/8/quickstyle/simple1" qsCatId="simple" csTypeId="urn:microsoft.com/office/officeart/2005/8/colors/colorful1" csCatId="colorful" phldr="1"/>
      <dgm:spPr/>
    </dgm:pt>
    <dgm:pt modelId="{1B49F820-8AFF-407F-8D1D-45E0C4A5B8ED}">
      <dgm:prSet phldrT="[Text]"/>
      <dgm:spPr/>
      <dgm:t>
        <a:bodyPr/>
        <a:lstStyle/>
        <a:p>
          <a:r>
            <a:rPr lang="en-US" dirty="0" smtClean="0"/>
            <a:t>Figure out which colleges are the “right fit” and make reach/target/safety list.</a:t>
          </a:r>
          <a:endParaRPr lang="en-US" dirty="0"/>
        </a:p>
      </dgm:t>
    </dgm:pt>
    <dgm:pt modelId="{80518E8A-E44B-4C2A-B489-8F813890A9C2}" type="parTrans" cxnId="{79DF67FF-464E-421B-94D1-B6C1FB059F76}">
      <dgm:prSet/>
      <dgm:spPr/>
      <dgm:t>
        <a:bodyPr/>
        <a:lstStyle/>
        <a:p>
          <a:endParaRPr lang="en-US"/>
        </a:p>
      </dgm:t>
    </dgm:pt>
    <dgm:pt modelId="{212E42AD-7D53-4193-AE0F-F95E578304C7}" type="sibTrans" cxnId="{79DF67FF-464E-421B-94D1-B6C1FB059F76}">
      <dgm:prSet/>
      <dgm:spPr/>
      <dgm:t>
        <a:bodyPr/>
        <a:lstStyle/>
        <a:p>
          <a:endParaRPr lang="en-US"/>
        </a:p>
      </dgm:t>
    </dgm:pt>
    <dgm:pt modelId="{1126A9A1-77A0-49B9-BF41-DB52A439BA74}">
      <dgm:prSet/>
      <dgm:spPr/>
      <dgm:t>
        <a:bodyPr/>
        <a:lstStyle/>
        <a:p>
          <a:r>
            <a:rPr lang="en-US" smtClean="0"/>
            <a:t>Identify references for letters of recommendation.</a:t>
          </a:r>
          <a:endParaRPr lang="en-US" dirty="0"/>
        </a:p>
      </dgm:t>
    </dgm:pt>
    <dgm:pt modelId="{3154F43B-4E0E-4F9C-8268-AA0A1F222799}" type="parTrans" cxnId="{2350E54C-4E1C-4786-85FF-B12361979154}">
      <dgm:prSet/>
      <dgm:spPr/>
      <dgm:t>
        <a:bodyPr/>
        <a:lstStyle/>
        <a:p>
          <a:endParaRPr lang="en-US"/>
        </a:p>
      </dgm:t>
    </dgm:pt>
    <dgm:pt modelId="{3FC6C62F-4EC9-4D41-B578-3F34B0A6F4C8}" type="sibTrans" cxnId="{2350E54C-4E1C-4786-85FF-B12361979154}">
      <dgm:prSet/>
      <dgm:spPr/>
      <dgm:t>
        <a:bodyPr/>
        <a:lstStyle/>
        <a:p>
          <a:endParaRPr lang="en-US"/>
        </a:p>
      </dgm:t>
    </dgm:pt>
    <dgm:pt modelId="{7DA6A386-BAE5-4D89-BDED-FF4F7B2611D9}">
      <dgm:prSet/>
      <dgm:spPr/>
      <dgm:t>
        <a:bodyPr/>
        <a:lstStyle/>
        <a:p>
          <a:r>
            <a:rPr lang="en-US" dirty="0" smtClean="0"/>
            <a:t>Create a calendar of application and financial aid deadlines.</a:t>
          </a:r>
          <a:endParaRPr lang="en-US" dirty="0"/>
        </a:p>
      </dgm:t>
    </dgm:pt>
    <dgm:pt modelId="{5D63C8E1-03B6-47EA-BCF5-DF0831E428E5}" type="parTrans" cxnId="{D2D9CBE2-D8ED-407D-9BEF-148CAA85D03B}">
      <dgm:prSet/>
      <dgm:spPr/>
      <dgm:t>
        <a:bodyPr/>
        <a:lstStyle/>
        <a:p>
          <a:endParaRPr lang="en-US"/>
        </a:p>
      </dgm:t>
    </dgm:pt>
    <dgm:pt modelId="{B291FB8B-785E-404A-8AF2-06AF665EC4AD}" type="sibTrans" cxnId="{D2D9CBE2-D8ED-407D-9BEF-148CAA85D03B}">
      <dgm:prSet/>
      <dgm:spPr/>
      <dgm:t>
        <a:bodyPr/>
        <a:lstStyle/>
        <a:p>
          <a:endParaRPr lang="en-US"/>
        </a:p>
      </dgm:t>
    </dgm:pt>
    <dgm:pt modelId="{4B00876B-19A6-4479-BDA2-DA1D1D7F0FDD}">
      <dgm:prSet/>
      <dgm:spPr/>
      <dgm:t>
        <a:bodyPr/>
        <a:lstStyle/>
        <a:p>
          <a:r>
            <a:rPr lang="en-US" dirty="0" smtClean="0"/>
            <a:t>Begin scholarship searches.</a:t>
          </a:r>
          <a:endParaRPr lang="en-US" dirty="0"/>
        </a:p>
      </dgm:t>
    </dgm:pt>
    <dgm:pt modelId="{3AE86594-F73E-4273-92B7-A7BF37543E65}" type="parTrans" cxnId="{9D6C3370-AD1F-4E2A-99E3-9B85803ACADB}">
      <dgm:prSet/>
      <dgm:spPr/>
      <dgm:t>
        <a:bodyPr/>
        <a:lstStyle/>
        <a:p>
          <a:endParaRPr lang="en-US"/>
        </a:p>
      </dgm:t>
    </dgm:pt>
    <dgm:pt modelId="{9DF003AA-DBAC-4667-9442-BDEA58727768}" type="sibTrans" cxnId="{9D6C3370-AD1F-4E2A-99E3-9B85803ACADB}">
      <dgm:prSet/>
      <dgm:spPr/>
      <dgm:t>
        <a:bodyPr/>
        <a:lstStyle/>
        <a:p>
          <a:endParaRPr lang="en-US"/>
        </a:p>
      </dgm:t>
    </dgm:pt>
    <dgm:pt modelId="{CB25C750-0E1A-48B9-A085-59CC4A951ACF}" type="pres">
      <dgm:prSet presAssocID="{CE25FC69-BD57-4E82-964A-DC686C44910F}" presName="CompostProcess" presStyleCnt="0">
        <dgm:presLayoutVars>
          <dgm:dir/>
          <dgm:resizeHandles val="exact"/>
        </dgm:presLayoutVars>
      </dgm:prSet>
      <dgm:spPr/>
    </dgm:pt>
    <dgm:pt modelId="{0DB2A0DF-3B83-4CCA-BCDF-6403132651AD}" type="pres">
      <dgm:prSet presAssocID="{CE25FC69-BD57-4E82-964A-DC686C44910F}" presName="arrow" presStyleLbl="bgShp" presStyleIdx="0" presStyleCnt="1"/>
      <dgm:spPr/>
    </dgm:pt>
    <dgm:pt modelId="{448A8613-2361-4A6A-839C-38E6A2BF6DB6}" type="pres">
      <dgm:prSet presAssocID="{CE25FC69-BD57-4E82-964A-DC686C44910F}" presName="linearProcess" presStyleCnt="0"/>
      <dgm:spPr/>
    </dgm:pt>
    <dgm:pt modelId="{31129F09-DB08-454A-83DE-87B572A92146}" type="pres">
      <dgm:prSet presAssocID="{1B49F820-8AFF-407F-8D1D-45E0C4A5B8ED}" presName="textNode" presStyleLbl="node1" presStyleIdx="0" presStyleCnt="4">
        <dgm:presLayoutVars>
          <dgm:bulletEnabled val="1"/>
        </dgm:presLayoutVars>
      </dgm:prSet>
      <dgm:spPr/>
      <dgm:t>
        <a:bodyPr/>
        <a:lstStyle/>
        <a:p>
          <a:endParaRPr lang="en-US"/>
        </a:p>
      </dgm:t>
    </dgm:pt>
    <dgm:pt modelId="{E9AEC93E-2D19-4F74-AF7B-843C8DB26E6F}" type="pres">
      <dgm:prSet presAssocID="{212E42AD-7D53-4193-AE0F-F95E578304C7}" presName="sibTrans" presStyleCnt="0"/>
      <dgm:spPr/>
    </dgm:pt>
    <dgm:pt modelId="{40B662F9-8E8C-4E0B-8BEE-54DB4B653D72}" type="pres">
      <dgm:prSet presAssocID="{1126A9A1-77A0-49B9-BF41-DB52A439BA74}" presName="textNode" presStyleLbl="node1" presStyleIdx="1" presStyleCnt="4">
        <dgm:presLayoutVars>
          <dgm:bulletEnabled val="1"/>
        </dgm:presLayoutVars>
      </dgm:prSet>
      <dgm:spPr/>
      <dgm:t>
        <a:bodyPr/>
        <a:lstStyle/>
        <a:p>
          <a:endParaRPr lang="en-US"/>
        </a:p>
      </dgm:t>
    </dgm:pt>
    <dgm:pt modelId="{D2C8225B-005C-47A0-8677-E2102CB8FAFF}" type="pres">
      <dgm:prSet presAssocID="{3FC6C62F-4EC9-4D41-B578-3F34B0A6F4C8}" presName="sibTrans" presStyleCnt="0"/>
      <dgm:spPr/>
    </dgm:pt>
    <dgm:pt modelId="{1B2F0AA6-1155-4125-95F9-4D92E6181994}" type="pres">
      <dgm:prSet presAssocID="{7DA6A386-BAE5-4D89-BDED-FF4F7B2611D9}" presName="textNode" presStyleLbl="node1" presStyleIdx="2" presStyleCnt="4">
        <dgm:presLayoutVars>
          <dgm:bulletEnabled val="1"/>
        </dgm:presLayoutVars>
      </dgm:prSet>
      <dgm:spPr/>
      <dgm:t>
        <a:bodyPr/>
        <a:lstStyle/>
        <a:p>
          <a:endParaRPr lang="en-US"/>
        </a:p>
      </dgm:t>
    </dgm:pt>
    <dgm:pt modelId="{F8B9AF10-0496-4499-A81C-82057657C099}" type="pres">
      <dgm:prSet presAssocID="{B291FB8B-785E-404A-8AF2-06AF665EC4AD}" presName="sibTrans" presStyleCnt="0"/>
      <dgm:spPr/>
    </dgm:pt>
    <dgm:pt modelId="{2762276D-1C98-4800-B919-385A78DF7472}" type="pres">
      <dgm:prSet presAssocID="{4B00876B-19A6-4479-BDA2-DA1D1D7F0FDD}" presName="textNode" presStyleLbl="node1" presStyleIdx="3" presStyleCnt="4">
        <dgm:presLayoutVars>
          <dgm:bulletEnabled val="1"/>
        </dgm:presLayoutVars>
      </dgm:prSet>
      <dgm:spPr/>
      <dgm:t>
        <a:bodyPr/>
        <a:lstStyle/>
        <a:p>
          <a:endParaRPr lang="en-US"/>
        </a:p>
      </dgm:t>
    </dgm:pt>
  </dgm:ptLst>
  <dgm:cxnLst>
    <dgm:cxn modelId="{BDB644BE-3292-4039-BF05-D17E7E99F05F}" type="presOf" srcId="{4B00876B-19A6-4479-BDA2-DA1D1D7F0FDD}" destId="{2762276D-1C98-4800-B919-385A78DF7472}" srcOrd="0" destOrd="0" presId="urn:microsoft.com/office/officeart/2005/8/layout/hProcess9"/>
    <dgm:cxn modelId="{2350E54C-4E1C-4786-85FF-B12361979154}" srcId="{CE25FC69-BD57-4E82-964A-DC686C44910F}" destId="{1126A9A1-77A0-49B9-BF41-DB52A439BA74}" srcOrd="1" destOrd="0" parTransId="{3154F43B-4E0E-4F9C-8268-AA0A1F222799}" sibTransId="{3FC6C62F-4EC9-4D41-B578-3F34B0A6F4C8}"/>
    <dgm:cxn modelId="{9D6C3370-AD1F-4E2A-99E3-9B85803ACADB}" srcId="{CE25FC69-BD57-4E82-964A-DC686C44910F}" destId="{4B00876B-19A6-4479-BDA2-DA1D1D7F0FDD}" srcOrd="3" destOrd="0" parTransId="{3AE86594-F73E-4273-92B7-A7BF37543E65}" sibTransId="{9DF003AA-DBAC-4667-9442-BDEA58727768}"/>
    <dgm:cxn modelId="{535354FE-1A5F-4C3A-B363-36321E7F6772}" type="presOf" srcId="{CE25FC69-BD57-4E82-964A-DC686C44910F}" destId="{CB25C750-0E1A-48B9-A085-59CC4A951ACF}" srcOrd="0" destOrd="0" presId="urn:microsoft.com/office/officeart/2005/8/layout/hProcess9"/>
    <dgm:cxn modelId="{FF8EF01E-508F-4B95-AC5D-7FB66CA39696}" type="presOf" srcId="{1126A9A1-77A0-49B9-BF41-DB52A439BA74}" destId="{40B662F9-8E8C-4E0B-8BEE-54DB4B653D72}" srcOrd="0" destOrd="0" presId="urn:microsoft.com/office/officeart/2005/8/layout/hProcess9"/>
    <dgm:cxn modelId="{79DF67FF-464E-421B-94D1-B6C1FB059F76}" srcId="{CE25FC69-BD57-4E82-964A-DC686C44910F}" destId="{1B49F820-8AFF-407F-8D1D-45E0C4A5B8ED}" srcOrd="0" destOrd="0" parTransId="{80518E8A-E44B-4C2A-B489-8F813890A9C2}" sibTransId="{212E42AD-7D53-4193-AE0F-F95E578304C7}"/>
    <dgm:cxn modelId="{F43B79D5-AF04-4474-B51C-F9882A3A7E1D}" type="presOf" srcId="{1B49F820-8AFF-407F-8D1D-45E0C4A5B8ED}" destId="{31129F09-DB08-454A-83DE-87B572A92146}" srcOrd="0" destOrd="0" presId="urn:microsoft.com/office/officeart/2005/8/layout/hProcess9"/>
    <dgm:cxn modelId="{69505496-5BA8-47BC-921C-45E841192EB3}" type="presOf" srcId="{7DA6A386-BAE5-4D89-BDED-FF4F7B2611D9}" destId="{1B2F0AA6-1155-4125-95F9-4D92E6181994}" srcOrd="0" destOrd="0" presId="urn:microsoft.com/office/officeart/2005/8/layout/hProcess9"/>
    <dgm:cxn modelId="{D2D9CBE2-D8ED-407D-9BEF-148CAA85D03B}" srcId="{CE25FC69-BD57-4E82-964A-DC686C44910F}" destId="{7DA6A386-BAE5-4D89-BDED-FF4F7B2611D9}" srcOrd="2" destOrd="0" parTransId="{5D63C8E1-03B6-47EA-BCF5-DF0831E428E5}" sibTransId="{B291FB8B-785E-404A-8AF2-06AF665EC4AD}"/>
    <dgm:cxn modelId="{321E74B2-581F-4A43-A6CF-7C2357766D93}" type="presParOf" srcId="{CB25C750-0E1A-48B9-A085-59CC4A951ACF}" destId="{0DB2A0DF-3B83-4CCA-BCDF-6403132651AD}" srcOrd="0" destOrd="0" presId="urn:microsoft.com/office/officeart/2005/8/layout/hProcess9"/>
    <dgm:cxn modelId="{42BEEF42-A532-43A1-B61F-91E34CC2D58F}" type="presParOf" srcId="{CB25C750-0E1A-48B9-A085-59CC4A951ACF}" destId="{448A8613-2361-4A6A-839C-38E6A2BF6DB6}" srcOrd="1" destOrd="0" presId="urn:microsoft.com/office/officeart/2005/8/layout/hProcess9"/>
    <dgm:cxn modelId="{E5482549-919F-4A6C-97D8-698A7148E672}" type="presParOf" srcId="{448A8613-2361-4A6A-839C-38E6A2BF6DB6}" destId="{31129F09-DB08-454A-83DE-87B572A92146}" srcOrd="0" destOrd="0" presId="urn:microsoft.com/office/officeart/2005/8/layout/hProcess9"/>
    <dgm:cxn modelId="{97E30C07-2828-4C1E-9225-AC60E347678A}" type="presParOf" srcId="{448A8613-2361-4A6A-839C-38E6A2BF6DB6}" destId="{E9AEC93E-2D19-4F74-AF7B-843C8DB26E6F}" srcOrd="1" destOrd="0" presId="urn:microsoft.com/office/officeart/2005/8/layout/hProcess9"/>
    <dgm:cxn modelId="{D5427BC3-2D93-4B5A-97FC-3FB35AC6B2F8}" type="presParOf" srcId="{448A8613-2361-4A6A-839C-38E6A2BF6DB6}" destId="{40B662F9-8E8C-4E0B-8BEE-54DB4B653D72}" srcOrd="2" destOrd="0" presId="urn:microsoft.com/office/officeart/2005/8/layout/hProcess9"/>
    <dgm:cxn modelId="{9BFBA7F8-A423-4321-9FF6-CF334DDF4C7E}" type="presParOf" srcId="{448A8613-2361-4A6A-839C-38E6A2BF6DB6}" destId="{D2C8225B-005C-47A0-8677-E2102CB8FAFF}" srcOrd="3" destOrd="0" presId="urn:microsoft.com/office/officeart/2005/8/layout/hProcess9"/>
    <dgm:cxn modelId="{39F7CD59-D35D-45AF-9FFA-2839304CFB37}" type="presParOf" srcId="{448A8613-2361-4A6A-839C-38E6A2BF6DB6}" destId="{1B2F0AA6-1155-4125-95F9-4D92E6181994}" srcOrd="4" destOrd="0" presId="urn:microsoft.com/office/officeart/2005/8/layout/hProcess9"/>
    <dgm:cxn modelId="{681F2DD2-6BC1-43D9-853F-9D38AF9C5A0A}" type="presParOf" srcId="{448A8613-2361-4A6A-839C-38E6A2BF6DB6}" destId="{F8B9AF10-0496-4499-A81C-82057657C099}" srcOrd="5" destOrd="0" presId="urn:microsoft.com/office/officeart/2005/8/layout/hProcess9"/>
    <dgm:cxn modelId="{EA85F191-042F-49B1-9F91-713B7D2B9CAF}" type="presParOf" srcId="{448A8613-2361-4A6A-839C-38E6A2BF6DB6}" destId="{2762276D-1C98-4800-B919-385A78DF747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F7367F2-DFC9-4F67-BFC2-E66EB3ABFF6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939C793-D425-465A-A95E-A95304A225E6}">
      <dgm:prSet/>
      <dgm:spPr/>
      <dgm:t>
        <a:bodyPr/>
        <a:lstStyle/>
        <a:p>
          <a:r>
            <a:rPr lang="en-US" smtClean="0"/>
            <a:t>Size</a:t>
          </a:r>
          <a:endParaRPr lang="en-US"/>
        </a:p>
      </dgm:t>
    </dgm:pt>
    <dgm:pt modelId="{D0A3E0ED-67A9-4B12-A781-E81A4E1BBC71}" type="parTrans" cxnId="{04246849-5CB2-40DF-BD67-D75E451B0037}">
      <dgm:prSet/>
      <dgm:spPr/>
      <dgm:t>
        <a:bodyPr/>
        <a:lstStyle/>
        <a:p>
          <a:endParaRPr lang="en-US"/>
        </a:p>
      </dgm:t>
    </dgm:pt>
    <dgm:pt modelId="{E18C81FF-2E29-4A7F-80CB-7E2A3CC37CF1}" type="sibTrans" cxnId="{04246849-5CB2-40DF-BD67-D75E451B0037}">
      <dgm:prSet/>
      <dgm:spPr/>
      <dgm:t>
        <a:bodyPr/>
        <a:lstStyle/>
        <a:p>
          <a:endParaRPr lang="en-US"/>
        </a:p>
      </dgm:t>
    </dgm:pt>
    <dgm:pt modelId="{406284A3-D901-4690-BC03-1B0CAC30B44B}">
      <dgm:prSet/>
      <dgm:spPr/>
      <dgm:t>
        <a:bodyPr/>
        <a:lstStyle/>
        <a:p>
          <a:r>
            <a:rPr lang="en-US" smtClean="0"/>
            <a:t>Location</a:t>
          </a:r>
          <a:endParaRPr lang="en-US"/>
        </a:p>
      </dgm:t>
    </dgm:pt>
    <dgm:pt modelId="{1AE55C1A-E067-4BBE-9243-084356D75806}" type="parTrans" cxnId="{0B22A18A-D278-4856-B123-99ABE7FFB594}">
      <dgm:prSet/>
      <dgm:spPr/>
      <dgm:t>
        <a:bodyPr/>
        <a:lstStyle/>
        <a:p>
          <a:endParaRPr lang="en-US"/>
        </a:p>
      </dgm:t>
    </dgm:pt>
    <dgm:pt modelId="{DF77BD3C-44B4-4685-99A5-F91082D38453}" type="sibTrans" cxnId="{0B22A18A-D278-4856-B123-99ABE7FFB594}">
      <dgm:prSet/>
      <dgm:spPr/>
      <dgm:t>
        <a:bodyPr/>
        <a:lstStyle/>
        <a:p>
          <a:endParaRPr lang="en-US"/>
        </a:p>
      </dgm:t>
    </dgm:pt>
    <dgm:pt modelId="{2D46967E-8EBB-4AD8-88FB-A9AE78F3B28C}">
      <dgm:prSet/>
      <dgm:spPr/>
      <dgm:t>
        <a:bodyPr/>
        <a:lstStyle/>
        <a:p>
          <a:r>
            <a:rPr lang="en-US" smtClean="0"/>
            <a:t>Type of College</a:t>
          </a:r>
          <a:endParaRPr lang="en-US"/>
        </a:p>
      </dgm:t>
    </dgm:pt>
    <dgm:pt modelId="{EE93AAAA-96F6-4E4C-AC21-B1415D7A4164}" type="parTrans" cxnId="{3996ACE2-9755-4D96-8F6E-A69CCD14DD03}">
      <dgm:prSet/>
      <dgm:spPr/>
      <dgm:t>
        <a:bodyPr/>
        <a:lstStyle/>
        <a:p>
          <a:endParaRPr lang="en-US"/>
        </a:p>
      </dgm:t>
    </dgm:pt>
    <dgm:pt modelId="{A58002E6-0F18-4753-B31B-8D07FB103F2A}" type="sibTrans" cxnId="{3996ACE2-9755-4D96-8F6E-A69CCD14DD03}">
      <dgm:prSet/>
      <dgm:spPr/>
      <dgm:t>
        <a:bodyPr/>
        <a:lstStyle/>
        <a:p>
          <a:endParaRPr lang="en-US"/>
        </a:p>
      </dgm:t>
    </dgm:pt>
    <dgm:pt modelId="{9C0183DA-25D8-431B-BEF1-224980D531E1}">
      <dgm:prSet/>
      <dgm:spPr/>
      <dgm:t>
        <a:bodyPr/>
        <a:lstStyle/>
        <a:p>
          <a:r>
            <a:rPr lang="en-US" smtClean="0"/>
            <a:t>Program of Study</a:t>
          </a:r>
          <a:endParaRPr lang="en-US"/>
        </a:p>
      </dgm:t>
    </dgm:pt>
    <dgm:pt modelId="{500C55B1-0D1E-49A7-971A-C91A87A26B2C}" type="parTrans" cxnId="{90167AEC-3F17-4B07-BFD9-B1CE9D2C71B2}">
      <dgm:prSet/>
      <dgm:spPr/>
      <dgm:t>
        <a:bodyPr/>
        <a:lstStyle/>
        <a:p>
          <a:endParaRPr lang="en-US"/>
        </a:p>
      </dgm:t>
    </dgm:pt>
    <dgm:pt modelId="{FD09764C-AC68-47E6-BB75-5E56815BD887}" type="sibTrans" cxnId="{90167AEC-3F17-4B07-BFD9-B1CE9D2C71B2}">
      <dgm:prSet/>
      <dgm:spPr/>
      <dgm:t>
        <a:bodyPr/>
        <a:lstStyle/>
        <a:p>
          <a:endParaRPr lang="en-US"/>
        </a:p>
      </dgm:t>
    </dgm:pt>
    <dgm:pt modelId="{763DE9A9-BD3F-4F19-9441-B2DDAD104464}">
      <dgm:prSet/>
      <dgm:spPr/>
      <dgm:t>
        <a:bodyPr/>
        <a:lstStyle/>
        <a:p>
          <a:r>
            <a:rPr lang="en-US" smtClean="0"/>
            <a:t>Student Services</a:t>
          </a:r>
          <a:endParaRPr lang="en-US"/>
        </a:p>
      </dgm:t>
    </dgm:pt>
    <dgm:pt modelId="{1A61620A-47CB-4EEE-A16D-0EB593EBFF26}" type="parTrans" cxnId="{3105C08D-CFA6-4AFC-9788-1A140DCE7264}">
      <dgm:prSet/>
      <dgm:spPr/>
      <dgm:t>
        <a:bodyPr/>
        <a:lstStyle/>
        <a:p>
          <a:endParaRPr lang="en-US"/>
        </a:p>
      </dgm:t>
    </dgm:pt>
    <dgm:pt modelId="{4D2CE71D-3EB5-4832-9593-75B52ACE87BD}" type="sibTrans" cxnId="{3105C08D-CFA6-4AFC-9788-1A140DCE7264}">
      <dgm:prSet/>
      <dgm:spPr/>
      <dgm:t>
        <a:bodyPr/>
        <a:lstStyle/>
        <a:p>
          <a:endParaRPr lang="en-US"/>
        </a:p>
      </dgm:t>
    </dgm:pt>
    <dgm:pt modelId="{86F8038E-53A7-4E20-AF0D-003ADEDF08D1}">
      <dgm:prSet/>
      <dgm:spPr/>
      <dgm:t>
        <a:bodyPr/>
        <a:lstStyle/>
        <a:p>
          <a:r>
            <a:rPr lang="en-US" smtClean="0"/>
            <a:t>Student Life</a:t>
          </a:r>
          <a:endParaRPr lang="en-US"/>
        </a:p>
      </dgm:t>
    </dgm:pt>
    <dgm:pt modelId="{699692D4-3E21-46B1-9D9D-18FAC70D1C0C}" type="parTrans" cxnId="{6A8717A7-AED5-48BB-ABBA-CE50483C55FD}">
      <dgm:prSet/>
      <dgm:spPr/>
      <dgm:t>
        <a:bodyPr/>
        <a:lstStyle/>
        <a:p>
          <a:endParaRPr lang="en-US"/>
        </a:p>
      </dgm:t>
    </dgm:pt>
    <dgm:pt modelId="{4590046E-1683-4B9B-BCC4-D2AA09A5DBB5}" type="sibTrans" cxnId="{6A8717A7-AED5-48BB-ABBA-CE50483C55FD}">
      <dgm:prSet/>
      <dgm:spPr/>
      <dgm:t>
        <a:bodyPr/>
        <a:lstStyle/>
        <a:p>
          <a:endParaRPr lang="en-US"/>
        </a:p>
      </dgm:t>
    </dgm:pt>
    <dgm:pt modelId="{ED008225-E2F1-41DA-805F-4F0A7AD9AE50}">
      <dgm:prSet/>
      <dgm:spPr/>
      <dgm:t>
        <a:bodyPr/>
        <a:lstStyle/>
        <a:p>
          <a:r>
            <a:rPr lang="en-US" smtClean="0"/>
            <a:t>Personal Values</a:t>
          </a:r>
          <a:endParaRPr lang="en-US"/>
        </a:p>
      </dgm:t>
    </dgm:pt>
    <dgm:pt modelId="{36A2DA8B-A3C6-4815-A4B1-EAC9B60C17C0}" type="parTrans" cxnId="{7E0054E7-646E-4329-A3C3-6BC55CF9ADE7}">
      <dgm:prSet/>
      <dgm:spPr/>
      <dgm:t>
        <a:bodyPr/>
        <a:lstStyle/>
        <a:p>
          <a:endParaRPr lang="en-US"/>
        </a:p>
      </dgm:t>
    </dgm:pt>
    <dgm:pt modelId="{42DA3120-787C-4E8C-990A-50C1421E4700}" type="sibTrans" cxnId="{7E0054E7-646E-4329-A3C3-6BC55CF9ADE7}">
      <dgm:prSet/>
      <dgm:spPr/>
      <dgm:t>
        <a:bodyPr/>
        <a:lstStyle/>
        <a:p>
          <a:endParaRPr lang="en-US"/>
        </a:p>
      </dgm:t>
    </dgm:pt>
    <dgm:pt modelId="{B60CF254-167A-41D7-8FC4-8FC691DB5B9A}" type="pres">
      <dgm:prSet presAssocID="{5F7367F2-DFC9-4F67-BFC2-E66EB3ABFF6C}" presName="cycle" presStyleCnt="0">
        <dgm:presLayoutVars>
          <dgm:dir/>
          <dgm:resizeHandles val="exact"/>
        </dgm:presLayoutVars>
      </dgm:prSet>
      <dgm:spPr/>
      <dgm:t>
        <a:bodyPr/>
        <a:lstStyle/>
        <a:p>
          <a:endParaRPr lang="en-US"/>
        </a:p>
      </dgm:t>
    </dgm:pt>
    <dgm:pt modelId="{10679336-4D4A-46E3-837B-85C97E7929CA}" type="pres">
      <dgm:prSet presAssocID="{A939C793-D425-465A-A95E-A95304A225E6}" presName="node" presStyleLbl="node1" presStyleIdx="0" presStyleCnt="7">
        <dgm:presLayoutVars>
          <dgm:bulletEnabled val="1"/>
        </dgm:presLayoutVars>
      </dgm:prSet>
      <dgm:spPr/>
      <dgm:t>
        <a:bodyPr/>
        <a:lstStyle/>
        <a:p>
          <a:endParaRPr lang="en-US"/>
        </a:p>
      </dgm:t>
    </dgm:pt>
    <dgm:pt modelId="{33DDC69E-D718-4D03-89B4-22BFB1456CDE}" type="pres">
      <dgm:prSet presAssocID="{A939C793-D425-465A-A95E-A95304A225E6}" presName="spNode" presStyleCnt="0"/>
      <dgm:spPr/>
    </dgm:pt>
    <dgm:pt modelId="{96F37499-E481-4F5F-BCF5-1D7B8D41310A}" type="pres">
      <dgm:prSet presAssocID="{E18C81FF-2E29-4A7F-80CB-7E2A3CC37CF1}" presName="sibTrans" presStyleLbl="sibTrans1D1" presStyleIdx="0" presStyleCnt="7"/>
      <dgm:spPr/>
      <dgm:t>
        <a:bodyPr/>
        <a:lstStyle/>
        <a:p>
          <a:endParaRPr lang="en-US"/>
        </a:p>
      </dgm:t>
    </dgm:pt>
    <dgm:pt modelId="{E7903360-B490-4485-A6D6-87A763E1D5DA}" type="pres">
      <dgm:prSet presAssocID="{406284A3-D901-4690-BC03-1B0CAC30B44B}" presName="node" presStyleLbl="node1" presStyleIdx="1" presStyleCnt="7">
        <dgm:presLayoutVars>
          <dgm:bulletEnabled val="1"/>
        </dgm:presLayoutVars>
      </dgm:prSet>
      <dgm:spPr/>
      <dgm:t>
        <a:bodyPr/>
        <a:lstStyle/>
        <a:p>
          <a:endParaRPr lang="en-US"/>
        </a:p>
      </dgm:t>
    </dgm:pt>
    <dgm:pt modelId="{AF0E9494-F08C-4413-8BC0-503CC1928B91}" type="pres">
      <dgm:prSet presAssocID="{406284A3-D901-4690-BC03-1B0CAC30B44B}" presName="spNode" presStyleCnt="0"/>
      <dgm:spPr/>
    </dgm:pt>
    <dgm:pt modelId="{0044E229-F78E-48B2-89C5-3148270C3EE8}" type="pres">
      <dgm:prSet presAssocID="{DF77BD3C-44B4-4685-99A5-F91082D38453}" presName="sibTrans" presStyleLbl="sibTrans1D1" presStyleIdx="1" presStyleCnt="7"/>
      <dgm:spPr/>
      <dgm:t>
        <a:bodyPr/>
        <a:lstStyle/>
        <a:p>
          <a:endParaRPr lang="en-US"/>
        </a:p>
      </dgm:t>
    </dgm:pt>
    <dgm:pt modelId="{5E0C8CAE-D4E7-46BE-B014-4459AB355AD5}" type="pres">
      <dgm:prSet presAssocID="{2D46967E-8EBB-4AD8-88FB-A9AE78F3B28C}" presName="node" presStyleLbl="node1" presStyleIdx="2" presStyleCnt="7">
        <dgm:presLayoutVars>
          <dgm:bulletEnabled val="1"/>
        </dgm:presLayoutVars>
      </dgm:prSet>
      <dgm:spPr/>
      <dgm:t>
        <a:bodyPr/>
        <a:lstStyle/>
        <a:p>
          <a:endParaRPr lang="en-US"/>
        </a:p>
      </dgm:t>
    </dgm:pt>
    <dgm:pt modelId="{29C3F166-191A-44C1-A9E5-EA1371386748}" type="pres">
      <dgm:prSet presAssocID="{2D46967E-8EBB-4AD8-88FB-A9AE78F3B28C}" presName="spNode" presStyleCnt="0"/>
      <dgm:spPr/>
    </dgm:pt>
    <dgm:pt modelId="{B1CE1EE5-96D9-4141-B9DF-CD1D67418BCA}" type="pres">
      <dgm:prSet presAssocID="{A58002E6-0F18-4753-B31B-8D07FB103F2A}" presName="sibTrans" presStyleLbl="sibTrans1D1" presStyleIdx="2" presStyleCnt="7"/>
      <dgm:spPr/>
      <dgm:t>
        <a:bodyPr/>
        <a:lstStyle/>
        <a:p>
          <a:endParaRPr lang="en-US"/>
        </a:p>
      </dgm:t>
    </dgm:pt>
    <dgm:pt modelId="{9EC43E27-8DBB-4782-AB2B-5C0A204BD7C9}" type="pres">
      <dgm:prSet presAssocID="{9C0183DA-25D8-431B-BEF1-224980D531E1}" presName="node" presStyleLbl="node1" presStyleIdx="3" presStyleCnt="7">
        <dgm:presLayoutVars>
          <dgm:bulletEnabled val="1"/>
        </dgm:presLayoutVars>
      </dgm:prSet>
      <dgm:spPr/>
      <dgm:t>
        <a:bodyPr/>
        <a:lstStyle/>
        <a:p>
          <a:endParaRPr lang="en-US"/>
        </a:p>
      </dgm:t>
    </dgm:pt>
    <dgm:pt modelId="{950C6315-6141-4B70-8D10-B4EA892324D2}" type="pres">
      <dgm:prSet presAssocID="{9C0183DA-25D8-431B-BEF1-224980D531E1}" presName="spNode" presStyleCnt="0"/>
      <dgm:spPr/>
    </dgm:pt>
    <dgm:pt modelId="{616AE1BC-FEDF-42C5-8B6A-2006489F686B}" type="pres">
      <dgm:prSet presAssocID="{FD09764C-AC68-47E6-BB75-5E56815BD887}" presName="sibTrans" presStyleLbl="sibTrans1D1" presStyleIdx="3" presStyleCnt="7"/>
      <dgm:spPr/>
      <dgm:t>
        <a:bodyPr/>
        <a:lstStyle/>
        <a:p>
          <a:endParaRPr lang="en-US"/>
        </a:p>
      </dgm:t>
    </dgm:pt>
    <dgm:pt modelId="{E3785B4B-3160-430C-85B8-D8C3807F0C8C}" type="pres">
      <dgm:prSet presAssocID="{763DE9A9-BD3F-4F19-9441-B2DDAD104464}" presName="node" presStyleLbl="node1" presStyleIdx="4" presStyleCnt="7">
        <dgm:presLayoutVars>
          <dgm:bulletEnabled val="1"/>
        </dgm:presLayoutVars>
      </dgm:prSet>
      <dgm:spPr/>
      <dgm:t>
        <a:bodyPr/>
        <a:lstStyle/>
        <a:p>
          <a:endParaRPr lang="en-US"/>
        </a:p>
      </dgm:t>
    </dgm:pt>
    <dgm:pt modelId="{4E7568A1-DA92-4756-A202-D590B1D08C44}" type="pres">
      <dgm:prSet presAssocID="{763DE9A9-BD3F-4F19-9441-B2DDAD104464}" presName="spNode" presStyleCnt="0"/>
      <dgm:spPr/>
    </dgm:pt>
    <dgm:pt modelId="{03F37D1C-E4B6-473C-A1E6-D50E9AB6671A}" type="pres">
      <dgm:prSet presAssocID="{4D2CE71D-3EB5-4832-9593-75B52ACE87BD}" presName="sibTrans" presStyleLbl="sibTrans1D1" presStyleIdx="4" presStyleCnt="7"/>
      <dgm:spPr/>
      <dgm:t>
        <a:bodyPr/>
        <a:lstStyle/>
        <a:p>
          <a:endParaRPr lang="en-US"/>
        </a:p>
      </dgm:t>
    </dgm:pt>
    <dgm:pt modelId="{E27380C5-66EB-48D8-B041-E62CB7DF5648}" type="pres">
      <dgm:prSet presAssocID="{86F8038E-53A7-4E20-AF0D-003ADEDF08D1}" presName="node" presStyleLbl="node1" presStyleIdx="5" presStyleCnt="7">
        <dgm:presLayoutVars>
          <dgm:bulletEnabled val="1"/>
        </dgm:presLayoutVars>
      </dgm:prSet>
      <dgm:spPr/>
      <dgm:t>
        <a:bodyPr/>
        <a:lstStyle/>
        <a:p>
          <a:endParaRPr lang="en-US"/>
        </a:p>
      </dgm:t>
    </dgm:pt>
    <dgm:pt modelId="{7120FF44-AA63-4742-A8DA-1E8CDCB4ECE6}" type="pres">
      <dgm:prSet presAssocID="{86F8038E-53A7-4E20-AF0D-003ADEDF08D1}" presName="spNode" presStyleCnt="0"/>
      <dgm:spPr/>
    </dgm:pt>
    <dgm:pt modelId="{45E1A81E-DC31-48B7-A705-8B54BB1FA9C9}" type="pres">
      <dgm:prSet presAssocID="{4590046E-1683-4B9B-BCC4-D2AA09A5DBB5}" presName="sibTrans" presStyleLbl="sibTrans1D1" presStyleIdx="5" presStyleCnt="7"/>
      <dgm:spPr/>
      <dgm:t>
        <a:bodyPr/>
        <a:lstStyle/>
        <a:p>
          <a:endParaRPr lang="en-US"/>
        </a:p>
      </dgm:t>
    </dgm:pt>
    <dgm:pt modelId="{E47ACC3C-F45C-47DA-9740-DDEC4FD15C4B}" type="pres">
      <dgm:prSet presAssocID="{ED008225-E2F1-41DA-805F-4F0A7AD9AE50}" presName="node" presStyleLbl="node1" presStyleIdx="6" presStyleCnt="7">
        <dgm:presLayoutVars>
          <dgm:bulletEnabled val="1"/>
        </dgm:presLayoutVars>
      </dgm:prSet>
      <dgm:spPr/>
      <dgm:t>
        <a:bodyPr/>
        <a:lstStyle/>
        <a:p>
          <a:endParaRPr lang="en-US"/>
        </a:p>
      </dgm:t>
    </dgm:pt>
    <dgm:pt modelId="{61F18B04-E2CE-4658-9665-0F7BE9A18781}" type="pres">
      <dgm:prSet presAssocID="{ED008225-E2F1-41DA-805F-4F0A7AD9AE50}" presName="spNode" presStyleCnt="0"/>
      <dgm:spPr/>
    </dgm:pt>
    <dgm:pt modelId="{155A4DD6-91B2-4E7F-A24A-9C70547FE277}" type="pres">
      <dgm:prSet presAssocID="{42DA3120-787C-4E8C-990A-50C1421E4700}" presName="sibTrans" presStyleLbl="sibTrans1D1" presStyleIdx="6" presStyleCnt="7"/>
      <dgm:spPr/>
      <dgm:t>
        <a:bodyPr/>
        <a:lstStyle/>
        <a:p>
          <a:endParaRPr lang="en-US"/>
        </a:p>
      </dgm:t>
    </dgm:pt>
  </dgm:ptLst>
  <dgm:cxnLst>
    <dgm:cxn modelId="{18168E30-E7A1-476E-9694-4560B3864BD2}" type="presOf" srcId="{4590046E-1683-4B9B-BCC4-D2AA09A5DBB5}" destId="{45E1A81E-DC31-48B7-A705-8B54BB1FA9C9}" srcOrd="0" destOrd="0" presId="urn:microsoft.com/office/officeart/2005/8/layout/cycle5"/>
    <dgm:cxn modelId="{E5677593-D33D-4F7B-95DC-84F5C39DF218}" type="presOf" srcId="{763DE9A9-BD3F-4F19-9441-B2DDAD104464}" destId="{E3785B4B-3160-430C-85B8-D8C3807F0C8C}" srcOrd="0" destOrd="0" presId="urn:microsoft.com/office/officeart/2005/8/layout/cycle5"/>
    <dgm:cxn modelId="{F53C2435-B0A8-4F96-9675-12508E26CA7D}" type="presOf" srcId="{FD09764C-AC68-47E6-BB75-5E56815BD887}" destId="{616AE1BC-FEDF-42C5-8B6A-2006489F686B}" srcOrd="0" destOrd="0" presId="urn:microsoft.com/office/officeart/2005/8/layout/cycle5"/>
    <dgm:cxn modelId="{3105C08D-CFA6-4AFC-9788-1A140DCE7264}" srcId="{5F7367F2-DFC9-4F67-BFC2-E66EB3ABFF6C}" destId="{763DE9A9-BD3F-4F19-9441-B2DDAD104464}" srcOrd="4" destOrd="0" parTransId="{1A61620A-47CB-4EEE-A16D-0EB593EBFF26}" sibTransId="{4D2CE71D-3EB5-4832-9593-75B52ACE87BD}"/>
    <dgm:cxn modelId="{C3DD49B6-1026-48D8-963C-92766A090199}" type="presOf" srcId="{9C0183DA-25D8-431B-BEF1-224980D531E1}" destId="{9EC43E27-8DBB-4782-AB2B-5C0A204BD7C9}" srcOrd="0" destOrd="0" presId="urn:microsoft.com/office/officeart/2005/8/layout/cycle5"/>
    <dgm:cxn modelId="{CBBB79CA-317A-42A0-8748-D2C9D15E0866}" type="presOf" srcId="{42DA3120-787C-4E8C-990A-50C1421E4700}" destId="{155A4DD6-91B2-4E7F-A24A-9C70547FE277}" srcOrd="0" destOrd="0" presId="urn:microsoft.com/office/officeart/2005/8/layout/cycle5"/>
    <dgm:cxn modelId="{5EF1A904-B3DA-41CB-ABCA-11B83DAE5B06}" type="presOf" srcId="{2D46967E-8EBB-4AD8-88FB-A9AE78F3B28C}" destId="{5E0C8CAE-D4E7-46BE-B014-4459AB355AD5}" srcOrd="0" destOrd="0" presId="urn:microsoft.com/office/officeart/2005/8/layout/cycle5"/>
    <dgm:cxn modelId="{90167AEC-3F17-4B07-BFD9-B1CE9D2C71B2}" srcId="{5F7367F2-DFC9-4F67-BFC2-E66EB3ABFF6C}" destId="{9C0183DA-25D8-431B-BEF1-224980D531E1}" srcOrd="3" destOrd="0" parTransId="{500C55B1-0D1E-49A7-971A-C91A87A26B2C}" sibTransId="{FD09764C-AC68-47E6-BB75-5E56815BD887}"/>
    <dgm:cxn modelId="{05E557F0-E4DF-4005-8F53-4F124A348728}" type="presOf" srcId="{E18C81FF-2E29-4A7F-80CB-7E2A3CC37CF1}" destId="{96F37499-E481-4F5F-BCF5-1D7B8D41310A}" srcOrd="0" destOrd="0" presId="urn:microsoft.com/office/officeart/2005/8/layout/cycle5"/>
    <dgm:cxn modelId="{7B6AC7F5-5C9B-45BB-A0CE-4A98BCA9F0A6}" type="presOf" srcId="{A939C793-D425-465A-A95E-A95304A225E6}" destId="{10679336-4D4A-46E3-837B-85C97E7929CA}" srcOrd="0" destOrd="0" presId="urn:microsoft.com/office/officeart/2005/8/layout/cycle5"/>
    <dgm:cxn modelId="{3996ACE2-9755-4D96-8F6E-A69CCD14DD03}" srcId="{5F7367F2-DFC9-4F67-BFC2-E66EB3ABFF6C}" destId="{2D46967E-8EBB-4AD8-88FB-A9AE78F3B28C}" srcOrd="2" destOrd="0" parTransId="{EE93AAAA-96F6-4E4C-AC21-B1415D7A4164}" sibTransId="{A58002E6-0F18-4753-B31B-8D07FB103F2A}"/>
    <dgm:cxn modelId="{6ECC07FF-97C4-40CA-873B-C80679C3E44F}" type="presOf" srcId="{86F8038E-53A7-4E20-AF0D-003ADEDF08D1}" destId="{E27380C5-66EB-48D8-B041-E62CB7DF5648}" srcOrd="0" destOrd="0" presId="urn:microsoft.com/office/officeart/2005/8/layout/cycle5"/>
    <dgm:cxn modelId="{FCDD064E-9210-42F9-B692-66F9B79F22F6}" type="presOf" srcId="{5F7367F2-DFC9-4F67-BFC2-E66EB3ABFF6C}" destId="{B60CF254-167A-41D7-8FC4-8FC691DB5B9A}" srcOrd="0" destOrd="0" presId="urn:microsoft.com/office/officeart/2005/8/layout/cycle5"/>
    <dgm:cxn modelId="{EEFA1571-3455-480C-B16B-05A3CB378866}" type="presOf" srcId="{406284A3-D901-4690-BC03-1B0CAC30B44B}" destId="{E7903360-B490-4485-A6D6-87A763E1D5DA}" srcOrd="0" destOrd="0" presId="urn:microsoft.com/office/officeart/2005/8/layout/cycle5"/>
    <dgm:cxn modelId="{04246849-5CB2-40DF-BD67-D75E451B0037}" srcId="{5F7367F2-DFC9-4F67-BFC2-E66EB3ABFF6C}" destId="{A939C793-D425-465A-A95E-A95304A225E6}" srcOrd="0" destOrd="0" parTransId="{D0A3E0ED-67A9-4B12-A781-E81A4E1BBC71}" sibTransId="{E18C81FF-2E29-4A7F-80CB-7E2A3CC37CF1}"/>
    <dgm:cxn modelId="{D6118010-CFDF-48CB-96E7-6A71E5DE09A3}" type="presOf" srcId="{A58002E6-0F18-4753-B31B-8D07FB103F2A}" destId="{B1CE1EE5-96D9-4141-B9DF-CD1D67418BCA}" srcOrd="0" destOrd="0" presId="urn:microsoft.com/office/officeart/2005/8/layout/cycle5"/>
    <dgm:cxn modelId="{6A8717A7-AED5-48BB-ABBA-CE50483C55FD}" srcId="{5F7367F2-DFC9-4F67-BFC2-E66EB3ABFF6C}" destId="{86F8038E-53A7-4E20-AF0D-003ADEDF08D1}" srcOrd="5" destOrd="0" parTransId="{699692D4-3E21-46B1-9D9D-18FAC70D1C0C}" sibTransId="{4590046E-1683-4B9B-BCC4-D2AA09A5DBB5}"/>
    <dgm:cxn modelId="{7E0054E7-646E-4329-A3C3-6BC55CF9ADE7}" srcId="{5F7367F2-DFC9-4F67-BFC2-E66EB3ABFF6C}" destId="{ED008225-E2F1-41DA-805F-4F0A7AD9AE50}" srcOrd="6" destOrd="0" parTransId="{36A2DA8B-A3C6-4815-A4B1-EAC9B60C17C0}" sibTransId="{42DA3120-787C-4E8C-990A-50C1421E4700}"/>
    <dgm:cxn modelId="{A0BE4656-0F38-4A0A-ACB4-0959D2811F56}" type="presOf" srcId="{DF77BD3C-44B4-4685-99A5-F91082D38453}" destId="{0044E229-F78E-48B2-89C5-3148270C3EE8}" srcOrd="0" destOrd="0" presId="urn:microsoft.com/office/officeart/2005/8/layout/cycle5"/>
    <dgm:cxn modelId="{0B22A18A-D278-4856-B123-99ABE7FFB594}" srcId="{5F7367F2-DFC9-4F67-BFC2-E66EB3ABFF6C}" destId="{406284A3-D901-4690-BC03-1B0CAC30B44B}" srcOrd="1" destOrd="0" parTransId="{1AE55C1A-E067-4BBE-9243-084356D75806}" sibTransId="{DF77BD3C-44B4-4685-99A5-F91082D38453}"/>
    <dgm:cxn modelId="{4BD04B38-8D21-485F-A356-20447CB4AFDF}" type="presOf" srcId="{ED008225-E2F1-41DA-805F-4F0A7AD9AE50}" destId="{E47ACC3C-F45C-47DA-9740-DDEC4FD15C4B}" srcOrd="0" destOrd="0" presId="urn:microsoft.com/office/officeart/2005/8/layout/cycle5"/>
    <dgm:cxn modelId="{7B4529CF-84BE-4956-A61F-8AD7DBB8C578}" type="presOf" srcId="{4D2CE71D-3EB5-4832-9593-75B52ACE87BD}" destId="{03F37D1C-E4B6-473C-A1E6-D50E9AB6671A}" srcOrd="0" destOrd="0" presId="urn:microsoft.com/office/officeart/2005/8/layout/cycle5"/>
    <dgm:cxn modelId="{D11A593C-1D10-4725-A077-EECA2CE9C5F3}" type="presParOf" srcId="{B60CF254-167A-41D7-8FC4-8FC691DB5B9A}" destId="{10679336-4D4A-46E3-837B-85C97E7929CA}" srcOrd="0" destOrd="0" presId="urn:microsoft.com/office/officeart/2005/8/layout/cycle5"/>
    <dgm:cxn modelId="{253882D0-DAB7-4C84-8211-A81D8D7DCA1B}" type="presParOf" srcId="{B60CF254-167A-41D7-8FC4-8FC691DB5B9A}" destId="{33DDC69E-D718-4D03-89B4-22BFB1456CDE}" srcOrd="1" destOrd="0" presId="urn:microsoft.com/office/officeart/2005/8/layout/cycle5"/>
    <dgm:cxn modelId="{2F564519-61CE-4BD9-8C84-DD9CCAB3C253}" type="presParOf" srcId="{B60CF254-167A-41D7-8FC4-8FC691DB5B9A}" destId="{96F37499-E481-4F5F-BCF5-1D7B8D41310A}" srcOrd="2" destOrd="0" presId="urn:microsoft.com/office/officeart/2005/8/layout/cycle5"/>
    <dgm:cxn modelId="{2F504DB4-AF89-48DE-88AF-3BFC93609922}" type="presParOf" srcId="{B60CF254-167A-41D7-8FC4-8FC691DB5B9A}" destId="{E7903360-B490-4485-A6D6-87A763E1D5DA}" srcOrd="3" destOrd="0" presId="urn:microsoft.com/office/officeart/2005/8/layout/cycle5"/>
    <dgm:cxn modelId="{4BF4C3BF-6738-4A16-9524-C5643B4C72EC}" type="presParOf" srcId="{B60CF254-167A-41D7-8FC4-8FC691DB5B9A}" destId="{AF0E9494-F08C-4413-8BC0-503CC1928B91}" srcOrd="4" destOrd="0" presId="urn:microsoft.com/office/officeart/2005/8/layout/cycle5"/>
    <dgm:cxn modelId="{B2FC59DA-BB84-483E-9DDA-A55AB7BCE7BB}" type="presParOf" srcId="{B60CF254-167A-41D7-8FC4-8FC691DB5B9A}" destId="{0044E229-F78E-48B2-89C5-3148270C3EE8}" srcOrd="5" destOrd="0" presId="urn:microsoft.com/office/officeart/2005/8/layout/cycle5"/>
    <dgm:cxn modelId="{AFD294C8-283A-4C6F-82E1-75FDF05159C3}" type="presParOf" srcId="{B60CF254-167A-41D7-8FC4-8FC691DB5B9A}" destId="{5E0C8CAE-D4E7-46BE-B014-4459AB355AD5}" srcOrd="6" destOrd="0" presId="urn:microsoft.com/office/officeart/2005/8/layout/cycle5"/>
    <dgm:cxn modelId="{5A31A7AE-F5CF-498D-85B1-7DB46C1C928D}" type="presParOf" srcId="{B60CF254-167A-41D7-8FC4-8FC691DB5B9A}" destId="{29C3F166-191A-44C1-A9E5-EA1371386748}" srcOrd="7" destOrd="0" presId="urn:microsoft.com/office/officeart/2005/8/layout/cycle5"/>
    <dgm:cxn modelId="{36B2081C-4154-4FBB-BE32-E562FBEA7F3B}" type="presParOf" srcId="{B60CF254-167A-41D7-8FC4-8FC691DB5B9A}" destId="{B1CE1EE5-96D9-4141-B9DF-CD1D67418BCA}" srcOrd="8" destOrd="0" presId="urn:microsoft.com/office/officeart/2005/8/layout/cycle5"/>
    <dgm:cxn modelId="{063966A3-4F9C-4350-B730-E40585B837E2}" type="presParOf" srcId="{B60CF254-167A-41D7-8FC4-8FC691DB5B9A}" destId="{9EC43E27-8DBB-4782-AB2B-5C0A204BD7C9}" srcOrd="9" destOrd="0" presId="urn:microsoft.com/office/officeart/2005/8/layout/cycle5"/>
    <dgm:cxn modelId="{AC2FD84E-D5BA-4482-AB7E-EB39581434A7}" type="presParOf" srcId="{B60CF254-167A-41D7-8FC4-8FC691DB5B9A}" destId="{950C6315-6141-4B70-8D10-B4EA892324D2}" srcOrd="10" destOrd="0" presId="urn:microsoft.com/office/officeart/2005/8/layout/cycle5"/>
    <dgm:cxn modelId="{81FFF3B0-696C-4DB6-95E3-8D7C98CF62ED}" type="presParOf" srcId="{B60CF254-167A-41D7-8FC4-8FC691DB5B9A}" destId="{616AE1BC-FEDF-42C5-8B6A-2006489F686B}" srcOrd="11" destOrd="0" presId="urn:microsoft.com/office/officeart/2005/8/layout/cycle5"/>
    <dgm:cxn modelId="{F58BB69F-16F7-4629-856E-43863C7C4DD3}" type="presParOf" srcId="{B60CF254-167A-41D7-8FC4-8FC691DB5B9A}" destId="{E3785B4B-3160-430C-85B8-D8C3807F0C8C}" srcOrd="12" destOrd="0" presId="urn:microsoft.com/office/officeart/2005/8/layout/cycle5"/>
    <dgm:cxn modelId="{6FDDAECF-5CF3-4F63-A531-D64B0A2C5F20}" type="presParOf" srcId="{B60CF254-167A-41D7-8FC4-8FC691DB5B9A}" destId="{4E7568A1-DA92-4756-A202-D590B1D08C44}" srcOrd="13" destOrd="0" presId="urn:microsoft.com/office/officeart/2005/8/layout/cycle5"/>
    <dgm:cxn modelId="{C667D4A1-52C0-4869-82EB-1B54C6D2E7B6}" type="presParOf" srcId="{B60CF254-167A-41D7-8FC4-8FC691DB5B9A}" destId="{03F37D1C-E4B6-473C-A1E6-D50E9AB6671A}" srcOrd="14" destOrd="0" presId="urn:microsoft.com/office/officeart/2005/8/layout/cycle5"/>
    <dgm:cxn modelId="{7FDA4DC5-BAC6-4E89-8139-940F1D7C3D92}" type="presParOf" srcId="{B60CF254-167A-41D7-8FC4-8FC691DB5B9A}" destId="{E27380C5-66EB-48D8-B041-E62CB7DF5648}" srcOrd="15" destOrd="0" presId="urn:microsoft.com/office/officeart/2005/8/layout/cycle5"/>
    <dgm:cxn modelId="{BF4B3E9D-D8E0-4253-8578-2B3C3BC32C8F}" type="presParOf" srcId="{B60CF254-167A-41D7-8FC4-8FC691DB5B9A}" destId="{7120FF44-AA63-4742-A8DA-1E8CDCB4ECE6}" srcOrd="16" destOrd="0" presId="urn:microsoft.com/office/officeart/2005/8/layout/cycle5"/>
    <dgm:cxn modelId="{8626CA89-B9E0-463C-9302-75F83DC67153}" type="presParOf" srcId="{B60CF254-167A-41D7-8FC4-8FC691DB5B9A}" destId="{45E1A81E-DC31-48B7-A705-8B54BB1FA9C9}" srcOrd="17" destOrd="0" presId="urn:microsoft.com/office/officeart/2005/8/layout/cycle5"/>
    <dgm:cxn modelId="{9ECAA2B8-3F07-4630-B1EA-5FF15BE98F03}" type="presParOf" srcId="{B60CF254-167A-41D7-8FC4-8FC691DB5B9A}" destId="{E47ACC3C-F45C-47DA-9740-DDEC4FD15C4B}" srcOrd="18" destOrd="0" presId="urn:microsoft.com/office/officeart/2005/8/layout/cycle5"/>
    <dgm:cxn modelId="{A4149EF6-15D4-4FA3-8298-25DB574D0A54}" type="presParOf" srcId="{B60CF254-167A-41D7-8FC4-8FC691DB5B9A}" destId="{61F18B04-E2CE-4658-9665-0F7BE9A18781}" srcOrd="19" destOrd="0" presId="urn:microsoft.com/office/officeart/2005/8/layout/cycle5"/>
    <dgm:cxn modelId="{B2F7B491-E749-46F8-8BDE-CBDC226AE0CE}" type="presParOf" srcId="{B60CF254-167A-41D7-8FC4-8FC691DB5B9A}" destId="{155A4DD6-91B2-4E7F-A24A-9C70547FE277}"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440F5B7-E9C0-433E-8997-27CEB75630C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21736C39-0627-4711-8155-96D3866256DA}">
      <dgm:prSet phldrT="[Text]"/>
      <dgm:spPr/>
      <dgm:t>
        <a:bodyPr/>
        <a:lstStyle/>
        <a:p>
          <a:r>
            <a:rPr lang="en-US" dirty="0" smtClean="0"/>
            <a:t>Reach</a:t>
          </a:r>
          <a:endParaRPr lang="en-US" dirty="0"/>
        </a:p>
      </dgm:t>
    </dgm:pt>
    <dgm:pt modelId="{3953C91C-9C04-4306-90F3-0A520BA6F8C1}" type="parTrans" cxnId="{17C6BC73-98D6-49DE-91AB-5D6D803E4E9A}">
      <dgm:prSet/>
      <dgm:spPr/>
      <dgm:t>
        <a:bodyPr/>
        <a:lstStyle/>
        <a:p>
          <a:endParaRPr lang="en-US"/>
        </a:p>
      </dgm:t>
    </dgm:pt>
    <dgm:pt modelId="{AD06C67E-9249-4278-A54B-1B0CEA156FDC}" type="sibTrans" cxnId="{17C6BC73-98D6-49DE-91AB-5D6D803E4E9A}">
      <dgm:prSet/>
      <dgm:spPr/>
      <dgm:t>
        <a:bodyPr/>
        <a:lstStyle/>
        <a:p>
          <a:endParaRPr lang="en-US"/>
        </a:p>
      </dgm:t>
    </dgm:pt>
    <dgm:pt modelId="{A4F7AE7D-CF75-4944-B0C6-BB87D3A6631E}">
      <dgm:prSet/>
      <dgm:spPr/>
      <dgm:t>
        <a:bodyPr/>
        <a:lstStyle/>
        <a:p>
          <a:r>
            <a:rPr lang="en-US" dirty="0" smtClean="0"/>
            <a:t>Academically challenging--student may not quite fit the college’s academic profile.</a:t>
          </a:r>
          <a:endParaRPr lang="en-US" dirty="0"/>
        </a:p>
      </dgm:t>
    </dgm:pt>
    <dgm:pt modelId="{FF815833-B9BD-4A36-A315-1E8A3E974651}" type="parTrans" cxnId="{5703B1B7-6E77-4536-8959-4BB721FB4677}">
      <dgm:prSet/>
      <dgm:spPr/>
      <dgm:t>
        <a:bodyPr/>
        <a:lstStyle/>
        <a:p>
          <a:endParaRPr lang="en-US"/>
        </a:p>
      </dgm:t>
    </dgm:pt>
    <dgm:pt modelId="{D52811D6-78D3-4BD6-8D6E-E02972F5C104}" type="sibTrans" cxnId="{5703B1B7-6E77-4536-8959-4BB721FB4677}">
      <dgm:prSet/>
      <dgm:spPr/>
      <dgm:t>
        <a:bodyPr/>
        <a:lstStyle/>
        <a:p>
          <a:endParaRPr lang="en-US"/>
        </a:p>
      </dgm:t>
    </dgm:pt>
    <dgm:pt modelId="{747AD934-00A6-4A2F-B708-927316B7F60A}">
      <dgm:prSet/>
      <dgm:spPr/>
      <dgm:t>
        <a:bodyPr/>
        <a:lstStyle/>
        <a:p>
          <a:r>
            <a:rPr lang="en-US" smtClean="0"/>
            <a:t>Selective admissions.</a:t>
          </a:r>
          <a:endParaRPr lang="en-US"/>
        </a:p>
      </dgm:t>
    </dgm:pt>
    <dgm:pt modelId="{60C69AFA-D575-4B4C-8366-455224E5B165}" type="parTrans" cxnId="{F2E0A6C3-05B2-4D5F-874F-35D0ED8CC310}">
      <dgm:prSet/>
      <dgm:spPr/>
      <dgm:t>
        <a:bodyPr/>
        <a:lstStyle/>
        <a:p>
          <a:endParaRPr lang="en-US"/>
        </a:p>
      </dgm:t>
    </dgm:pt>
    <dgm:pt modelId="{B32FECDC-863E-4DC3-9619-112D7302D838}" type="sibTrans" cxnId="{F2E0A6C3-05B2-4D5F-874F-35D0ED8CC310}">
      <dgm:prSet/>
      <dgm:spPr/>
      <dgm:t>
        <a:bodyPr/>
        <a:lstStyle/>
        <a:p>
          <a:endParaRPr lang="en-US"/>
        </a:p>
      </dgm:t>
    </dgm:pt>
    <dgm:pt modelId="{E026A4A8-DE45-44E8-88EA-EBAE792A3CEA}">
      <dgm:prSet/>
      <dgm:spPr/>
      <dgm:t>
        <a:bodyPr/>
        <a:lstStyle/>
        <a:p>
          <a:r>
            <a:rPr lang="en-US" smtClean="0"/>
            <a:t>Potentially high cost of attendance.</a:t>
          </a:r>
          <a:endParaRPr lang="en-US"/>
        </a:p>
      </dgm:t>
    </dgm:pt>
    <dgm:pt modelId="{6D20EDE3-DB1C-432C-AE12-EEC83021E157}" type="parTrans" cxnId="{F2406890-B74C-484D-861F-3F18E3B3532D}">
      <dgm:prSet/>
      <dgm:spPr/>
      <dgm:t>
        <a:bodyPr/>
        <a:lstStyle/>
        <a:p>
          <a:endParaRPr lang="en-US"/>
        </a:p>
      </dgm:t>
    </dgm:pt>
    <dgm:pt modelId="{C281FD4C-59F4-4FFF-8250-EE17D5052D9D}" type="sibTrans" cxnId="{F2406890-B74C-484D-861F-3F18E3B3532D}">
      <dgm:prSet/>
      <dgm:spPr/>
      <dgm:t>
        <a:bodyPr/>
        <a:lstStyle/>
        <a:p>
          <a:endParaRPr lang="en-US"/>
        </a:p>
      </dgm:t>
    </dgm:pt>
    <dgm:pt modelId="{C2BE65C3-8A01-4020-8D88-8B4AFD27936E}">
      <dgm:prSet/>
      <dgm:spPr/>
      <dgm:t>
        <a:bodyPr/>
        <a:lstStyle/>
        <a:p>
          <a:r>
            <a:rPr lang="en-US" smtClean="0"/>
            <a:t>Target</a:t>
          </a:r>
          <a:endParaRPr lang="en-US"/>
        </a:p>
      </dgm:t>
    </dgm:pt>
    <dgm:pt modelId="{DF126BFB-4F60-4F04-B55E-38BDE9E1F37F}" type="parTrans" cxnId="{2070F191-D188-41D4-A076-B541207AD9B3}">
      <dgm:prSet/>
      <dgm:spPr/>
      <dgm:t>
        <a:bodyPr/>
        <a:lstStyle/>
        <a:p>
          <a:endParaRPr lang="en-US"/>
        </a:p>
      </dgm:t>
    </dgm:pt>
    <dgm:pt modelId="{36F50D88-5669-41A0-865F-533EC5972FA9}" type="sibTrans" cxnId="{2070F191-D188-41D4-A076-B541207AD9B3}">
      <dgm:prSet/>
      <dgm:spPr/>
      <dgm:t>
        <a:bodyPr/>
        <a:lstStyle/>
        <a:p>
          <a:endParaRPr lang="en-US"/>
        </a:p>
      </dgm:t>
    </dgm:pt>
    <dgm:pt modelId="{781C138D-4CA2-4027-984E-18438611F666}">
      <dgm:prSet/>
      <dgm:spPr/>
      <dgm:t>
        <a:bodyPr/>
        <a:lstStyle/>
        <a:p>
          <a:r>
            <a:rPr lang="en-US" dirty="0" smtClean="0"/>
            <a:t>Student is likely to be admitted based on their academic profile.</a:t>
          </a:r>
          <a:endParaRPr lang="en-US" dirty="0"/>
        </a:p>
      </dgm:t>
    </dgm:pt>
    <dgm:pt modelId="{175FC0B3-324D-4C9E-85EF-5160C27B7F67}" type="parTrans" cxnId="{AF95E356-1A90-467E-BA05-D80EDC645458}">
      <dgm:prSet/>
      <dgm:spPr/>
      <dgm:t>
        <a:bodyPr/>
        <a:lstStyle/>
        <a:p>
          <a:endParaRPr lang="en-US"/>
        </a:p>
      </dgm:t>
    </dgm:pt>
    <dgm:pt modelId="{6DDC9BE7-7181-40B8-883E-C7DB3C358631}" type="sibTrans" cxnId="{AF95E356-1A90-467E-BA05-D80EDC645458}">
      <dgm:prSet/>
      <dgm:spPr/>
      <dgm:t>
        <a:bodyPr/>
        <a:lstStyle/>
        <a:p>
          <a:endParaRPr lang="en-US"/>
        </a:p>
      </dgm:t>
    </dgm:pt>
    <dgm:pt modelId="{1FC3972A-114E-43A5-A72C-37029C0E99A9}">
      <dgm:prSet/>
      <dgm:spPr/>
      <dgm:t>
        <a:bodyPr/>
        <a:lstStyle/>
        <a:p>
          <a:r>
            <a:rPr lang="en-US" dirty="0" smtClean="0"/>
            <a:t>Student would be happy attending that college.</a:t>
          </a:r>
          <a:endParaRPr lang="en-US" dirty="0"/>
        </a:p>
      </dgm:t>
    </dgm:pt>
    <dgm:pt modelId="{5AB5F1E9-FE38-4A53-991B-639748BC20E1}" type="parTrans" cxnId="{00DE94DC-1443-419F-A96C-4B6EB237A67E}">
      <dgm:prSet/>
      <dgm:spPr/>
      <dgm:t>
        <a:bodyPr/>
        <a:lstStyle/>
        <a:p>
          <a:endParaRPr lang="en-US"/>
        </a:p>
      </dgm:t>
    </dgm:pt>
    <dgm:pt modelId="{C40521FB-18D3-4CBF-8CEF-BE6218290B86}" type="sibTrans" cxnId="{00DE94DC-1443-419F-A96C-4B6EB237A67E}">
      <dgm:prSet/>
      <dgm:spPr/>
      <dgm:t>
        <a:bodyPr/>
        <a:lstStyle/>
        <a:p>
          <a:endParaRPr lang="en-US"/>
        </a:p>
      </dgm:t>
    </dgm:pt>
    <dgm:pt modelId="{6BFA3C2B-C6D7-48EE-B33B-D8D6F2802038}">
      <dgm:prSet/>
      <dgm:spPr/>
      <dgm:t>
        <a:bodyPr/>
        <a:lstStyle/>
        <a:p>
          <a:r>
            <a:rPr lang="en-US" smtClean="0"/>
            <a:t>Would not be financially overwhelming to attend.</a:t>
          </a:r>
          <a:endParaRPr lang="en-US"/>
        </a:p>
      </dgm:t>
    </dgm:pt>
    <dgm:pt modelId="{1C9B7808-78A1-4F1C-B7D6-7948A57984B9}" type="parTrans" cxnId="{731C6AF7-413F-4CEA-BCBE-E0E0B5575DBB}">
      <dgm:prSet/>
      <dgm:spPr/>
      <dgm:t>
        <a:bodyPr/>
        <a:lstStyle/>
        <a:p>
          <a:endParaRPr lang="en-US"/>
        </a:p>
      </dgm:t>
    </dgm:pt>
    <dgm:pt modelId="{FC619D22-2B1A-4C85-98A6-9CA9E9E59F42}" type="sibTrans" cxnId="{731C6AF7-413F-4CEA-BCBE-E0E0B5575DBB}">
      <dgm:prSet/>
      <dgm:spPr/>
      <dgm:t>
        <a:bodyPr/>
        <a:lstStyle/>
        <a:p>
          <a:endParaRPr lang="en-US"/>
        </a:p>
      </dgm:t>
    </dgm:pt>
    <dgm:pt modelId="{932D91C4-75FE-441C-A616-57F11FD0E2A9}">
      <dgm:prSet/>
      <dgm:spPr/>
      <dgm:t>
        <a:bodyPr/>
        <a:lstStyle/>
        <a:p>
          <a:r>
            <a:rPr lang="en-US" smtClean="0"/>
            <a:t>Safety</a:t>
          </a:r>
          <a:endParaRPr lang="en-US"/>
        </a:p>
      </dgm:t>
    </dgm:pt>
    <dgm:pt modelId="{23F43ED8-EB10-4315-B130-2ABD83F9ABEE}" type="parTrans" cxnId="{8837A496-6C47-415E-9E40-6D4F61479D78}">
      <dgm:prSet/>
      <dgm:spPr/>
      <dgm:t>
        <a:bodyPr/>
        <a:lstStyle/>
        <a:p>
          <a:endParaRPr lang="en-US"/>
        </a:p>
      </dgm:t>
    </dgm:pt>
    <dgm:pt modelId="{76446367-437E-40F8-92E2-1C377FF69D6D}" type="sibTrans" cxnId="{8837A496-6C47-415E-9E40-6D4F61479D78}">
      <dgm:prSet/>
      <dgm:spPr/>
      <dgm:t>
        <a:bodyPr/>
        <a:lstStyle/>
        <a:p>
          <a:endParaRPr lang="en-US"/>
        </a:p>
      </dgm:t>
    </dgm:pt>
    <dgm:pt modelId="{1A039311-D503-40C9-9C5B-E4D0E945343A}">
      <dgm:prSet/>
      <dgm:spPr/>
      <dgm:t>
        <a:bodyPr/>
        <a:lstStyle/>
        <a:p>
          <a:r>
            <a:rPr lang="en-US" dirty="0" smtClean="0"/>
            <a:t>Student is almost certain to be admitted.</a:t>
          </a:r>
          <a:endParaRPr lang="en-US" dirty="0"/>
        </a:p>
      </dgm:t>
    </dgm:pt>
    <dgm:pt modelId="{040A3494-11BF-4055-AFE4-64729417623E}" type="parTrans" cxnId="{8873A4B1-B2BE-496E-AC83-B3E7643AAC92}">
      <dgm:prSet/>
      <dgm:spPr/>
      <dgm:t>
        <a:bodyPr/>
        <a:lstStyle/>
        <a:p>
          <a:endParaRPr lang="en-US"/>
        </a:p>
      </dgm:t>
    </dgm:pt>
    <dgm:pt modelId="{00F94EE4-DCB9-4C8D-AD25-48732C60448D}" type="sibTrans" cxnId="{8873A4B1-B2BE-496E-AC83-B3E7643AAC92}">
      <dgm:prSet/>
      <dgm:spPr/>
      <dgm:t>
        <a:bodyPr/>
        <a:lstStyle/>
        <a:p>
          <a:endParaRPr lang="en-US"/>
        </a:p>
      </dgm:t>
    </dgm:pt>
    <dgm:pt modelId="{46EB77DD-FE17-446A-A8EA-DB13AD1D3AB2}">
      <dgm:prSet/>
      <dgm:spPr/>
      <dgm:t>
        <a:bodyPr/>
        <a:lstStyle/>
        <a:p>
          <a:r>
            <a:rPr lang="en-US" dirty="0" smtClean="0"/>
            <a:t>Student would be happy and get a good education there.</a:t>
          </a:r>
          <a:endParaRPr lang="en-US" dirty="0"/>
        </a:p>
      </dgm:t>
    </dgm:pt>
    <dgm:pt modelId="{F707C133-A828-45AB-B801-784D5A91E81D}" type="parTrans" cxnId="{96757DCA-8DA5-432E-93FD-04B025773E15}">
      <dgm:prSet/>
      <dgm:spPr/>
      <dgm:t>
        <a:bodyPr/>
        <a:lstStyle/>
        <a:p>
          <a:endParaRPr lang="en-US"/>
        </a:p>
      </dgm:t>
    </dgm:pt>
    <dgm:pt modelId="{D1DD79AF-2E80-40BF-82AD-6733F0F762C3}" type="sibTrans" cxnId="{96757DCA-8DA5-432E-93FD-04B025773E15}">
      <dgm:prSet/>
      <dgm:spPr/>
      <dgm:t>
        <a:bodyPr/>
        <a:lstStyle/>
        <a:p>
          <a:endParaRPr lang="en-US"/>
        </a:p>
      </dgm:t>
    </dgm:pt>
    <dgm:pt modelId="{BEA4B44B-432C-4DA0-94DA-4B46BE5E13F8}">
      <dgm:prSet/>
      <dgm:spPr/>
      <dgm:t>
        <a:bodyPr/>
        <a:lstStyle/>
        <a:p>
          <a:r>
            <a:rPr lang="en-US" smtClean="0"/>
            <a:t>Affordable with reasonable effort.</a:t>
          </a:r>
          <a:endParaRPr lang="en-US"/>
        </a:p>
      </dgm:t>
    </dgm:pt>
    <dgm:pt modelId="{DE659755-5A38-47D2-8388-671F68411277}" type="parTrans" cxnId="{6858FFC6-2A3C-431D-8BE7-60C0ECBE3C7C}">
      <dgm:prSet/>
      <dgm:spPr/>
      <dgm:t>
        <a:bodyPr/>
        <a:lstStyle/>
        <a:p>
          <a:endParaRPr lang="en-US"/>
        </a:p>
      </dgm:t>
    </dgm:pt>
    <dgm:pt modelId="{1446790F-316C-4C07-829F-F73F68FFBA0B}" type="sibTrans" cxnId="{6858FFC6-2A3C-431D-8BE7-60C0ECBE3C7C}">
      <dgm:prSet/>
      <dgm:spPr/>
      <dgm:t>
        <a:bodyPr/>
        <a:lstStyle/>
        <a:p>
          <a:endParaRPr lang="en-US"/>
        </a:p>
      </dgm:t>
    </dgm:pt>
    <dgm:pt modelId="{21F74D99-D338-44E7-99EF-9DD71BCDBB1D}" type="pres">
      <dgm:prSet presAssocID="{7440F5B7-E9C0-433E-8997-27CEB75630C8}" presName="Name0" presStyleCnt="0">
        <dgm:presLayoutVars>
          <dgm:dir/>
          <dgm:animLvl val="lvl"/>
          <dgm:resizeHandles val="exact"/>
        </dgm:presLayoutVars>
      </dgm:prSet>
      <dgm:spPr/>
      <dgm:t>
        <a:bodyPr/>
        <a:lstStyle/>
        <a:p>
          <a:endParaRPr lang="en-US"/>
        </a:p>
      </dgm:t>
    </dgm:pt>
    <dgm:pt modelId="{545C7D48-EB9B-4177-AB18-25D0A51E01FC}" type="pres">
      <dgm:prSet presAssocID="{21736C39-0627-4711-8155-96D3866256DA}" presName="composite" presStyleCnt="0"/>
      <dgm:spPr/>
    </dgm:pt>
    <dgm:pt modelId="{1522F4CF-1830-4303-ADCA-937555967A21}" type="pres">
      <dgm:prSet presAssocID="{21736C39-0627-4711-8155-96D3866256DA}" presName="parTx" presStyleLbl="alignNode1" presStyleIdx="0" presStyleCnt="3">
        <dgm:presLayoutVars>
          <dgm:chMax val="0"/>
          <dgm:chPref val="0"/>
          <dgm:bulletEnabled val="1"/>
        </dgm:presLayoutVars>
      </dgm:prSet>
      <dgm:spPr/>
      <dgm:t>
        <a:bodyPr/>
        <a:lstStyle/>
        <a:p>
          <a:endParaRPr lang="en-US"/>
        </a:p>
      </dgm:t>
    </dgm:pt>
    <dgm:pt modelId="{101681AC-ED37-48E5-96DD-84FA07E57599}" type="pres">
      <dgm:prSet presAssocID="{21736C39-0627-4711-8155-96D3866256DA}" presName="desTx" presStyleLbl="alignAccFollowNode1" presStyleIdx="0" presStyleCnt="3">
        <dgm:presLayoutVars>
          <dgm:bulletEnabled val="1"/>
        </dgm:presLayoutVars>
      </dgm:prSet>
      <dgm:spPr/>
      <dgm:t>
        <a:bodyPr/>
        <a:lstStyle/>
        <a:p>
          <a:endParaRPr lang="en-US"/>
        </a:p>
      </dgm:t>
    </dgm:pt>
    <dgm:pt modelId="{8A002CB6-C460-4624-9A5B-26769F1C4F5F}" type="pres">
      <dgm:prSet presAssocID="{AD06C67E-9249-4278-A54B-1B0CEA156FDC}" presName="space" presStyleCnt="0"/>
      <dgm:spPr/>
    </dgm:pt>
    <dgm:pt modelId="{5EEB30D0-18CD-4D06-A986-F6FAA392FEB0}" type="pres">
      <dgm:prSet presAssocID="{C2BE65C3-8A01-4020-8D88-8B4AFD27936E}" presName="composite" presStyleCnt="0"/>
      <dgm:spPr/>
    </dgm:pt>
    <dgm:pt modelId="{C6B60AB7-F8A8-4C5F-8DAE-B7BE6F4E0819}" type="pres">
      <dgm:prSet presAssocID="{C2BE65C3-8A01-4020-8D88-8B4AFD27936E}" presName="parTx" presStyleLbl="alignNode1" presStyleIdx="1" presStyleCnt="3">
        <dgm:presLayoutVars>
          <dgm:chMax val="0"/>
          <dgm:chPref val="0"/>
          <dgm:bulletEnabled val="1"/>
        </dgm:presLayoutVars>
      </dgm:prSet>
      <dgm:spPr/>
      <dgm:t>
        <a:bodyPr/>
        <a:lstStyle/>
        <a:p>
          <a:endParaRPr lang="en-US"/>
        </a:p>
      </dgm:t>
    </dgm:pt>
    <dgm:pt modelId="{C94CC8CD-34C3-445C-989D-C9DAF072BD77}" type="pres">
      <dgm:prSet presAssocID="{C2BE65C3-8A01-4020-8D88-8B4AFD27936E}" presName="desTx" presStyleLbl="alignAccFollowNode1" presStyleIdx="1" presStyleCnt="3">
        <dgm:presLayoutVars>
          <dgm:bulletEnabled val="1"/>
        </dgm:presLayoutVars>
      </dgm:prSet>
      <dgm:spPr/>
      <dgm:t>
        <a:bodyPr/>
        <a:lstStyle/>
        <a:p>
          <a:endParaRPr lang="en-US"/>
        </a:p>
      </dgm:t>
    </dgm:pt>
    <dgm:pt modelId="{B0B534FD-F53D-47DD-839B-15EA163CBE9A}" type="pres">
      <dgm:prSet presAssocID="{36F50D88-5669-41A0-865F-533EC5972FA9}" presName="space" presStyleCnt="0"/>
      <dgm:spPr/>
    </dgm:pt>
    <dgm:pt modelId="{57E2FE65-1D58-4A03-826E-27753FF29FF9}" type="pres">
      <dgm:prSet presAssocID="{932D91C4-75FE-441C-A616-57F11FD0E2A9}" presName="composite" presStyleCnt="0"/>
      <dgm:spPr/>
    </dgm:pt>
    <dgm:pt modelId="{B27598F9-17C3-4221-894D-A622CB3AA798}" type="pres">
      <dgm:prSet presAssocID="{932D91C4-75FE-441C-A616-57F11FD0E2A9}" presName="parTx" presStyleLbl="alignNode1" presStyleIdx="2" presStyleCnt="3">
        <dgm:presLayoutVars>
          <dgm:chMax val="0"/>
          <dgm:chPref val="0"/>
          <dgm:bulletEnabled val="1"/>
        </dgm:presLayoutVars>
      </dgm:prSet>
      <dgm:spPr/>
      <dgm:t>
        <a:bodyPr/>
        <a:lstStyle/>
        <a:p>
          <a:endParaRPr lang="en-US"/>
        </a:p>
      </dgm:t>
    </dgm:pt>
    <dgm:pt modelId="{5B87497C-6D6A-4D40-AD08-297F6ADFEAE9}" type="pres">
      <dgm:prSet presAssocID="{932D91C4-75FE-441C-A616-57F11FD0E2A9}" presName="desTx" presStyleLbl="alignAccFollowNode1" presStyleIdx="2" presStyleCnt="3">
        <dgm:presLayoutVars>
          <dgm:bulletEnabled val="1"/>
        </dgm:presLayoutVars>
      </dgm:prSet>
      <dgm:spPr/>
      <dgm:t>
        <a:bodyPr/>
        <a:lstStyle/>
        <a:p>
          <a:endParaRPr lang="en-US"/>
        </a:p>
      </dgm:t>
    </dgm:pt>
  </dgm:ptLst>
  <dgm:cxnLst>
    <dgm:cxn modelId="{D224BF36-3088-4A95-A292-D0F33E4C4C53}" type="presOf" srcId="{21736C39-0627-4711-8155-96D3866256DA}" destId="{1522F4CF-1830-4303-ADCA-937555967A21}" srcOrd="0" destOrd="0" presId="urn:microsoft.com/office/officeart/2005/8/layout/hList1"/>
    <dgm:cxn modelId="{09A23936-0F9D-410C-8D8D-DA0F6EDBF822}" type="presOf" srcId="{E026A4A8-DE45-44E8-88EA-EBAE792A3CEA}" destId="{101681AC-ED37-48E5-96DD-84FA07E57599}" srcOrd="0" destOrd="2" presId="urn:microsoft.com/office/officeart/2005/8/layout/hList1"/>
    <dgm:cxn modelId="{F2E0A6C3-05B2-4D5F-874F-35D0ED8CC310}" srcId="{21736C39-0627-4711-8155-96D3866256DA}" destId="{747AD934-00A6-4A2F-B708-927316B7F60A}" srcOrd="1" destOrd="0" parTransId="{60C69AFA-D575-4B4C-8366-455224E5B165}" sibTransId="{B32FECDC-863E-4DC3-9619-112D7302D838}"/>
    <dgm:cxn modelId="{96757DCA-8DA5-432E-93FD-04B025773E15}" srcId="{932D91C4-75FE-441C-A616-57F11FD0E2A9}" destId="{46EB77DD-FE17-446A-A8EA-DB13AD1D3AB2}" srcOrd="1" destOrd="0" parTransId="{F707C133-A828-45AB-B801-784D5A91E81D}" sibTransId="{D1DD79AF-2E80-40BF-82AD-6733F0F762C3}"/>
    <dgm:cxn modelId="{F2406890-B74C-484D-861F-3F18E3B3532D}" srcId="{21736C39-0627-4711-8155-96D3866256DA}" destId="{E026A4A8-DE45-44E8-88EA-EBAE792A3CEA}" srcOrd="2" destOrd="0" parTransId="{6D20EDE3-DB1C-432C-AE12-EEC83021E157}" sibTransId="{C281FD4C-59F4-4FFF-8250-EE17D5052D9D}"/>
    <dgm:cxn modelId="{808CD149-A840-46DA-AFEA-50AE35B047F2}" type="presOf" srcId="{1FC3972A-114E-43A5-A72C-37029C0E99A9}" destId="{C94CC8CD-34C3-445C-989D-C9DAF072BD77}" srcOrd="0" destOrd="1" presId="urn:microsoft.com/office/officeart/2005/8/layout/hList1"/>
    <dgm:cxn modelId="{16E9EEAA-DC9A-4EAB-BCEA-ED9F2013E829}" type="presOf" srcId="{6BFA3C2B-C6D7-48EE-B33B-D8D6F2802038}" destId="{C94CC8CD-34C3-445C-989D-C9DAF072BD77}" srcOrd="0" destOrd="2" presId="urn:microsoft.com/office/officeart/2005/8/layout/hList1"/>
    <dgm:cxn modelId="{00DE94DC-1443-419F-A96C-4B6EB237A67E}" srcId="{C2BE65C3-8A01-4020-8D88-8B4AFD27936E}" destId="{1FC3972A-114E-43A5-A72C-37029C0E99A9}" srcOrd="1" destOrd="0" parTransId="{5AB5F1E9-FE38-4A53-991B-639748BC20E1}" sibTransId="{C40521FB-18D3-4CBF-8CEF-BE6218290B86}"/>
    <dgm:cxn modelId="{5703B1B7-6E77-4536-8959-4BB721FB4677}" srcId="{21736C39-0627-4711-8155-96D3866256DA}" destId="{A4F7AE7D-CF75-4944-B0C6-BB87D3A6631E}" srcOrd="0" destOrd="0" parTransId="{FF815833-B9BD-4A36-A315-1E8A3E974651}" sibTransId="{D52811D6-78D3-4BD6-8D6E-E02972F5C104}"/>
    <dgm:cxn modelId="{3DADA283-F7D9-4A4F-92BD-060832DEAFE3}" type="presOf" srcId="{BEA4B44B-432C-4DA0-94DA-4B46BE5E13F8}" destId="{5B87497C-6D6A-4D40-AD08-297F6ADFEAE9}" srcOrd="0" destOrd="2" presId="urn:microsoft.com/office/officeart/2005/8/layout/hList1"/>
    <dgm:cxn modelId="{8837A496-6C47-415E-9E40-6D4F61479D78}" srcId="{7440F5B7-E9C0-433E-8997-27CEB75630C8}" destId="{932D91C4-75FE-441C-A616-57F11FD0E2A9}" srcOrd="2" destOrd="0" parTransId="{23F43ED8-EB10-4315-B130-2ABD83F9ABEE}" sibTransId="{76446367-437E-40F8-92E2-1C377FF69D6D}"/>
    <dgm:cxn modelId="{6858FFC6-2A3C-431D-8BE7-60C0ECBE3C7C}" srcId="{932D91C4-75FE-441C-A616-57F11FD0E2A9}" destId="{BEA4B44B-432C-4DA0-94DA-4B46BE5E13F8}" srcOrd="2" destOrd="0" parTransId="{DE659755-5A38-47D2-8388-671F68411277}" sibTransId="{1446790F-316C-4C07-829F-F73F68FFBA0B}"/>
    <dgm:cxn modelId="{17C6BC73-98D6-49DE-91AB-5D6D803E4E9A}" srcId="{7440F5B7-E9C0-433E-8997-27CEB75630C8}" destId="{21736C39-0627-4711-8155-96D3866256DA}" srcOrd="0" destOrd="0" parTransId="{3953C91C-9C04-4306-90F3-0A520BA6F8C1}" sibTransId="{AD06C67E-9249-4278-A54B-1B0CEA156FDC}"/>
    <dgm:cxn modelId="{6FF886A0-9B7B-46D8-8A28-6427B4C6B5BE}" type="presOf" srcId="{1A039311-D503-40C9-9C5B-E4D0E945343A}" destId="{5B87497C-6D6A-4D40-AD08-297F6ADFEAE9}" srcOrd="0" destOrd="0" presId="urn:microsoft.com/office/officeart/2005/8/layout/hList1"/>
    <dgm:cxn modelId="{8873A4B1-B2BE-496E-AC83-B3E7643AAC92}" srcId="{932D91C4-75FE-441C-A616-57F11FD0E2A9}" destId="{1A039311-D503-40C9-9C5B-E4D0E945343A}" srcOrd="0" destOrd="0" parTransId="{040A3494-11BF-4055-AFE4-64729417623E}" sibTransId="{00F94EE4-DCB9-4C8D-AD25-48732C60448D}"/>
    <dgm:cxn modelId="{50FFF777-5D90-4BB1-BB47-A21541B93C51}" type="presOf" srcId="{747AD934-00A6-4A2F-B708-927316B7F60A}" destId="{101681AC-ED37-48E5-96DD-84FA07E57599}" srcOrd="0" destOrd="1" presId="urn:microsoft.com/office/officeart/2005/8/layout/hList1"/>
    <dgm:cxn modelId="{731C6AF7-413F-4CEA-BCBE-E0E0B5575DBB}" srcId="{C2BE65C3-8A01-4020-8D88-8B4AFD27936E}" destId="{6BFA3C2B-C6D7-48EE-B33B-D8D6F2802038}" srcOrd="2" destOrd="0" parTransId="{1C9B7808-78A1-4F1C-B7D6-7948A57984B9}" sibTransId="{FC619D22-2B1A-4C85-98A6-9CA9E9E59F42}"/>
    <dgm:cxn modelId="{AF95E356-1A90-467E-BA05-D80EDC645458}" srcId="{C2BE65C3-8A01-4020-8D88-8B4AFD27936E}" destId="{781C138D-4CA2-4027-984E-18438611F666}" srcOrd="0" destOrd="0" parTransId="{175FC0B3-324D-4C9E-85EF-5160C27B7F67}" sibTransId="{6DDC9BE7-7181-40B8-883E-C7DB3C358631}"/>
    <dgm:cxn modelId="{5B0333BA-0706-44B1-9024-0D47C9ADF000}" type="presOf" srcId="{7440F5B7-E9C0-433E-8997-27CEB75630C8}" destId="{21F74D99-D338-44E7-99EF-9DD71BCDBB1D}" srcOrd="0" destOrd="0" presId="urn:microsoft.com/office/officeart/2005/8/layout/hList1"/>
    <dgm:cxn modelId="{D7245022-7CFB-40E4-A619-304B91C731F1}" type="presOf" srcId="{C2BE65C3-8A01-4020-8D88-8B4AFD27936E}" destId="{C6B60AB7-F8A8-4C5F-8DAE-B7BE6F4E0819}" srcOrd="0" destOrd="0" presId="urn:microsoft.com/office/officeart/2005/8/layout/hList1"/>
    <dgm:cxn modelId="{2070F191-D188-41D4-A076-B541207AD9B3}" srcId="{7440F5B7-E9C0-433E-8997-27CEB75630C8}" destId="{C2BE65C3-8A01-4020-8D88-8B4AFD27936E}" srcOrd="1" destOrd="0" parTransId="{DF126BFB-4F60-4F04-B55E-38BDE9E1F37F}" sibTransId="{36F50D88-5669-41A0-865F-533EC5972FA9}"/>
    <dgm:cxn modelId="{CD0DB5B5-9514-4890-A2B0-BA74DA64A3E7}" type="presOf" srcId="{46EB77DD-FE17-446A-A8EA-DB13AD1D3AB2}" destId="{5B87497C-6D6A-4D40-AD08-297F6ADFEAE9}" srcOrd="0" destOrd="1" presId="urn:microsoft.com/office/officeart/2005/8/layout/hList1"/>
    <dgm:cxn modelId="{D68F8B16-B52A-4AC1-90EE-DB893261F0CF}" type="presOf" srcId="{781C138D-4CA2-4027-984E-18438611F666}" destId="{C94CC8CD-34C3-445C-989D-C9DAF072BD77}" srcOrd="0" destOrd="0" presId="urn:microsoft.com/office/officeart/2005/8/layout/hList1"/>
    <dgm:cxn modelId="{D2B130D7-571E-45D8-9977-7619E541B11A}" type="presOf" srcId="{A4F7AE7D-CF75-4944-B0C6-BB87D3A6631E}" destId="{101681AC-ED37-48E5-96DD-84FA07E57599}" srcOrd="0" destOrd="0" presId="urn:microsoft.com/office/officeart/2005/8/layout/hList1"/>
    <dgm:cxn modelId="{AB8201B8-DCFC-4014-ACA0-C6E4B4565DDC}" type="presOf" srcId="{932D91C4-75FE-441C-A616-57F11FD0E2A9}" destId="{B27598F9-17C3-4221-894D-A622CB3AA798}" srcOrd="0" destOrd="0" presId="urn:microsoft.com/office/officeart/2005/8/layout/hList1"/>
    <dgm:cxn modelId="{3D8E2690-BE88-4244-8132-104838FA01A4}" type="presParOf" srcId="{21F74D99-D338-44E7-99EF-9DD71BCDBB1D}" destId="{545C7D48-EB9B-4177-AB18-25D0A51E01FC}" srcOrd="0" destOrd="0" presId="urn:microsoft.com/office/officeart/2005/8/layout/hList1"/>
    <dgm:cxn modelId="{462260F3-8ADB-465A-A7E6-7805068EE777}" type="presParOf" srcId="{545C7D48-EB9B-4177-AB18-25D0A51E01FC}" destId="{1522F4CF-1830-4303-ADCA-937555967A21}" srcOrd="0" destOrd="0" presId="urn:microsoft.com/office/officeart/2005/8/layout/hList1"/>
    <dgm:cxn modelId="{38EF09C7-D7DE-4833-825C-042AA859CA06}" type="presParOf" srcId="{545C7D48-EB9B-4177-AB18-25D0A51E01FC}" destId="{101681AC-ED37-48E5-96DD-84FA07E57599}" srcOrd="1" destOrd="0" presId="urn:microsoft.com/office/officeart/2005/8/layout/hList1"/>
    <dgm:cxn modelId="{6093F926-7370-439E-923F-82F181364197}" type="presParOf" srcId="{21F74D99-D338-44E7-99EF-9DD71BCDBB1D}" destId="{8A002CB6-C460-4624-9A5B-26769F1C4F5F}" srcOrd="1" destOrd="0" presId="urn:microsoft.com/office/officeart/2005/8/layout/hList1"/>
    <dgm:cxn modelId="{DD79A9BD-4247-4003-91EF-1789CA58E13F}" type="presParOf" srcId="{21F74D99-D338-44E7-99EF-9DD71BCDBB1D}" destId="{5EEB30D0-18CD-4D06-A986-F6FAA392FEB0}" srcOrd="2" destOrd="0" presId="urn:microsoft.com/office/officeart/2005/8/layout/hList1"/>
    <dgm:cxn modelId="{389040A8-A6A3-4857-A401-ACEA64551C20}" type="presParOf" srcId="{5EEB30D0-18CD-4D06-A986-F6FAA392FEB0}" destId="{C6B60AB7-F8A8-4C5F-8DAE-B7BE6F4E0819}" srcOrd="0" destOrd="0" presId="urn:microsoft.com/office/officeart/2005/8/layout/hList1"/>
    <dgm:cxn modelId="{8C95DF86-6E4C-4893-B9E9-4AF4E588E7AE}" type="presParOf" srcId="{5EEB30D0-18CD-4D06-A986-F6FAA392FEB0}" destId="{C94CC8CD-34C3-445C-989D-C9DAF072BD77}" srcOrd="1" destOrd="0" presId="urn:microsoft.com/office/officeart/2005/8/layout/hList1"/>
    <dgm:cxn modelId="{D15C9743-D9B1-4CFE-89CF-2CCC37217D03}" type="presParOf" srcId="{21F74D99-D338-44E7-99EF-9DD71BCDBB1D}" destId="{B0B534FD-F53D-47DD-839B-15EA163CBE9A}" srcOrd="3" destOrd="0" presId="urn:microsoft.com/office/officeart/2005/8/layout/hList1"/>
    <dgm:cxn modelId="{3122454F-2FBA-43BB-95B7-1A6F5967910F}" type="presParOf" srcId="{21F74D99-D338-44E7-99EF-9DD71BCDBB1D}" destId="{57E2FE65-1D58-4A03-826E-27753FF29FF9}" srcOrd="4" destOrd="0" presId="urn:microsoft.com/office/officeart/2005/8/layout/hList1"/>
    <dgm:cxn modelId="{03308DFC-E43F-4932-9D41-85CDDA6BEF3F}" type="presParOf" srcId="{57E2FE65-1D58-4A03-826E-27753FF29FF9}" destId="{B27598F9-17C3-4221-894D-A622CB3AA798}" srcOrd="0" destOrd="0" presId="urn:microsoft.com/office/officeart/2005/8/layout/hList1"/>
    <dgm:cxn modelId="{DB8A00CF-77BF-4832-99F3-E49AE0029CB5}" type="presParOf" srcId="{57E2FE65-1D58-4A03-826E-27753FF29FF9}" destId="{5B87497C-6D6A-4D40-AD08-297F6ADFEAE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0E773C7-92F7-4ACD-885D-10752448EA24}" type="doc">
      <dgm:prSet loTypeId="urn:microsoft.com/office/officeart/2005/8/layout/hList1" loCatId="list" qsTypeId="urn:microsoft.com/office/officeart/2005/8/quickstyle/simple1" qsCatId="simple" csTypeId="urn:microsoft.com/office/officeart/2005/8/colors/accent2_1" csCatId="accent2" phldr="1"/>
      <dgm:spPr/>
      <dgm:t>
        <a:bodyPr/>
        <a:lstStyle/>
        <a:p>
          <a:endParaRPr lang="en-US"/>
        </a:p>
      </dgm:t>
    </dgm:pt>
    <dgm:pt modelId="{A1BAE309-285A-4D40-9D16-729476EC85BB}">
      <dgm:prSet phldrT="[Text]"/>
      <dgm:spPr/>
      <dgm:t>
        <a:bodyPr/>
        <a:lstStyle/>
        <a:p>
          <a:r>
            <a:rPr lang="en-US" dirty="0" smtClean="0"/>
            <a:t>State Need Grant funding for non-citizens who meet the residency requirements established in HB 1079: </a:t>
          </a:r>
          <a:endParaRPr lang="en-US" dirty="0"/>
        </a:p>
      </dgm:t>
    </dgm:pt>
    <dgm:pt modelId="{2E9FA0C9-FC0A-439D-B062-FE436DC1F43A}" type="parTrans" cxnId="{59C8DFF3-9484-4D37-8B54-D2FB667FE345}">
      <dgm:prSet/>
      <dgm:spPr/>
      <dgm:t>
        <a:bodyPr/>
        <a:lstStyle/>
        <a:p>
          <a:endParaRPr lang="en-US"/>
        </a:p>
      </dgm:t>
    </dgm:pt>
    <dgm:pt modelId="{4BBC7774-AA21-47FE-A7CD-36C80CF9D3F7}" type="sibTrans" cxnId="{59C8DFF3-9484-4D37-8B54-D2FB667FE345}">
      <dgm:prSet/>
      <dgm:spPr/>
      <dgm:t>
        <a:bodyPr/>
        <a:lstStyle/>
        <a:p>
          <a:endParaRPr lang="en-US"/>
        </a:p>
      </dgm:t>
    </dgm:pt>
    <dgm:pt modelId="{C658353F-CC38-4B18-80F6-888C3486E748}">
      <dgm:prSet phldrT="[Text]"/>
      <dgm:spPr/>
      <dgm:t>
        <a:bodyPr/>
        <a:lstStyle/>
        <a:p>
          <a:r>
            <a:rPr lang="en-US" smtClean="0"/>
            <a:t>Have a Washington high school diploma or a GED®</a:t>
          </a:r>
          <a:endParaRPr lang="en-US" dirty="0"/>
        </a:p>
      </dgm:t>
    </dgm:pt>
    <dgm:pt modelId="{D1D89E4C-CBC6-4185-B8AF-BC070C858BA3}" type="parTrans" cxnId="{7D3235DF-727E-4C1D-AB9E-8A6054B8EB46}">
      <dgm:prSet/>
      <dgm:spPr/>
      <dgm:t>
        <a:bodyPr/>
        <a:lstStyle/>
        <a:p>
          <a:endParaRPr lang="en-US"/>
        </a:p>
      </dgm:t>
    </dgm:pt>
    <dgm:pt modelId="{ABA9AF7C-A6A4-4BC7-BF3B-AD6B7B38BB76}" type="sibTrans" cxnId="{7D3235DF-727E-4C1D-AB9E-8A6054B8EB46}">
      <dgm:prSet/>
      <dgm:spPr/>
      <dgm:t>
        <a:bodyPr/>
        <a:lstStyle/>
        <a:p>
          <a:endParaRPr lang="en-US"/>
        </a:p>
      </dgm:t>
    </dgm:pt>
    <dgm:pt modelId="{FB981809-DB96-429A-80AC-5FB4CF482BF2}">
      <dgm:prSet phldrT="[Text]"/>
      <dgm:spPr/>
      <dgm:t>
        <a:bodyPr/>
        <a:lstStyle/>
        <a:p>
          <a:r>
            <a:rPr lang="en-US" b="1" smtClean="0"/>
            <a:t>As of 2015, State Need Grant and the College Bound Scholarship are available to students who have DACA status.</a:t>
          </a:r>
          <a:endParaRPr lang="en-US" dirty="0"/>
        </a:p>
      </dgm:t>
    </dgm:pt>
    <dgm:pt modelId="{1E672BD8-C376-437C-B1D0-5F8676A0878E}" type="parTrans" cxnId="{9DFB0B3C-6C44-4951-8EBE-7B7FADC25B84}">
      <dgm:prSet/>
      <dgm:spPr/>
      <dgm:t>
        <a:bodyPr/>
        <a:lstStyle/>
        <a:p>
          <a:endParaRPr lang="en-US"/>
        </a:p>
      </dgm:t>
    </dgm:pt>
    <dgm:pt modelId="{F89F6B37-0ECE-43C4-A6E6-4E2D769D8BBC}" type="sibTrans" cxnId="{9DFB0B3C-6C44-4951-8EBE-7B7FADC25B84}">
      <dgm:prSet/>
      <dgm:spPr/>
      <dgm:t>
        <a:bodyPr/>
        <a:lstStyle/>
        <a:p>
          <a:endParaRPr lang="en-US"/>
        </a:p>
      </dgm:t>
    </dgm:pt>
    <dgm:pt modelId="{67A4E632-D4E9-407A-87CC-058DAC333814}">
      <dgm:prSet phldrT="[Text]"/>
      <dgm:spPr/>
      <dgm:t>
        <a:bodyPr/>
        <a:lstStyle/>
        <a:p>
          <a:r>
            <a:rPr lang="en-US" smtClean="0"/>
            <a:t>Must meet the same residency requirements as U.S. citizen (typically parents living in the state for one year prior to college).</a:t>
          </a:r>
          <a:endParaRPr lang="en-US" dirty="0"/>
        </a:p>
      </dgm:t>
    </dgm:pt>
    <dgm:pt modelId="{71AB130C-99E2-4BE8-9CE6-C387066C882E}" type="parTrans" cxnId="{378911C3-0427-40D6-B020-18A8748F7629}">
      <dgm:prSet/>
      <dgm:spPr/>
      <dgm:t>
        <a:bodyPr/>
        <a:lstStyle/>
        <a:p>
          <a:endParaRPr lang="en-US"/>
        </a:p>
      </dgm:t>
    </dgm:pt>
    <dgm:pt modelId="{D76BC7FE-D29C-4751-98AB-EE4601D741C9}" type="sibTrans" cxnId="{378911C3-0427-40D6-B020-18A8748F7629}">
      <dgm:prSet/>
      <dgm:spPr/>
      <dgm:t>
        <a:bodyPr/>
        <a:lstStyle/>
        <a:p>
          <a:endParaRPr lang="en-US"/>
        </a:p>
      </dgm:t>
    </dgm:pt>
    <dgm:pt modelId="{E48D022C-B7B8-4B95-897D-76BF18C693ED}">
      <dgm:prSet/>
      <dgm:spPr/>
      <dgm:t>
        <a:bodyPr/>
        <a:lstStyle/>
        <a:p>
          <a:r>
            <a:rPr lang="en-US" smtClean="0"/>
            <a:t>Be a Washington resident for three years prior to, and continuously since, earning the high school diploma or equivalent.</a:t>
          </a:r>
          <a:endParaRPr lang="en-US" dirty="0"/>
        </a:p>
      </dgm:t>
    </dgm:pt>
    <dgm:pt modelId="{8C739AF0-6C22-4C20-A287-0D3CF1221F31}" type="parTrans" cxnId="{B5C321C2-7F6F-4813-9E2D-91A55F0D0726}">
      <dgm:prSet/>
      <dgm:spPr/>
      <dgm:t>
        <a:bodyPr/>
        <a:lstStyle/>
        <a:p>
          <a:endParaRPr lang="en-US"/>
        </a:p>
      </dgm:t>
    </dgm:pt>
    <dgm:pt modelId="{5D093C63-4D4B-4821-8659-D8228463D9C7}" type="sibTrans" cxnId="{B5C321C2-7F6F-4813-9E2D-91A55F0D0726}">
      <dgm:prSet/>
      <dgm:spPr/>
      <dgm:t>
        <a:bodyPr/>
        <a:lstStyle/>
        <a:p>
          <a:endParaRPr lang="en-US"/>
        </a:p>
      </dgm:t>
    </dgm:pt>
    <dgm:pt modelId="{C9565CD3-BB35-47F9-B890-BF6121C93DC7}">
      <dgm:prSet/>
      <dgm:spPr/>
      <dgm:t>
        <a:bodyPr/>
        <a:lstStyle/>
        <a:p>
          <a:r>
            <a:rPr lang="en-US" smtClean="0"/>
            <a:t>Sign a written promise to apply to become a permanent resident of the United States, when eligible.</a:t>
          </a:r>
          <a:endParaRPr lang="en-US" dirty="0"/>
        </a:p>
      </dgm:t>
    </dgm:pt>
    <dgm:pt modelId="{EE19C48D-CAD6-4A0D-BE9D-DB18B731D163}" type="parTrans" cxnId="{60967AD6-5E7B-40CF-89EC-312AC2D26B83}">
      <dgm:prSet/>
      <dgm:spPr/>
      <dgm:t>
        <a:bodyPr/>
        <a:lstStyle/>
        <a:p>
          <a:endParaRPr lang="en-US"/>
        </a:p>
      </dgm:t>
    </dgm:pt>
    <dgm:pt modelId="{9A350B67-F381-4971-875E-69A5A988B607}" type="sibTrans" cxnId="{60967AD6-5E7B-40CF-89EC-312AC2D26B83}">
      <dgm:prSet/>
      <dgm:spPr/>
      <dgm:t>
        <a:bodyPr/>
        <a:lstStyle/>
        <a:p>
          <a:endParaRPr lang="en-US"/>
        </a:p>
      </dgm:t>
    </dgm:pt>
    <dgm:pt modelId="{33BA8E6B-8A56-4D47-8AEF-D52EDD454A54}">
      <dgm:prSet/>
      <dgm:spPr/>
      <dgm:t>
        <a:bodyPr/>
        <a:lstStyle/>
        <a:p>
          <a:r>
            <a:rPr lang="en-US" smtClean="0"/>
            <a:t>Must provide DACA documentation.</a:t>
          </a:r>
          <a:endParaRPr lang="en-US" dirty="0" smtClean="0"/>
        </a:p>
      </dgm:t>
    </dgm:pt>
    <dgm:pt modelId="{66CAC2C5-A719-4684-8C95-7628B0928B0B}" type="parTrans" cxnId="{8789A812-3FB8-4D5D-9965-EE3CB20BD107}">
      <dgm:prSet/>
      <dgm:spPr/>
      <dgm:t>
        <a:bodyPr/>
        <a:lstStyle/>
        <a:p>
          <a:endParaRPr lang="en-US"/>
        </a:p>
      </dgm:t>
    </dgm:pt>
    <dgm:pt modelId="{7872572B-D96D-4FD0-9ADE-5EB7BDA3481D}" type="sibTrans" cxnId="{8789A812-3FB8-4D5D-9965-EE3CB20BD107}">
      <dgm:prSet/>
      <dgm:spPr/>
      <dgm:t>
        <a:bodyPr/>
        <a:lstStyle/>
        <a:p>
          <a:endParaRPr lang="en-US"/>
        </a:p>
      </dgm:t>
    </dgm:pt>
    <dgm:pt modelId="{03692C60-AB34-4B05-85BE-C72080CB9A9B}">
      <dgm:prSet/>
      <dgm:spPr/>
      <dgm:t>
        <a:bodyPr/>
        <a:lstStyle/>
        <a:p>
          <a:r>
            <a:rPr lang="en-US" smtClean="0"/>
            <a:t>Eligibility for College Bound Scholarship still restricted to those who successfully applied in 7</a:t>
          </a:r>
          <a:r>
            <a:rPr lang="en-US" baseline="30000" smtClean="0"/>
            <a:t>th</a:t>
          </a:r>
          <a:r>
            <a:rPr lang="en-US" smtClean="0"/>
            <a:t> or 8</a:t>
          </a:r>
          <a:r>
            <a:rPr lang="en-US" baseline="30000" smtClean="0"/>
            <a:t>th</a:t>
          </a:r>
          <a:r>
            <a:rPr lang="en-US" smtClean="0"/>
            <a:t> grade.</a:t>
          </a:r>
          <a:endParaRPr lang="en-US" dirty="0"/>
        </a:p>
      </dgm:t>
    </dgm:pt>
    <dgm:pt modelId="{47B7AB87-24DC-470F-BCBD-BE65C66E5B0E}" type="parTrans" cxnId="{0A3A1573-5964-4892-9503-42C8B00DED38}">
      <dgm:prSet/>
      <dgm:spPr/>
      <dgm:t>
        <a:bodyPr/>
        <a:lstStyle/>
        <a:p>
          <a:endParaRPr lang="en-US"/>
        </a:p>
      </dgm:t>
    </dgm:pt>
    <dgm:pt modelId="{E42595FF-D4DF-4591-9942-D3F18B35EB4D}" type="sibTrans" cxnId="{0A3A1573-5964-4892-9503-42C8B00DED38}">
      <dgm:prSet/>
      <dgm:spPr/>
      <dgm:t>
        <a:bodyPr/>
        <a:lstStyle/>
        <a:p>
          <a:endParaRPr lang="en-US"/>
        </a:p>
      </dgm:t>
    </dgm:pt>
    <dgm:pt modelId="{C70E5C50-D5B8-45FB-9A74-E2DDD3DAD884}" type="pres">
      <dgm:prSet presAssocID="{C0E773C7-92F7-4ACD-885D-10752448EA24}" presName="Name0" presStyleCnt="0">
        <dgm:presLayoutVars>
          <dgm:dir/>
          <dgm:animLvl val="lvl"/>
          <dgm:resizeHandles val="exact"/>
        </dgm:presLayoutVars>
      </dgm:prSet>
      <dgm:spPr/>
      <dgm:t>
        <a:bodyPr/>
        <a:lstStyle/>
        <a:p>
          <a:endParaRPr lang="en-US"/>
        </a:p>
      </dgm:t>
    </dgm:pt>
    <dgm:pt modelId="{57F6ED96-8465-4AB6-98F0-CA9342CAE9FA}" type="pres">
      <dgm:prSet presAssocID="{A1BAE309-285A-4D40-9D16-729476EC85BB}" presName="composite" presStyleCnt="0"/>
      <dgm:spPr/>
      <dgm:t>
        <a:bodyPr/>
        <a:lstStyle/>
        <a:p>
          <a:endParaRPr lang="en-US"/>
        </a:p>
      </dgm:t>
    </dgm:pt>
    <dgm:pt modelId="{A54483F4-DFA6-4422-A4D2-3854B7CDDF13}" type="pres">
      <dgm:prSet presAssocID="{A1BAE309-285A-4D40-9D16-729476EC85BB}" presName="parTx" presStyleLbl="alignNode1" presStyleIdx="0" presStyleCnt="2">
        <dgm:presLayoutVars>
          <dgm:chMax val="0"/>
          <dgm:chPref val="0"/>
          <dgm:bulletEnabled val="1"/>
        </dgm:presLayoutVars>
      </dgm:prSet>
      <dgm:spPr/>
      <dgm:t>
        <a:bodyPr/>
        <a:lstStyle/>
        <a:p>
          <a:endParaRPr lang="en-US"/>
        </a:p>
      </dgm:t>
    </dgm:pt>
    <dgm:pt modelId="{5AA51E68-266A-430E-B04A-14F1E47014EE}" type="pres">
      <dgm:prSet presAssocID="{A1BAE309-285A-4D40-9D16-729476EC85BB}" presName="desTx" presStyleLbl="alignAccFollowNode1" presStyleIdx="0" presStyleCnt="2">
        <dgm:presLayoutVars>
          <dgm:bulletEnabled val="1"/>
        </dgm:presLayoutVars>
      </dgm:prSet>
      <dgm:spPr/>
      <dgm:t>
        <a:bodyPr/>
        <a:lstStyle/>
        <a:p>
          <a:endParaRPr lang="en-US"/>
        </a:p>
      </dgm:t>
    </dgm:pt>
    <dgm:pt modelId="{1ADDC28B-06B3-43EA-9C83-B0EAF76981BA}" type="pres">
      <dgm:prSet presAssocID="{4BBC7774-AA21-47FE-A7CD-36C80CF9D3F7}" presName="space" presStyleCnt="0"/>
      <dgm:spPr/>
      <dgm:t>
        <a:bodyPr/>
        <a:lstStyle/>
        <a:p>
          <a:endParaRPr lang="en-US"/>
        </a:p>
      </dgm:t>
    </dgm:pt>
    <dgm:pt modelId="{F326D840-6611-4847-AB2A-C79554C200E3}" type="pres">
      <dgm:prSet presAssocID="{FB981809-DB96-429A-80AC-5FB4CF482BF2}" presName="composite" presStyleCnt="0"/>
      <dgm:spPr/>
      <dgm:t>
        <a:bodyPr/>
        <a:lstStyle/>
        <a:p>
          <a:endParaRPr lang="en-US"/>
        </a:p>
      </dgm:t>
    </dgm:pt>
    <dgm:pt modelId="{7AB1A7C8-EC57-413E-917A-B129976D27E7}" type="pres">
      <dgm:prSet presAssocID="{FB981809-DB96-429A-80AC-5FB4CF482BF2}" presName="parTx" presStyleLbl="alignNode1" presStyleIdx="1" presStyleCnt="2" custLinFactNeighborX="1003">
        <dgm:presLayoutVars>
          <dgm:chMax val="0"/>
          <dgm:chPref val="0"/>
          <dgm:bulletEnabled val="1"/>
        </dgm:presLayoutVars>
      </dgm:prSet>
      <dgm:spPr/>
      <dgm:t>
        <a:bodyPr/>
        <a:lstStyle/>
        <a:p>
          <a:endParaRPr lang="en-US"/>
        </a:p>
      </dgm:t>
    </dgm:pt>
    <dgm:pt modelId="{B2CABC54-7ECF-47F9-9607-7CAD869E5341}" type="pres">
      <dgm:prSet presAssocID="{FB981809-DB96-429A-80AC-5FB4CF482BF2}" presName="desTx" presStyleLbl="alignAccFollowNode1" presStyleIdx="1" presStyleCnt="2">
        <dgm:presLayoutVars>
          <dgm:bulletEnabled val="1"/>
        </dgm:presLayoutVars>
      </dgm:prSet>
      <dgm:spPr/>
      <dgm:t>
        <a:bodyPr/>
        <a:lstStyle/>
        <a:p>
          <a:endParaRPr lang="en-US"/>
        </a:p>
      </dgm:t>
    </dgm:pt>
  </dgm:ptLst>
  <dgm:cxnLst>
    <dgm:cxn modelId="{60967AD6-5E7B-40CF-89EC-312AC2D26B83}" srcId="{A1BAE309-285A-4D40-9D16-729476EC85BB}" destId="{C9565CD3-BB35-47F9-B890-BF6121C93DC7}" srcOrd="2" destOrd="0" parTransId="{EE19C48D-CAD6-4A0D-BE9D-DB18B731D163}" sibTransId="{9A350B67-F381-4971-875E-69A5A988B607}"/>
    <dgm:cxn modelId="{59C8DFF3-9484-4D37-8B54-D2FB667FE345}" srcId="{C0E773C7-92F7-4ACD-885D-10752448EA24}" destId="{A1BAE309-285A-4D40-9D16-729476EC85BB}" srcOrd="0" destOrd="0" parTransId="{2E9FA0C9-FC0A-439D-B062-FE436DC1F43A}" sibTransId="{4BBC7774-AA21-47FE-A7CD-36C80CF9D3F7}"/>
    <dgm:cxn modelId="{A71762C6-778C-4823-8418-F3351596FC3C}" type="presOf" srcId="{FB981809-DB96-429A-80AC-5FB4CF482BF2}" destId="{7AB1A7C8-EC57-413E-917A-B129976D27E7}" srcOrd="0" destOrd="0" presId="urn:microsoft.com/office/officeart/2005/8/layout/hList1"/>
    <dgm:cxn modelId="{035DE017-3DC8-4294-86BB-063EE489CF4D}" type="presOf" srcId="{E48D022C-B7B8-4B95-897D-76BF18C693ED}" destId="{5AA51E68-266A-430E-B04A-14F1E47014EE}" srcOrd="0" destOrd="1" presId="urn:microsoft.com/office/officeart/2005/8/layout/hList1"/>
    <dgm:cxn modelId="{34529B85-FE38-47F7-B554-76DF220AACE8}" type="presOf" srcId="{A1BAE309-285A-4D40-9D16-729476EC85BB}" destId="{A54483F4-DFA6-4422-A4D2-3854B7CDDF13}" srcOrd="0" destOrd="0" presId="urn:microsoft.com/office/officeart/2005/8/layout/hList1"/>
    <dgm:cxn modelId="{7D3235DF-727E-4C1D-AB9E-8A6054B8EB46}" srcId="{A1BAE309-285A-4D40-9D16-729476EC85BB}" destId="{C658353F-CC38-4B18-80F6-888C3486E748}" srcOrd="0" destOrd="0" parTransId="{D1D89E4C-CBC6-4185-B8AF-BC070C858BA3}" sibTransId="{ABA9AF7C-A6A4-4BC7-BF3B-AD6B7B38BB76}"/>
    <dgm:cxn modelId="{8789A812-3FB8-4D5D-9965-EE3CB20BD107}" srcId="{FB981809-DB96-429A-80AC-5FB4CF482BF2}" destId="{33BA8E6B-8A56-4D47-8AEF-D52EDD454A54}" srcOrd="1" destOrd="0" parTransId="{66CAC2C5-A719-4684-8C95-7628B0928B0B}" sibTransId="{7872572B-D96D-4FD0-9ADE-5EB7BDA3481D}"/>
    <dgm:cxn modelId="{9DFB0B3C-6C44-4951-8EBE-7B7FADC25B84}" srcId="{C0E773C7-92F7-4ACD-885D-10752448EA24}" destId="{FB981809-DB96-429A-80AC-5FB4CF482BF2}" srcOrd="1" destOrd="0" parTransId="{1E672BD8-C376-437C-B1D0-5F8676A0878E}" sibTransId="{F89F6B37-0ECE-43C4-A6E6-4E2D769D8BBC}"/>
    <dgm:cxn modelId="{B396CF82-9F87-448D-BACC-81BBDDF41AE9}" type="presOf" srcId="{67A4E632-D4E9-407A-87CC-058DAC333814}" destId="{B2CABC54-7ECF-47F9-9607-7CAD869E5341}" srcOrd="0" destOrd="0" presId="urn:microsoft.com/office/officeart/2005/8/layout/hList1"/>
    <dgm:cxn modelId="{B5C321C2-7F6F-4813-9E2D-91A55F0D0726}" srcId="{A1BAE309-285A-4D40-9D16-729476EC85BB}" destId="{E48D022C-B7B8-4B95-897D-76BF18C693ED}" srcOrd="1" destOrd="0" parTransId="{8C739AF0-6C22-4C20-A287-0D3CF1221F31}" sibTransId="{5D093C63-4D4B-4821-8659-D8228463D9C7}"/>
    <dgm:cxn modelId="{49044578-768F-4EE8-9F25-923F02AA6D77}" type="presOf" srcId="{C0E773C7-92F7-4ACD-885D-10752448EA24}" destId="{C70E5C50-D5B8-45FB-9A74-E2DDD3DAD884}" srcOrd="0" destOrd="0" presId="urn:microsoft.com/office/officeart/2005/8/layout/hList1"/>
    <dgm:cxn modelId="{378911C3-0427-40D6-B020-18A8748F7629}" srcId="{FB981809-DB96-429A-80AC-5FB4CF482BF2}" destId="{67A4E632-D4E9-407A-87CC-058DAC333814}" srcOrd="0" destOrd="0" parTransId="{71AB130C-99E2-4BE8-9CE6-C387066C882E}" sibTransId="{D76BC7FE-D29C-4751-98AB-EE4601D741C9}"/>
    <dgm:cxn modelId="{87ECB807-54F1-4B0B-B171-21CA18C03AA5}" type="presOf" srcId="{03692C60-AB34-4B05-85BE-C72080CB9A9B}" destId="{B2CABC54-7ECF-47F9-9607-7CAD869E5341}" srcOrd="0" destOrd="2" presId="urn:microsoft.com/office/officeart/2005/8/layout/hList1"/>
    <dgm:cxn modelId="{3BC8A3E0-6068-4596-8DB9-5A4CA23EEE0D}" type="presOf" srcId="{33BA8E6B-8A56-4D47-8AEF-D52EDD454A54}" destId="{B2CABC54-7ECF-47F9-9607-7CAD869E5341}" srcOrd="0" destOrd="1" presId="urn:microsoft.com/office/officeart/2005/8/layout/hList1"/>
    <dgm:cxn modelId="{0A3A1573-5964-4892-9503-42C8B00DED38}" srcId="{FB981809-DB96-429A-80AC-5FB4CF482BF2}" destId="{03692C60-AB34-4B05-85BE-C72080CB9A9B}" srcOrd="2" destOrd="0" parTransId="{47B7AB87-24DC-470F-BCBD-BE65C66E5B0E}" sibTransId="{E42595FF-D4DF-4591-9942-D3F18B35EB4D}"/>
    <dgm:cxn modelId="{23D60A66-8FB9-492B-844A-F992B62A3300}" type="presOf" srcId="{C658353F-CC38-4B18-80F6-888C3486E748}" destId="{5AA51E68-266A-430E-B04A-14F1E47014EE}" srcOrd="0" destOrd="0" presId="urn:microsoft.com/office/officeart/2005/8/layout/hList1"/>
    <dgm:cxn modelId="{99F2FE24-F5B5-450A-8579-78B32D3ADFB3}" type="presOf" srcId="{C9565CD3-BB35-47F9-B890-BF6121C93DC7}" destId="{5AA51E68-266A-430E-B04A-14F1E47014EE}" srcOrd="0" destOrd="2" presId="urn:microsoft.com/office/officeart/2005/8/layout/hList1"/>
    <dgm:cxn modelId="{E433FBCA-AA89-4EE0-AA0C-5DE954480E61}" type="presParOf" srcId="{C70E5C50-D5B8-45FB-9A74-E2DDD3DAD884}" destId="{57F6ED96-8465-4AB6-98F0-CA9342CAE9FA}" srcOrd="0" destOrd="0" presId="urn:microsoft.com/office/officeart/2005/8/layout/hList1"/>
    <dgm:cxn modelId="{556FAB75-37D3-4155-B7E2-5E0E3010B9EC}" type="presParOf" srcId="{57F6ED96-8465-4AB6-98F0-CA9342CAE9FA}" destId="{A54483F4-DFA6-4422-A4D2-3854B7CDDF13}" srcOrd="0" destOrd="0" presId="urn:microsoft.com/office/officeart/2005/8/layout/hList1"/>
    <dgm:cxn modelId="{4D3DEE17-D71F-482F-A4A3-B6B8464B8DC2}" type="presParOf" srcId="{57F6ED96-8465-4AB6-98F0-CA9342CAE9FA}" destId="{5AA51E68-266A-430E-B04A-14F1E47014EE}" srcOrd="1" destOrd="0" presId="urn:microsoft.com/office/officeart/2005/8/layout/hList1"/>
    <dgm:cxn modelId="{70762759-C6C7-4166-AC98-2F59BA25F040}" type="presParOf" srcId="{C70E5C50-D5B8-45FB-9A74-E2DDD3DAD884}" destId="{1ADDC28B-06B3-43EA-9C83-B0EAF76981BA}" srcOrd="1" destOrd="0" presId="urn:microsoft.com/office/officeart/2005/8/layout/hList1"/>
    <dgm:cxn modelId="{FCCC004F-A74A-4EFD-996D-7A925AE932C6}" type="presParOf" srcId="{C70E5C50-D5B8-45FB-9A74-E2DDD3DAD884}" destId="{F326D840-6611-4847-AB2A-C79554C200E3}" srcOrd="2" destOrd="0" presId="urn:microsoft.com/office/officeart/2005/8/layout/hList1"/>
    <dgm:cxn modelId="{8B6D536D-E4F8-4AF9-A924-D3B1CD971792}" type="presParOf" srcId="{F326D840-6611-4847-AB2A-C79554C200E3}" destId="{7AB1A7C8-EC57-413E-917A-B129976D27E7}" srcOrd="0" destOrd="0" presId="urn:microsoft.com/office/officeart/2005/8/layout/hList1"/>
    <dgm:cxn modelId="{2F031A1C-9113-419E-B957-946864FBB2D4}" type="presParOf" srcId="{F326D840-6611-4847-AB2A-C79554C200E3}" destId="{B2CABC54-7ECF-47F9-9607-7CAD869E534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F17AE49-4C86-4DA2-BE69-C574481957D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206AB2E-1BB6-43A8-B15D-6AE19E4AF4DE}">
      <dgm:prSet phldrT="[Text]"/>
      <dgm:spPr/>
      <dgm:t>
        <a:bodyPr/>
        <a:lstStyle/>
        <a:p>
          <a:r>
            <a:rPr lang="en-US" dirty="0" smtClean="0">
              <a:solidFill>
                <a:schemeClr val="tx2"/>
              </a:solidFill>
            </a:rPr>
            <a:t>Network</a:t>
          </a:r>
          <a:endParaRPr lang="en-US" dirty="0">
            <a:solidFill>
              <a:schemeClr val="tx2"/>
            </a:solidFill>
          </a:endParaRPr>
        </a:p>
      </dgm:t>
    </dgm:pt>
    <dgm:pt modelId="{974E80BD-CC40-4E8C-AEA3-BB56588E4924}" type="parTrans" cxnId="{3C0BC298-F333-44C3-A264-07644ADC5756}">
      <dgm:prSet/>
      <dgm:spPr/>
      <dgm:t>
        <a:bodyPr/>
        <a:lstStyle/>
        <a:p>
          <a:endParaRPr lang="en-US">
            <a:solidFill>
              <a:schemeClr val="tx2"/>
            </a:solidFill>
          </a:endParaRPr>
        </a:p>
      </dgm:t>
    </dgm:pt>
    <dgm:pt modelId="{8455AB7F-B11C-4409-A0B8-5BF532BBB06A}" type="sibTrans" cxnId="{3C0BC298-F333-44C3-A264-07644ADC5756}">
      <dgm:prSet/>
      <dgm:spPr/>
      <dgm:t>
        <a:bodyPr/>
        <a:lstStyle/>
        <a:p>
          <a:endParaRPr lang="en-US">
            <a:solidFill>
              <a:schemeClr val="tx2"/>
            </a:solidFill>
          </a:endParaRPr>
        </a:p>
      </dgm:t>
    </dgm:pt>
    <dgm:pt modelId="{F5247BF6-4D45-472B-8315-C8B610EA76F2}">
      <dgm:prSet phldrT="[Text]"/>
      <dgm:spPr/>
      <dgm:t>
        <a:bodyPr/>
        <a:lstStyle/>
        <a:p>
          <a:r>
            <a:rPr lang="en-US" dirty="0" smtClean="0">
              <a:solidFill>
                <a:schemeClr val="tx2"/>
              </a:solidFill>
            </a:rPr>
            <a:t>Don’t just use the Internet for scholarship research. Network with the people around you.</a:t>
          </a:r>
          <a:endParaRPr lang="en-US" dirty="0">
            <a:solidFill>
              <a:schemeClr val="tx2"/>
            </a:solidFill>
          </a:endParaRPr>
        </a:p>
      </dgm:t>
    </dgm:pt>
    <dgm:pt modelId="{0F201106-6CA3-4D5A-9304-4B2B124B16FB}" type="parTrans" cxnId="{184DF223-2B8B-46A1-AEEA-30D3E2AAC37E}">
      <dgm:prSet/>
      <dgm:spPr/>
      <dgm:t>
        <a:bodyPr/>
        <a:lstStyle/>
        <a:p>
          <a:endParaRPr lang="en-US">
            <a:solidFill>
              <a:schemeClr val="tx2"/>
            </a:solidFill>
          </a:endParaRPr>
        </a:p>
      </dgm:t>
    </dgm:pt>
    <dgm:pt modelId="{01816ADC-BB5F-47A7-9D26-B7A2AB849EE7}" type="sibTrans" cxnId="{184DF223-2B8B-46A1-AEEA-30D3E2AAC37E}">
      <dgm:prSet/>
      <dgm:spPr/>
      <dgm:t>
        <a:bodyPr/>
        <a:lstStyle/>
        <a:p>
          <a:endParaRPr lang="en-US">
            <a:solidFill>
              <a:schemeClr val="tx2"/>
            </a:solidFill>
          </a:endParaRPr>
        </a:p>
      </dgm:t>
    </dgm:pt>
    <dgm:pt modelId="{B210EE23-9E65-4554-98FB-F37CFAA30BAC}">
      <dgm:prSet phldrT="[Text]"/>
      <dgm:spPr/>
      <dgm:t>
        <a:bodyPr/>
        <a:lstStyle/>
        <a:p>
          <a:r>
            <a:rPr lang="en-US" dirty="0" smtClean="0">
              <a:solidFill>
                <a:schemeClr val="tx2"/>
              </a:solidFill>
            </a:rPr>
            <a:t>Money is Money</a:t>
          </a:r>
          <a:endParaRPr lang="en-US" dirty="0">
            <a:solidFill>
              <a:schemeClr val="tx2"/>
            </a:solidFill>
          </a:endParaRPr>
        </a:p>
      </dgm:t>
    </dgm:pt>
    <dgm:pt modelId="{BB922667-0967-4483-9C46-0D0406FA5897}" type="parTrans" cxnId="{9B35E724-E905-4E03-9438-46CC8F86F276}">
      <dgm:prSet/>
      <dgm:spPr/>
      <dgm:t>
        <a:bodyPr/>
        <a:lstStyle/>
        <a:p>
          <a:endParaRPr lang="en-US">
            <a:solidFill>
              <a:schemeClr val="tx2"/>
            </a:solidFill>
          </a:endParaRPr>
        </a:p>
      </dgm:t>
    </dgm:pt>
    <dgm:pt modelId="{5E2290FF-688E-4DCF-A2AC-D3E8E6C44205}" type="sibTrans" cxnId="{9B35E724-E905-4E03-9438-46CC8F86F276}">
      <dgm:prSet/>
      <dgm:spPr/>
      <dgm:t>
        <a:bodyPr/>
        <a:lstStyle/>
        <a:p>
          <a:endParaRPr lang="en-US">
            <a:solidFill>
              <a:schemeClr val="tx2"/>
            </a:solidFill>
          </a:endParaRPr>
        </a:p>
      </dgm:t>
    </dgm:pt>
    <dgm:pt modelId="{4AA49F35-B038-4B48-9EEC-064C10F61557}">
      <dgm:prSet phldrT="[Text]"/>
      <dgm:spPr/>
      <dgm:t>
        <a:bodyPr/>
        <a:lstStyle/>
        <a:p>
          <a:r>
            <a:rPr lang="en-US" dirty="0" smtClean="0">
              <a:solidFill>
                <a:schemeClr val="tx2"/>
              </a:solidFill>
            </a:rPr>
            <a:t>Aim high, accept low.</a:t>
          </a:r>
          <a:endParaRPr lang="en-US" dirty="0">
            <a:solidFill>
              <a:schemeClr val="tx2"/>
            </a:solidFill>
          </a:endParaRPr>
        </a:p>
      </dgm:t>
    </dgm:pt>
    <dgm:pt modelId="{02C6C25D-8190-4215-8BA5-9969527B5D3B}" type="parTrans" cxnId="{48245D6D-C3A7-46AE-BDCB-DBB5BBF4C90F}">
      <dgm:prSet/>
      <dgm:spPr/>
      <dgm:t>
        <a:bodyPr/>
        <a:lstStyle/>
        <a:p>
          <a:endParaRPr lang="en-US">
            <a:solidFill>
              <a:schemeClr val="tx2"/>
            </a:solidFill>
          </a:endParaRPr>
        </a:p>
      </dgm:t>
    </dgm:pt>
    <dgm:pt modelId="{1F4190D7-AE99-4959-89BF-8B68EFFE6B83}" type="sibTrans" cxnId="{48245D6D-C3A7-46AE-BDCB-DBB5BBF4C90F}">
      <dgm:prSet/>
      <dgm:spPr/>
      <dgm:t>
        <a:bodyPr/>
        <a:lstStyle/>
        <a:p>
          <a:endParaRPr lang="en-US">
            <a:solidFill>
              <a:schemeClr val="tx2"/>
            </a:solidFill>
          </a:endParaRPr>
        </a:p>
      </dgm:t>
    </dgm:pt>
    <dgm:pt modelId="{A41D0EF5-20E8-4CC6-A748-96000DE6E8D5}">
      <dgm:prSet phldrT="[Text]"/>
      <dgm:spPr/>
      <dgm:t>
        <a:bodyPr/>
        <a:lstStyle/>
        <a:p>
          <a:r>
            <a:rPr lang="en-US" dirty="0" smtClean="0">
              <a:solidFill>
                <a:schemeClr val="tx2"/>
              </a:solidFill>
            </a:rPr>
            <a:t>Fit the Bill</a:t>
          </a:r>
          <a:endParaRPr lang="en-US" dirty="0">
            <a:solidFill>
              <a:schemeClr val="tx2"/>
            </a:solidFill>
          </a:endParaRPr>
        </a:p>
      </dgm:t>
    </dgm:pt>
    <dgm:pt modelId="{051E1D35-4B6D-4692-B6C5-4D27A315BF90}" type="parTrans" cxnId="{95CE95FA-6223-4F23-8E49-5B9E2456D3DE}">
      <dgm:prSet/>
      <dgm:spPr/>
      <dgm:t>
        <a:bodyPr/>
        <a:lstStyle/>
        <a:p>
          <a:endParaRPr lang="en-US">
            <a:solidFill>
              <a:schemeClr val="tx2"/>
            </a:solidFill>
          </a:endParaRPr>
        </a:p>
      </dgm:t>
    </dgm:pt>
    <dgm:pt modelId="{FAAFA1F5-123E-4C43-AC58-4A35280F3A52}" type="sibTrans" cxnId="{95CE95FA-6223-4F23-8E49-5B9E2456D3DE}">
      <dgm:prSet/>
      <dgm:spPr/>
      <dgm:t>
        <a:bodyPr/>
        <a:lstStyle/>
        <a:p>
          <a:endParaRPr lang="en-US">
            <a:solidFill>
              <a:schemeClr val="tx2"/>
            </a:solidFill>
          </a:endParaRPr>
        </a:p>
      </dgm:t>
    </dgm:pt>
    <dgm:pt modelId="{102EE392-09E0-4CE9-A335-04EE4D15AC67}">
      <dgm:prSet phldrT="[Text]"/>
      <dgm:spPr/>
      <dgm:t>
        <a:bodyPr/>
        <a:lstStyle/>
        <a:p>
          <a:r>
            <a:rPr lang="en-US" dirty="0" smtClean="0">
              <a:solidFill>
                <a:schemeClr val="tx2"/>
              </a:solidFill>
            </a:rPr>
            <a:t>Students must fit the requirements but don’t have to fit all the preferences.</a:t>
          </a:r>
          <a:endParaRPr lang="en-US" dirty="0">
            <a:solidFill>
              <a:schemeClr val="tx2"/>
            </a:solidFill>
          </a:endParaRPr>
        </a:p>
      </dgm:t>
    </dgm:pt>
    <dgm:pt modelId="{0EAA4A02-28F6-48FE-A2E7-CEAA3CF26B16}" type="parTrans" cxnId="{32BF215D-78EC-4CB7-8862-DC98C251F779}">
      <dgm:prSet/>
      <dgm:spPr/>
      <dgm:t>
        <a:bodyPr/>
        <a:lstStyle/>
        <a:p>
          <a:endParaRPr lang="en-US">
            <a:solidFill>
              <a:schemeClr val="tx2"/>
            </a:solidFill>
          </a:endParaRPr>
        </a:p>
      </dgm:t>
    </dgm:pt>
    <dgm:pt modelId="{9DE9669A-B538-4DDF-9573-4AECC163901C}" type="sibTrans" cxnId="{32BF215D-78EC-4CB7-8862-DC98C251F779}">
      <dgm:prSet/>
      <dgm:spPr/>
      <dgm:t>
        <a:bodyPr/>
        <a:lstStyle/>
        <a:p>
          <a:endParaRPr lang="en-US">
            <a:solidFill>
              <a:schemeClr val="tx2"/>
            </a:solidFill>
          </a:endParaRPr>
        </a:p>
      </dgm:t>
    </dgm:pt>
    <dgm:pt modelId="{167470B2-D7A8-4E64-8C18-A8E0BE6FF4B3}">
      <dgm:prSet/>
      <dgm:spPr/>
      <dgm:t>
        <a:bodyPr/>
        <a:lstStyle/>
        <a:p>
          <a:r>
            <a:rPr lang="en-US" dirty="0" smtClean="0">
              <a:solidFill>
                <a:schemeClr val="tx2"/>
              </a:solidFill>
            </a:rPr>
            <a:t>Know the Requirements</a:t>
          </a:r>
          <a:endParaRPr lang="en-US" dirty="0">
            <a:solidFill>
              <a:schemeClr val="tx2"/>
            </a:solidFill>
          </a:endParaRPr>
        </a:p>
      </dgm:t>
    </dgm:pt>
    <dgm:pt modelId="{15B93FAC-A931-4240-AD76-2EACC300C32E}" type="parTrans" cxnId="{397E879F-32F4-4AC7-82DA-3A0B0934F508}">
      <dgm:prSet/>
      <dgm:spPr/>
      <dgm:t>
        <a:bodyPr/>
        <a:lstStyle/>
        <a:p>
          <a:endParaRPr lang="en-US">
            <a:solidFill>
              <a:schemeClr val="tx2"/>
            </a:solidFill>
          </a:endParaRPr>
        </a:p>
      </dgm:t>
    </dgm:pt>
    <dgm:pt modelId="{7FABCC7A-B32F-4E1B-A687-829C6D894DF6}" type="sibTrans" cxnId="{397E879F-32F4-4AC7-82DA-3A0B0934F508}">
      <dgm:prSet/>
      <dgm:spPr/>
      <dgm:t>
        <a:bodyPr/>
        <a:lstStyle/>
        <a:p>
          <a:endParaRPr lang="en-US">
            <a:solidFill>
              <a:schemeClr val="tx2"/>
            </a:solidFill>
          </a:endParaRPr>
        </a:p>
      </dgm:t>
    </dgm:pt>
    <dgm:pt modelId="{99651822-BF67-4C58-A8CF-84687EFAA095}">
      <dgm:prSet/>
      <dgm:spPr/>
      <dgm:t>
        <a:bodyPr/>
        <a:lstStyle/>
        <a:p>
          <a:r>
            <a:rPr lang="en-US" dirty="0" smtClean="0">
              <a:solidFill>
                <a:schemeClr val="tx2"/>
              </a:solidFill>
            </a:rPr>
            <a:t>Like a college application, a scholarship application often requires letters of recommendation, personal profile, essay/personal statement, and transcripts.</a:t>
          </a:r>
          <a:endParaRPr lang="en-US" dirty="0">
            <a:solidFill>
              <a:schemeClr val="tx2"/>
            </a:solidFill>
          </a:endParaRPr>
        </a:p>
      </dgm:t>
    </dgm:pt>
    <dgm:pt modelId="{1720CC89-2F6B-4A7D-BAA6-E00DA8929FA6}" type="parTrans" cxnId="{378891E8-A1CF-4A9C-8F4A-E610007314C7}">
      <dgm:prSet/>
      <dgm:spPr/>
      <dgm:t>
        <a:bodyPr/>
        <a:lstStyle/>
        <a:p>
          <a:endParaRPr lang="en-US">
            <a:solidFill>
              <a:schemeClr val="tx2"/>
            </a:solidFill>
          </a:endParaRPr>
        </a:p>
      </dgm:t>
    </dgm:pt>
    <dgm:pt modelId="{9C00CDBC-2E46-4E47-8771-A5082B8BAD06}" type="sibTrans" cxnId="{378891E8-A1CF-4A9C-8F4A-E610007314C7}">
      <dgm:prSet/>
      <dgm:spPr/>
      <dgm:t>
        <a:bodyPr/>
        <a:lstStyle/>
        <a:p>
          <a:endParaRPr lang="en-US">
            <a:solidFill>
              <a:schemeClr val="tx2"/>
            </a:solidFill>
          </a:endParaRPr>
        </a:p>
      </dgm:t>
    </dgm:pt>
    <dgm:pt modelId="{CD6F99B8-4F2E-4F84-9802-037A79661C3E}" type="pres">
      <dgm:prSet presAssocID="{CF17AE49-4C86-4DA2-BE69-C574481957DA}" presName="vert0" presStyleCnt="0">
        <dgm:presLayoutVars>
          <dgm:dir/>
          <dgm:animOne val="branch"/>
          <dgm:animLvl val="lvl"/>
        </dgm:presLayoutVars>
      </dgm:prSet>
      <dgm:spPr/>
      <dgm:t>
        <a:bodyPr/>
        <a:lstStyle/>
        <a:p>
          <a:endParaRPr lang="en-US"/>
        </a:p>
      </dgm:t>
    </dgm:pt>
    <dgm:pt modelId="{018AD2C8-6993-4009-996B-5A74C7C54CBC}" type="pres">
      <dgm:prSet presAssocID="{B206AB2E-1BB6-43A8-B15D-6AE19E4AF4DE}" presName="thickLine" presStyleLbl="alignNode1" presStyleIdx="0" presStyleCnt="4"/>
      <dgm:spPr/>
    </dgm:pt>
    <dgm:pt modelId="{3A7E3F1B-681B-4B41-BB3C-53D282D4EF62}" type="pres">
      <dgm:prSet presAssocID="{B206AB2E-1BB6-43A8-B15D-6AE19E4AF4DE}" presName="horz1" presStyleCnt="0"/>
      <dgm:spPr/>
    </dgm:pt>
    <dgm:pt modelId="{F8944888-0CC9-4676-93C8-8265023AFE13}" type="pres">
      <dgm:prSet presAssocID="{B206AB2E-1BB6-43A8-B15D-6AE19E4AF4DE}" presName="tx1" presStyleLbl="revTx" presStyleIdx="0" presStyleCnt="8"/>
      <dgm:spPr/>
      <dgm:t>
        <a:bodyPr/>
        <a:lstStyle/>
        <a:p>
          <a:endParaRPr lang="en-US"/>
        </a:p>
      </dgm:t>
    </dgm:pt>
    <dgm:pt modelId="{27F62D63-9704-4716-A2C6-10ECEAD80FFC}" type="pres">
      <dgm:prSet presAssocID="{B206AB2E-1BB6-43A8-B15D-6AE19E4AF4DE}" presName="vert1" presStyleCnt="0"/>
      <dgm:spPr/>
    </dgm:pt>
    <dgm:pt modelId="{5B6870A3-74DA-46ED-B3E7-D65597912DF5}" type="pres">
      <dgm:prSet presAssocID="{F5247BF6-4D45-472B-8315-C8B610EA76F2}" presName="vertSpace2a" presStyleCnt="0"/>
      <dgm:spPr/>
    </dgm:pt>
    <dgm:pt modelId="{EEBE27ED-C6D1-49DE-B083-EAE27DBD228C}" type="pres">
      <dgm:prSet presAssocID="{F5247BF6-4D45-472B-8315-C8B610EA76F2}" presName="horz2" presStyleCnt="0"/>
      <dgm:spPr/>
    </dgm:pt>
    <dgm:pt modelId="{6A6AA134-ADBA-4609-BA61-7DE7AF6D7457}" type="pres">
      <dgm:prSet presAssocID="{F5247BF6-4D45-472B-8315-C8B610EA76F2}" presName="horzSpace2" presStyleCnt="0"/>
      <dgm:spPr/>
    </dgm:pt>
    <dgm:pt modelId="{F8E2108A-F409-46B1-97EE-FC24BF272295}" type="pres">
      <dgm:prSet presAssocID="{F5247BF6-4D45-472B-8315-C8B610EA76F2}" presName="tx2" presStyleLbl="revTx" presStyleIdx="1" presStyleCnt="8"/>
      <dgm:spPr/>
      <dgm:t>
        <a:bodyPr/>
        <a:lstStyle/>
        <a:p>
          <a:endParaRPr lang="en-US"/>
        </a:p>
      </dgm:t>
    </dgm:pt>
    <dgm:pt modelId="{D2B7E19B-7FEE-4CD7-AB54-0D227317D4F6}" type="pres">
      <dgm:prSet presAssocID="{F5247BF6-4D45-472B-8315-C8B610EA76F2}" presName="vert2" presStyleCnt="0"/>
      <dgm:spPr/>
    </dgm:pt>
    <dgm:pt modelId="{EF338F1A-42C5-468C-9C1F-025A6038C31B}" type="pres">
      <dgm:prSet presAssocID="{F5247BF6-4D45-472B-8315-C8B610EA76F2}" presName="thinLine2b" presStyleLbl="callout" presStyleIdx="0" presStyleCnt="4"/>
      <dgm:spPr/>
    </dgm:pt>
    <dgm:pt modelId="{1D76AA4E-B419-4908-94FA-4EB95ABD3E82}" type="pres">
      <dgm:prSet presAssocID="{F5247BF6-4D45-472B-8315-C8B610EA76F2}" presName="vertSpace2b" presStyleCnt="0"/>
      <dgm:spPr/>
    </dgm:pt>
    <dgm:pt modelId="{80EE1203-4833-4226-BEB3-DA53B213022C}" type="pres">
      <dgm:prSet presAssocID="{B210EE23-9E65-4554-98FB-F37CFAA30BAC}" presName="thickLine" presStyleLbl="alignNode1" presStyleIdx="1" presStyleCnt="4"/>
      <dgm:spPr/>
    </dgm:pt>
    <dgm:pt modelId="{6FE93D13-87D5-44A8-892F-0AAFF44261EC}" type="pres">
      <dgm:prSet presAssocID="{B210EE23-9E65-4554-98FB-F37CFAA30BAC}" presName="horz1" presStyleCnt="0"/>
      <dgm:spPr/>
    </dgm:pt>
    <dgm:pt modelId="{BDAC9C87-A3DD-4393-8FF9-8C36A4AA9793}" type="pres">
      <dgm:prSet presAssocID="{B210EE23-9E65-4554-98FB-F37CFAA30BAC}" presName="tx1" presStyleLbl="revTx" presStyleIdx="2" presStyleCnt="8"/>
      <dgm:spPr/>
      <dgm:t>
        <a:bodyPr/>
        <a:lstStyle/>
        <a:p>
          <a:endParaRPr lang="en-US"/>
        </a:p>
      </dgm:t>
    </dgm:pt>
    <dgm:pt modelId="{628B6C46-578A-4B39-A142-086846A4882A}" type="pres">
      <dgm:prSet presAssocID="{B210EE23-9E65-4554-98FB-F37CFAA30BAC}" presName="vert1" presStyleCnt="0"/>
      <dgm:spPr/>
    </dgm:pt>
    <dgm:pt modelId="{9AC755B9-FC1F-485E-B58B-189C6DC19C5F}" type="pres">
      <dgm:prSet presAssocID="{4AA49F35-B038-4B48-9EEC-064C10F61557}" presName="vertSpace2a" presStyleCnt="0"/>
      <dgm:spPr/>
    </dgm:pt>
    <dgm:pt modelId="{C9059A2E-4E02-4A42-8A2A-0956119990AC}" type="pres">
      <dgm:prSet presAssocID="{4AA49F35-B038-4B48-9EEC-064C10F61557}" presName="horz2" presStyleCnt="0"/>
      <dgm:spPr/>
    </dgm:pt>
    <dgm:pt modelId="{3FF9B62B-E852-4676-B187-FC62756432DC}" type="pres">
      <dgm:prSet presAssocID="{4AA49F35-B038-4B48-9EEC-064C10F61557}" presName="horzSpace2" presStyleCnt="0"/>
      <dgm:spPr/>
    </dgm:pt>
    <dgm:pt modelId="{9D60F190-72A4-4087-9171-C560685A5F4A}" type="pres">
      <dgm:prSet presAssocID="{4AA49F35-B038-4B48-9EEC-064C10F61557}" presName="tx2" presStyleLbl="revTx" presStyleIdx="3" presStyleCnt="8"/>
      <dgm:spPr/>
      <dgm:t>
        <a:bodyPr/>
        <a:lstStyle/>
        <a:p>
          <a:endParaRPr lang="en-US"/>
        </a:p>
      </dgm:t>
    </dgm:pt>
    <dgm:pt modelId="{F59753E4-B466-4466-8C18-0EC28910DF8C}" type="pres">
      <dgm:prSet presAssocID="{4AA49F35-B038-4B48-9EEC-064C10F61557}" presName="vert2" presStyleCnt="0"/>
      <dgm:spPr/>
    </dgm:pt>
    <dgm:pt modelId="{CDCF3EA7-75E7-4F20-9412-354842849A75}" type="pres">
      <dgm:prSet presAssocID="{4AA49F35-B038-4B48-9EEC-064C10F61557}" presName="thinLine2b" presStyleLbl="callout" presStyleIdx="1" presStyleCnt="4"/>
      <dgm:spPr/>
    </dgm:pt>
    <dgm:pt modelId="{97F6D5C2-3E9E-4B14-92F4-1D7A4940A6EF}" type="pres">
      <dgm:prSet presAssocID="{4AA49F35-B038-4B48-9EEC-064C10F61557}" presName="vertSpace2b" presStyleCnt="0"/>
      <dgm:spPr/>
    </dgm:pt>
    <dgm:pt modelId="{72AC67B9-32C6-4645-803E-6C7639554FAD}" type="pres">
      <dgm:prSet presAssocID="{A41D0EF5-20E8-4CC6-A748-96000DE6E8D5}" presName="thickLine" presStyleLbl="alignNode1" presStyleIdx="2" presStyleCnt="4"/>
      <dgm:spPr/>
    </dgm:pt>
    <dgm:pt modelId="{2CA01F52-A42A-4FC6-A26D-B2484A6824F4}" type="pres">
      <dgm:prSet presAssocID="{A41D0EF5-20E8-4CC6-A748-96000DE6E8D5}" presName="horz1" presStyleCnt="0"/>
      <dgm:spPr/>
    </dgm:pt>
    <dgm:pt modelId="{105704F4-1D5F-4640-B872-2D38225943ED}" type="pres">
      <dgm:prSet presAssocID="{A41D0EF5-20E8-4CC6-A748-96000DE6E8D5}" presName="tx1" presStyleLbl="revTx" presStyleIdx="4" presStyleCnt="8"/>
      <dgm:spPr/>
      <dgm:t>
        <a:bodyPr/>
        <a:lstStyle/>
        <a:p>
          <a:endParaRPr lang="en-US"/>
        </a:p>
      </dgm:t>
    </dgm:pt>
    <dgm:pt modelId="{D229EC48-220E-4E3A-8E91-4A48919B3F18}" type="pres">
      <dgm:prSet presAssocID="{A41D0EF5-20E8-4CC6-A748-96000DE6E8D5}" presName="vert1" presStyleCnt="0"/>
      <dgm:spPr/>
    </dgm:pt>
    <dgm:pt modelId="{84E4BE13-1AD9-4A41-8261-282B594C7FD4}" type="pres">
      <dgm:prSet presAssocID="{102EE392-09E0-4CE9-A335-04EE4D15AC67}" presName="vertSpace2a" presStyleCnt="0"/>
      <dgm:spPr/>
    </dgm:pt>
    <dgm:pt modelId="{61809D80-6E3A-461B-B649-E0C18A6869D9}" type="pres">
      <dgm:prSet presAssocID="{102EE392-09E0-4CE9-A335-04EE4D15AC67}" presName="horz2" presStyleCnt="0"/>
      <dgm:spPr/>
    </dgm:pt>
    <dgm:pt modelId="{EA3E1F54-9C34-4EF1-A2B8-84D33BAAB47F}" type="pres">
      <dgm:prSet presAssocID="{102EE392-09E0-4CE9-A335-04EE4D15AC67}" presName="horzSpace2" presStyleCnt="0"/>
      <dgm:spPr/>
    </dgm:pt>
    <dgm:pt modelId="{DAE3D09E-D17B-43E1-AA24-BB2212C32D46}" type="pres">
      <dgm:prSet presAssocID="{102EE392-09E0-4CE9-A335-04EE4D15AC67}" presName="tx2" presStyleLbl="revTx" presStyleIdx="5" presStyleCnt="8"/>
      <dgm:spPr/>
      <dgm:t>
        <a:bodyPr/>
        <a:lstStyle/>
        <a:p>
          <a:endParaRPr lang="en-US"/>
        </a:p>
      </dgm:t>
    </dgm:pt>
    <dgm:pt modelId="{837B306C-0FB0-4A40-94A8-E52BA984D0F0}" type="pres">
      <dgm:prSet presAssocID="{102EE392-09E0-4CE9-A335-04EE4D15AC67}" presName="vert2" presStyleCnt="0"/>
      <dgm:spPr/>
    </dgm:pt>
    <dgm:pt modelId="{01731E33-49C6-4A22-B0B0-449E121DDAA6}" type="pres">
      <dgm:prSet presAssocID="{102EE392-09E0-4CE9-A335-04EE4D15AC67}" presName="thinLine2b" presStyleLbl="callout" presStyleIdx="2" presStyleCnt="4"/>
      <dgm:spPr/>
    </dgm:pt>
    <dgm:pt modelId="{4910F161-C533-4FA7-98BA-520EF57FAEDB}" type="pres">
      <dgm:prSet presAssocID="{102EE392-09E0-4CE9-A335-04EE4D15AC67}" presName="vertSpace2b" presStyleCnt="0"/>
      <dgm:spPr/>
    </dgm:pt>
    <dgm:pt modelId="{D4AB3319-08A7-4CE4-9D49-41599602E14C}" type="pres">
      <dgm:prSet presAssocID="{167470B2-D7A8-4E64-8C18-A8E0BE6FF4B3}" presName="thickLine" presStyleLbl="alignNode1" presStyleIdx="3" presStyleCnt="4"/>
      <dgm:spPr/>
    </dgm:pt>
    <dgm:pt modelId="{D0CA4DD8-A042-403D-A34F-C10EBADA4183}" type="pres">
      <dgm:prSet presAssocID="{167470B2-D7A8-4E64-8C18-A8E0BE6FF4B3}" presName="horz1" presStyleCnt="0"/>
      <dgm:spPr/>
    </dgm:pt>
    <dgm:pt modelId="{68DC0357-2376-4C68-A8A7-50405616C72D}" type="pres">
      <dgm:prSet presAssocID="{167470B2-D7A8-4E64-8C18-A8E0BE6FF4B3}" presName="tx1" presStyleLbl="revTx" presStyleIdx="6" presStyleCnt="8"/>
      <dgm:spPr/>
      <dgm:t>
        <a:bodyPr/>
        <a:lstStyle/>
        <a:p>
          <a:endParaRPr lang="en-US"/>
        </a:p>
      </dgm:t>
    </dgm:pt>
    <dgm:pt modelId="{5226812F-B082-4C3F-AC2F-4EF073AA5A2B}" type="pres">
      <dgm:prSet presAssocID="{167470B2-D7A8-4E64-8C18-A8E0BE6FF4B3}" presName="vert1" presStyleCnt="0"/>
      <dgm:spPr/>
    </dgm:pt>
    <dgm:pt modelId="{4B87D4C4-A0A9-44FA-B1ED-59B70B1BEACC}" type="pres">
      <dgm:prSet presAssocID="{99651822-BF67-4C58-A8CF-84687EFAA095}" presName="vertSpace2a" presStyleCnt="0"/>
      <dgm:spPr/>
    </dgm:pt>
    <dgm:pt modelId="{503AFACC-0062-43D0-AD3C-B2FA0EAA6A59}" type="pres">
      <dgm:prSet presAssocID="{99651822-BF67-4C58-A8CF-84687EFAA095}" presName="horz2" presStyleCnt="0"/>
      <dgm:spPr/>
    </dgm:pt>
    <dgm:pt modelId="{356F53ED-D0AF-4B12-B69D-79782EF4C062}" type="pres">
      <dgm:prSet presAssocID="{99651822-BF67-4C58-A8CF-84687EFAA095}" presName="horzSpace2" presStyleCnt="0"/>
      <dgm:spPr/>
    </dgm:pt>
    <dgm:pt modelId="{DF58D9DC-9132-441E-BD3F-9F572576F790}" type="pres">
      <dgm:prSet presAssocID="{99651822-BF67-4C58-A8CF-84687EFAA095}" presName="tx2" presStyleLbl="revTx" presStyleIdx="7" presStyleCnt="8"/>
      <dgm:spPr/>
      <dgm:t>
        <a:bodyPr/>
        <a:lstStyle/>
        <a:p>
          <a:endParaRPr lang="en-US"/>
        </a:p>
      </dgm:t>
    </dgm:pt>
    <dgm:pt modelId="{2A0FD604-F5E7-420C-B41E-BF81C59B5DCE}" type="pres">
      <dgm:prSet presAssocID="{99651822-BF67-4C58-A8CF-84687EFAA095}" presName="vert2" presStyleCnt="0"/>
      <dgm:spPr/>
    </dgm:pt>
    <dgm:pt modelId="{A22532AF-77A3-4A0D-A8AC-00E2F5CD0898}" type="pres">
      <dgm:prSet presAssocID="{99651822-BF67-4C58-A8CF-84687EFAA095}" presName="thinLine2b" presStyleLbl="callout" presStyleIdx="3" presStyleCnt="4"/>
      <dgm:spPr/>
    </dgm:pt>
    <dgm:pt modelId="{18F02E7F-4DE0-49AA-8DB8-D690E2F3A79C}" type="pres">
      <dgm:prSet presAssocID="{99651822-BF67-4C58-A8CF-84687EFAA095}" presName="vertSpace2b" presStyleCnt="0"/>
      <dgm:spPr/>
    </dgm:pt>
  </dgm:ptLst>
  <dgm:cxnLst>
    <dgm:cxn modelId="{C831096D-220F-4740-98B2-6940F20E7CA7}" type="presOf" srcId="{B210EE23-9E65-4554-98FB-F37CFAA30BAC}" destId="{BDAC9C87-A3DD-4393-8FF9-8C36A4AA9793}" srcOrd="0" destOrd="0" presId="urn:microsoft.com/office/officeart/2008/layout/LinedList"/>
    <dgm:cxn modelId="{32BF215D-78EC-4CB7-8862-DC98C251F779}" srcId="{A41D0EF5-20E8-4CC6-A748-96000DE6E8D5}" destId="{102EE392-09E0-4CE9-A335-04EE4D15AC67}" srcOrd="0" destOrd="0" parTransId="{0EAA4A02-28F6-48FE-A2E7-CEAA3CF26B16}" sibTransId="{9DE9669A-B538-4DDF-9573-4AECC163901C}"/>
    <dgm:cxn modelId="{87620900-FF09-4018-9F6B-704FF10FA276}" type="presOf" srcId="{A41D0EF5-20E8-4CC6-A748-96000DE6E8D5}" destId="{105704F4-1D5F-4640-B872-2D38225943ED}" srcOrd="0" destOrd="0" presId="urn:microsoft.com/office/officeart/2008/layout/LinedList"/>
    <dgm:cxn modelId="{124F4585-CB50-4CBD-BF04-E410770F440B}" type="presOf" srcId="{F5247BF6-4D45-472B-8315-C8B610EA76F2}" destId="{F8E2108A-F409-46B1-97EE-FC24BF272295}" srcOrd="0" destOrd="0" presId="urn:microsoft.com/office/officeart/2008/layout/LinedList"/>
    <dgm:cxn modelId="{397E879F-32F4-4AC7-82DA-3A0B0934F508}" srcId="{CF17AE49-4C86-4DA2-BE69-C574481957DA}" destId="{167470B2-D7A8-4E64-8C18-A8E0BE6FF4B3}" srcOrd="3" destOrd="0" parTransId="{15B93FAC-A931-4240-AD76-2EACC300C32E}" sibTransId="{7FABCC7A-B32F-4E1B-A687-829C6D894DF6}"/>
    <dgm:cxn modelId="{152E1A71-1EE1-4C9C-B45A-41CB562D71F3}" type="presOf" srcId="{167470B2-D7A8-4E64-8C18-A8E0BE6FF4B3}" destId="{68DC0357-2376-4C68-A8A7-50405616C72D}" srcOrd="0" destOrd="0" presId="urn:microsoft.com/office/officeart/2008/layout/LinedList"/>
    <dgm:cxn modelId="{E9C6D439-605C-408B-B9A9-2009D9888A1F}" type="presOf" srcId="{CF17AE49-4C86-4DA2-BE69-C574481957DA}" destId="{CD6F99B8-4F2E-4F84-9802-037A79661C3E}" srcOrd="0" destOrd="0" presId="urn:microsoft.com/office/officeart/2008/layout/LinedList"/>
    <dgm:cxn modelId="{3C0BC298-F333-44C3-A264-07644ADC5756}" srcId="{CF17AE49-4C86-4DA2-BE69-C574481957DA}" destId="{B206AB2E-1BB6-43A8-B15D-6AE19E4AF4DE}" srcOrd="0" destOrd="0" parTransId="{974E80BD-CC40-4E8C-AEA3-BB56588E4924}" sibTransId="{8455AB7F-B11C-4409-A0B8-5BF532BBB06A}"/>
    <dgm:cxn modelId="{184DF223-2B8B-46A1-AEEA-30D3E2AAC37E}" srcId="{B206AB2E-1BB6-43A8-B15D-6AE19E4AF4DE}" destId="{F5247BF6-4D45-472B-8315-C8B610EA76F2}" srcOrd="0" destOrd="0" parTransId="{0F201106-6CA3-4D5A-9304-4B2B124B16FB}" sibTransId="{01816ADC-BB5F-47A7-9D26-B7A2AB849EE7}"/>
    <dgm:cxn modelId="{8FF6D205-24F1-42C2-967D-B9D12884D156}" type="presOf" srcId="{4AA49F35-B038-4B48-9EEC-064C10F61557}" destId="{9D60F190-72A4-4087-9171-C560685A5F4A}" srcOrd="0" destOrd="0" presId="urn:microsoft.com/office/officeart/2008/layout/LinedList"/>
    <dgm:cxn modelId="{C869ECB3-5A08-417A-9AE0-0EA45177982D}" type="presOf" srcId="{102EE392-09E0-4CE9-A335-04EE4D15AC67}" destId="{DAE3D09E-D17B-43E1-AA24-BB2212C32D46}" srcOrd="0" destOrd="0" presId="urn:microsoft.com/office/officeart/2008/layout/LinedList"/>
    <dgm:cxn modelId="{4106FBFC-8E0B-48BE-8267-A2B9678DB390}" type="presOf" srcId="{99651822-BF67-4C58-A8CF-84687EFAA095}" destId="{DF58D9DC-9132-441E-BD3F-9F572576F790}" srcOrd="0" destOrd="0" presId="urn:microsoft.com/office/officeart/2008/layout/LinedList"/>
    <dgm:cxn modelId="{48245D6D-C3A7-46AE-BDCB-DBB5BBF4C90F}" srcId="{B210EE23-9E65-4554-98FB-F37CFAA30BAC}" destId="{4AA49F35-B038-4B48-9EEC-064C10F61557}" srcOrd="0" destOrd="0" parTransId="{02C6C25D-8190-4215-8BA5-9969527B5D3B}" sibTransId="{1F4190D7-AE99-4959-89BF-8B68EFFE6B83}"/>
    <dgm:cxn modelId="{378891E8-A1CF-4A9C-8F4A-E610007314C7}" srcId="{167470B2-D7A8-4E64-8C18-A8E0BE6FF4B3}" destId="{99651822-BF67-4C58-A8CF-84687EFAA095}" srcOrd="0" destOrd="0" parTransId="{1720CC89-2F6B-4A7D-BAA6-E00DA8929FA6}" sibTransId="{9C00CDBC-2E46-4E47-8771-A5082B8BAD06}"/>
    <dgm:cxn modelId="{9B35E724-E905-4E03-9438-46CC8F86F276}" srcId="{CF17AE49-4C86-4DA2-BE69-C574481957DA}" destId="{B210EE23-9E65-4554-98FB-F37CFAA30BAC}" srcOrd="1" destOrd="0" parTransId="{BB922667-0967-4483-9C46-0D0406FA5897}" sibTransId="{5E2290FF-688E-4DCF-A2AC-D3E8E6C44205}"/>
    <dgm:cxn modelId="{5A374E36-6589-4E7B-A860-608629E624B6}" type="presOf" srcId="{B206AB2E-1BB6-43A8-B15D-6AE19E4AF4DE}" destId="{F8944888-0CC9-4676-93C8-8265023AFE13}" srcOrd="0" destOrd="0" presId="urn:microsoft.com/office/officeart/2008/layout/LinedList"/>
    <dgm:cxn modelId="{95CE95FA-6223-4F23-8E49-5B9E2456D3DE}" srcId="{CF17AE49-4C86-4DA2-BE69-C574481957DA}" destId="{A41D0EF5-20E8-4CC6-A748-96000DE6E8D5}" srcOrd="2" destOrd="0" parTransId="{051E1D35-4B6D-4692-B6C5-4D27A315BF90}" sibTransId="{FAAFA1F5-123E-4C43-AC58-4A35280F3A52}"/>
    <dgm:cxn modelId="{D199B540-D5D8-4E4F-AF0E-E102AAC1DF7A}" type="presParOf" srcId="{CD6F99B8-4F2E-4F84-9802-037A79661C3E}" destId="{018AD2C8-6993-4009-996B-5A74C7C54CBC}" srcOrd="0" destOrd="0" presId="urn:microsoft.com/office/officeart/2008/layout/LinedList"/>
    <dgm:cxn modelId="{0607707D-9D59-45C2-841C-1D11686EB103}" type="presParOf" srcId="{CD6F99B8-4F2E-4F84-9802-037A79661C3E}" destId="{3A7E3F1B-681B-4B41-BB3C-53D282D4EF62}" srcOrd="1" destOrd="0" presId="urn:microsoft.com/office/officeart/2008/layout/LinedList"/>
    <dgm:cxn modelId="{A7ACAE8C-E46C-4781-BD04-3300238337A9}" type="presParOf" srcId="{3A7E3F1B-681B-4B41-BB3C-53D282D4EF62}" destId="{F8944888-0CC9-4676-93C8-8265023AFE13}" srcOrd="0" destOrd="0" presId="urn:microsoft.com/office/officeart/2008/layout/LinedList"/>
    <dgm:cxn modelId="{B6965992-BE6F-41A1-BCB2-F45A76A12733}" type="presParOf" srcId="{3A7E3F1B-681B-4B41-BB3C-53D282D4EF62}" destId="{27F62D63-9704-4716-A2C6-10ECEAD80FFC}" srcOrd="1" destOrd="0" presId="urn:microsoft.com/office/officeart/2008/layout/LinedList"/>
    <dgm:cxn modelId="{2296AAA0-9AFB-4049-BF12-CD18C36D8534}" type="presParOf" srcId="{27F62D63-9704-4716-A2C6-10ECEAD80FFC}" destId="{5B6870A3-74DA-46ED-B3E7-D65597912DF5}" srcOrd="0" destOrd="0" presId="urn:microsoft.com/office/officeart/2008/layout/LinedList"/>
    <dgm:cxn modelId="{713B9B6F-48AD-4F2C-A976-978534F39EBE}" type="presParOf" srcId="{27F62D63-9704-4716-A2C6-10ECEAD80FFC}" destId="{EEBE27ED-C6D1-49DE-B083-EAE27DBD228C}" srcOrd="1" destOrd="0" presId="urn:microsoft.com/office/officeart/2008/layout/LinedList"/>
    <dgm:cxn modelId="{7DB4D3C2-FE0C-4294-9F12-C7DFBA86594B}" type="presParOf" srcId="{EEBE27ED-C6D1-49DE-B083-EAE27DBD228C}" destId="{6A6AA134-ADBA-4609-BA61-7DE7AF6D7457}" srcOrd="0" destOrd="0" presId="urn:microsoft.com/office/officeart/2008/layout/LinedList"/>
    <dgm:cxn modelId="{F5BBF2BE-0B95-452B-A94F-1B7A7E40D249}" type="presParOf" srcId="{EEBE27ED-C6D1-49DE-B083-EAE27DBD228C}" destId="{F8E2108A-F409-46B1-97EE-FC24BF272295}" srcOrd="1" destOrd="0" presId="urn:microsoft.com/office/officeart/2008/layout/LinedList"/>
    <dgm:cxn modelId="{24185E2F-44D7-41B1-A5AB-06807B8A4C76}" type="presParOf" srcId="{EEBE27ED-C6D1-49DE-B083-EAE27DBD228C}" destId="{D2B7E19B-7FEE-4CD7-AB54-0D227317D4F6}" srcOrd="2" destOrd="0" presId="urn:microsoft.com/office/officeart/2008/layout/LinedList"/>
    <dgm:cxn modelId="{BF84DDF7-539B-4A6D-9CB0-772653D0A6BE}" type="presParOf" srcId="{27F62D63-9704-4716-A2C6-10ECEAD80FFC}" destId="{EF338F1A-42C5-468C-9C1F-025A6038C31B}" srcOrd="2" destOrd="0" presId="urn:microsoft.com/office/officeart/2008/layout/LinedList"/>
    <dgm:cxn modelId="{045E9CC6-F3C6-47F9-9981-F53655004778}" type="presParOf" srcId="{27F62D63-9704-4716-A2C6-10ECEAD80FFC}" destId="{1D76AA4E-B419-4908-94FA-4EB95ABD3E82}" srcOrd="3" destOrd="0" presId="urn:microsoft.com/office/officeart/2008/layout/LinedList"/>
    <dgm:cxn modelId="{1C75BC14-010B-488D-87D1-F890107D1F4A}" type="presParOf" srcId="{CD6F99B8-4F2E-4F84-9802-037A79661C3E}" destId="{80EE1203-4833-4226-BEB3-DA53B213022C}" srcOrd="2" destOrd="0" presId="urn:microsoft.com/office/officeart/2008/layout/LinedList"/>
    <dgm:cxn modelId="{FAF7B794-EE66-4E70-96EF-E0B114DA4E55}" type="presParOf" srcId="{CD6F99B8-4F2E-4F84-9802-037A79661C3E}" destId="{6FE93D13-87D5-44A8-892F-0AAFF44261EC}" srcOrd="3" destOrd="0" presId="urn:microsoft.com/office/officeart/2008/layout/LinedList"/>
    <dgm:cxn modelId="{84214B31-46B9-4239-A5B9-609981A8C0FB}" type="presParOf" srcId="{6FE93D13-87D5-44A8-892F-0AAFF44261EC}" destId="{BDAC9C87-A3DD-4393-8FF9-8C36A4AA9793}" srcOrd="0" destOrd="0" presId="urn:microsoft.com/office/officeart/2008/layout/LinedList"/>
    <dgm:cxn modelId="{6ABBA760-B78C-44B4-B9A2-E3DC37F52727}" type="presParOf" srcId="{6FE93D13-87D5-44A8-892F-0AAFF44261EC}" destId="{628B6C46-578A-4B39-A142-086846A4882A}" srcOrd="1" destOrd="0" presId="urn:microsoft.com/office/officeart/2008/layout/LinedList"/>
    <dgm:cxn modelId="{3647F355-28FF-4263-8C5F-8F663FDFC379}" type="presParOf" srcId="{628B6C46-578A-4B39-A142-086846A4882A}" destId="{9AC755B9-FC1F-485E-B58B-189C6DC19C5F}" srcOrd="0" destOrd="0" presId="urn:microsoft.com/office/officeart/2008/layout/LinedList"/>
    <dgm:cxn modelId="{09A86945-65A3-4832-A488-37F5C6023ABB}" type="presParOf" srcId="{628B6C46-578A-4B39-A142-086846A4882A}" destId="{C9059A2E-4E02-4A42-8A2A-0956119990AC}" srcOrd="1" destOrd="0" presId="urn:microsoft.com/office/officeart/2008/layout/LinedList"/>
    <dgm:cxn modelId="{631A2A03-68CB-4B0A-92A7-6C02DDBF818F}" type="presParOf" srcId="{C9059A2E-4E02-4A42-8A2A-0956119990AC}" destId="{3FF9B62B-E852-4676-B187-FC62756432DC}" srcOrd="0" destOrd="0" presId="urn:microsoft.com/office/officeart/2008/layout/LinedList"/>
    <dgm:cxn modelId="{EA94BC02-EB33-45F4-BD3B-8094CD7F701D}" type="presParOf" srcId="{C9059A2E-4E02-4A42-8A2A-0956119990AC}" destId="{9D60F190-72A4-4087-9171-C560685A5F4A}" srcOrd="1" destOrd="0" presId="urn:microsoft.com/office/officeart/2008/layout/LinedList"/>
    <dgm:cxn modelId="{05E91446-477E-4F11-A2FF-DE1644B84146}" type="presParOf" srcId="{C9059A2E-4E02-4A42-8A2A-0956119990AC}" destId="{F59753E4-B466-4466-8C18-0EC28910DF8C}" srcOrd="2" destOrd="0" presId="urn:microsoft.com/office/officeart/2008/layout/LinedList"/>
    <dgm:cxn modelId="{4D5053E2-E927-464E-AA65-C74C397190A8}" type="presParOf" srcId="{628B6C46-578A-4B39-A142-086846A4882A}" destId="{CDCF3EA7-75E7-4F20-9412-354842849A75}" srcOrd="2" destOrd="0" presId="urn:microsoft.com/office/officeart/2008/layout/LinedList"/>
    <dgm:cxn modelId="{C3C1C830-8762-4836-B6A2-900CA418475D}" type="presParOf" srcId="{628B6C46-578A-4B39-A142-086846A4882A}" destId="{97F6D5C2-3E9E-4B14-92F4-1D7A4940A6EF}" srcOrd="3" destOrd="0" presId="urn:microsoft.com/office/officeart/2008/layout/LinedList"/>
    <dgm:cxn modelId="{5B79B59C-40BE-4366-8BEA-10F62BA0C807}" type="presParOf" srcId="{CD6F99B8-4F2E-4F84-9802-037A79661C3E}" destId="{72AC67B9-32C6-4645-803E-6C7639554FAD}" srcOrd="4" destOrd="0" presId="urn:microsoft.com/office/officeart/2008/layout/LinedList"/>
    <dgm:cxn modelId="{E8361757-1249-409F-8D41-D0E8C6E7CAE0}" type="presParOf" srcId="{CD6F99B8-4F2E-4F84-9802-037A79661C3E}" destId="{2CA01F52-A42A-4FC6-A26D-B2484A6824F4}" srcOrd="5" destOrd="0" presId="urn:microsoft.com/office/officeart/2008/layout/LinedList"/>
    <dgm:cxn modelId="{AC255FBA-D085-4B69-A443-F07D8F75BF6D}" type="presParOf" srcId="{2CA01F52-A42A-4FC6-A26D-B2484A6824F4}" destId="{105704F4-1D5F-4640-B872-2D38225943ED}" srcOrd="0" destOrd="0" presId="urn:microsoft.com/office/officeart/2008/layout/LinedList"/>
    <dgm:cxn modelId="{BACB67B6-18CF-4973-864E-49F5059E7436}" type="presParOf" srcId="{2CA01F52-A42A-4FC6-A26D-B2484A6824F4}" destId="{D229EC48-220E-4E3A-8E91-4A48919B3F18}" srcOrd="1" destOrd="0" presId="urn:microsoft.com/office/officeart/2008/layout/LinedList"/>
    <dgm:cxn modelId="{0D6F75BB-B2BF-46BA-8F98-D73F564509D3}" type="presParOf" srcId="{D229EC48-220E-4E3A-8E91-4A48919B3F18}" destId="{84E4BE13-1AD9-4A41-8261-282B594C7FD4}" srcOrd="0" destOrd="0" presId="urn:microsoft.com/office/officeart/2008/layout/LinedList"/>
    <dgm:cxn modelId="{C190B1BB-8797-4858-BC15-594AE9607E7B}" type="presParOf" srcId="{D229EC48-220E-4E3A-8E91-4A48919B3F18}" destId="{61809D80-6E3A-461B-B649-E0C18A6869D9}" srcOrd="1" destOrd="0" presId="urn:microsoft.com/office/officeart/2008/layout/LinedList"/>
    <dgm:cxn modelId="{E29DA0D9-38FD-4343-B465-1684AC34A0F7}" type="presParOf" srcId="{61809D80-6E3A-461B-B649-E0C18A6869D9}" destId="{EA3E1F54-9C34-4EF1-A2B8-84D33BAAB47F}" srcOrd="0" destOrd="0" presId="urn:microsoft.com/office/officeart/2008/layout/LinedList"/>
    <dgm:cxn modelId="{78D83D3F-09BD-46AE-9E10-A32BE0215A7E}" type="presParOf" srcId="{61809D80-6E3A-461B-B649-E0C18A6869D9}" destId="{DAE3D09E-D17B-43E1-AA24-BB2212C32D46}" srcOrd="1" destOrd="0" presId="urn:microsoft.com/office/officeart/2008/layout/LinedList"/>
    <dgm:cxn modelId="{7E720B95-2503-433C-82FB-14722782A3DE}" type="presParOf" srcId="{61809D80-6E3A-461B-B649-E0C18A6869D9}" destId="{837B306C-0FB0-4A40-94A8-E52BA984D0F0}" srcOrd="2" destOrd="0" presId="urn:microsoft.com/office/officeart/2008/layout/LinedList"/>
    <dgm:cxn modelId="{847BA254-63F6-400E-A417-83B5292840DB}" type="presParOf" srcId="{D229EC48-220E-4E3A-8E91-4A48919B3F18}" destId="{01731E33-49C6-4A22-B0B0-449E121DDAA6}" srcOrd="2" destOrd="0" presId="urn:microsoft.com/office/officeart/2008/layout/LinedList"/>
    <dgm:cxn modelId="{C830CA48-868C-40B5-93D9-E2B1DF2500FC}" type="presParOf" srcId="{D229EC48-220E-4E3A-8E91-4A48919B3F18}" destId="{4910F161-C533-4FA7-98BA-520EF57FAEDB}" srcOrd="3" destOrd="0" presId="urn:microsoft.com/office/officeart/2008/layout/LinedList"/>
    <dgm:cxn modelId="{145DD9FF-CF55-448F-9D8D-0929157C5F90}" type="presParOf" srcId="{CD6F99B8-4F2E-4F84-9802-037A79661C3E}" destId="{D4AB3319-08A7-4CE4-9D49-41599602E14C}" srcOrd="6" destOrd="0" presId="urn:microsoft.com/office/officeart/2008/layout/LinedList"/>
    <dgm:cxn modelId="{5E7EF1E9-F205-43F3-B8B4-9DDA56A77FE2}" type="presParOf" srcId="{CD6F99B8-4F2E-4F84-9802-037A79661C3E}" destId="{D0CA4DD8-A042-403D-A34F-C10EBADA4183}" srcOrd="7" destOrd="0" presId="urn:microsoft.com/office/officeart/2008/layout/LinedList"/>
    <dgm:cxn modelId="{053B8ACE-4632-4898-A4B2-32FF7BEA0353}" type="presParOf" srcId="{D0CA4DD8-A042-403D-A34F-C10EBADA4183}" destId="{68DC0357-2376-4C68-A8A7-50405616C72D}" srcOrd="0" destOrd="0" presId="urn:microsoft.com/office/officeart/2008/layout/LinedList"/>
    <dgm:cxn modelId="{02C94298-EADA-41A8-B875-0A4803689AB8}" type="presParOf" srcId="{D0CA4DD8-A042-403D-A34F-C10EBADA4183}" destId="{5226812F-B082-4C3F-AC2F-4EF073AA5A2B}" srcOrd="1" destOrd="0" presId="urn:microsoft.com/office/officeart/2008/layout/LinedList"/>
    <dgm:cxn modelId="{AFA05813-DE84-4A46-A846-7D797685581D}" type="presParOf" srcId="{5226812F-B082-4C3F-AC2F-4EF073AA5A2B}" destId="{4B87D4C4-A0A9-44FA-B1ED-59B70B1BEACC}" srcOrd="0" destOrd="0" presId="urn:microsoft.com/office/officeart/2008/layout/LinedList"/>
    <dgm:cxn modelId="{DB335644-FBFB-43DF-B91B-D1F2F3FEC08A}" type="presParOf" srcId="{5226812F-B082-4C3F-AC2F-4EF073AA5A2B}" destId="{503AFACC-0062-43D0-AD3C-B2FA0EAA6A59}" srcOrd="1" destOrd="0" presId="urn:microsoft.com/office/officeart/2008/layout/LinedList"/>
    <dgm:cxn modelId="{742D2E5D-D3AF-4CEF-9997-F8C27BA3403A}" type="presParOf" srcId="{503AFACC-0062-43D0-AD3C-B2FA0EAA6A59}" destId="{356F53ED-D0AF-4B12-B69D-79782EF4C062}" srcOrd="0" destOrd="0" presId="urn:microsoft.com/office/officeart/2008/layout/LinedList"/>
    <dgm:cxn modelId="{37048A9D-A779-4565-BC01-9C95B5B70353}" type="presParOf" srcId="{503AFACC-0062-43D0-AD3C-B2FA0EAA6A59}" destId="{DF58D9DC-9132-441E-BD3F-9F572576F790}" srcOrd="1" destOrd="0" presId="urn:microsoft.com/office/officeart/2008/layout/LinedList"/>
    <dgm:cxn modelId="{085F45C2-8135-4E50-89C7-D75E745C8EB8}" type="presParOf" srcId="{503AFACC-0062-43D0-AD3C-B2FA0EAA6A59}" destId="{2A0FD604-F5E7-420C-B41E-BF81C59B5DCE}" srcOrd="2" destOrd="0" presId="urn:microsoft.com/office/officeart/2008/layout/LinedList"/>
    <dgm:cxn modelId="{A50A1849-E767-4D64-8D07-5A2F21645B17}" type="presParOf" srcId="{5226812F-B082-4C3F-AC2F-4EF073AA5A2B}" destId="{A22532AF-77A3-4A0D-A8AC-00E2F5CD0898}" srcOrd="2" destOrd="0" presId="urn:microsoft.com/office/officeart/2008/layout/LinedList"/>
    <dgm:cxn modelId="{BAC4B7A9-0954-4CA7-8C48-77059F04E98F}" type="presParOf" srcId="{5226812F-B082-4C3F-AC2F-4EF073AA5A2B}" destId="{18F02E7F-4DE0-49AA-8DB8-D690E2F3A79C}"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1EACBE1-04FF-4E5D-A6B0-57BEC0526B3F}" type="doc">
      <dgm:prSet loTypeId="urn:microsoft.com/office/officeart/2005/8/layout/hProcess9" loCatId="process" qsTypeId="urn:microsoft.com/office/officeart/2005/8/quickstyle/simple1" qsCatId="simple" csTypeId="urn:microsoft.com/office/officeart/2005/8/colors/colorful1" csCatId="colorful" phldr="1"/>
      <dgm:spPr/>
    </dgm:pt>
    <dgm:pt modelId="{6808E675-AD56-4497-8096-F59BAE113C54}">
      <dgm:prSet phldrT="[Text]"/>
      <dgm:spPr/>
      <dgm:t>
        <a:bodyPr/>
        <a:lstStyle/>
        <a:p>
          <a:r>
            <a:rPr lang="en-US" dirty="0" smtClean="0"/>
            <a:t>Meet regular decision deadlines.</a:t>
          </a:r>
          <a:endParaRPr lang="en-US" dirty="0"/>
        </a:p>
      </dgm:t>
    </dgm:pt>
    <dgm:pt modelId="{51C50395-1712-43F5-9DAE-99DC9B8E3E00}" type="parTrans" cxnId="{747B73EA-C090-4658-BD17-9A9E9C10EC3B}">
      <dgm:prSet/>
      <dgm:spPr/>
      <dgm:t>
        <a:bodyPr/>
        <a:lstStyle/>
        <a:p>
          <a:endParaRPr lang="en-US"/>
        </a:p>
      </dgm:t>
    </dgm:pt>
    <dgm:pt modelId="{AD2BAB46-340B-41F7-82A4-02ED310FED65}" type="sibTrans" cxnId="{747B73EA-C090-4658-BD17-9A9E9C10EC3B}">
      <dgm:prSet/>
      <dgm:spPr/>
      <dgm:t>
        <a:bodyPr/>
        <a:lstStyle/>
        <a:p>
          <a:endParaRPr lang="en-US"/>
        </a:p>
      </dgm:t>
    </dgm:pt>
    <dgm:pt modelId="{B4F149DB-1935-4AB1-B745-9DC9F007ABB1}">
      <dgm:prSet/>
      <dgm:spPr/>
      <dgm:t>
        <a:bodyPr/>
        <a:lstStyle/>
        <a:p>
          <a:r>
            <a:rPr lang="en-US" dirty="0" smtClean="0"/>
            <a:t>Attend financial aid workshops.</a:t>
          </a:r>
          <a:endParaRPr lang="en-US" dirty="0"/>
        </a:p>
      </dgm:t>
    </dgm:pt>
    <dgm:pt modelId="{2035C000-48CF-4910-90C4-14688EDB701C}" type="parTrans" cxnId="{1EEAC776-8D5C-41CF-AEC1-021072A65E1F}">
      <dgm:prSet/>
      <dgm:spPr/>
      <dgm:t>
        <a:bodyPr/>
        <a:lstStyle/>
        <a:p>
          <a:endParaRPr lang="en-US"/>
        </a:p>
      </dgm:t>
    </dgm:pt>
    <dgm:pt modelId="{CF1F9918-086D-45F2-8271-A56124C1FE68}" type="sibTrans" cxnId="{1EEAC776-8D5C-41CF-AEC1-021072A65E1F}">
      <dgm:prSet/>
      <dgm:spPr/>
      <dgm:t>
        <a:bodyPr/>
        <a:lstStyle/>
        <a:p>
          <a:endParaRPr lang="en-US"/>
        </a:p>
      </dgm:t>
    </dgm:pt>
    <dgm:pt modelId="{FA17A8B3-E848-45FF-9BB6-2DC5F7C0498A}">
      <dgm:prSet/>
      <dgm:spPr/>
      <dgm:t>
        <a:bodyPr/>
        <a:lstStyle/>
        <a:p>
          <a:r>
            <a:rPr lang="en-US" dirty="0" smtClean="0"/>
            <a:t>File the FAFSA or the WASFA.</a:t>
          </a:r>
          <a:endParaRPr lang="en-US" dirty="0"/>
        </a:p>
      </dgm:t>
    </dgm:pt>
    <dgm:pt modelId="{6F4C8DEF-54A2-42BB-9979-8F5ED480FB61}" type="parTrans" cxnId="{BA51B2D2-DDD5-4663-B714-4AD99866B6FE}">
      <dgm:prSet/>
      <dgm:spPr/>
      <dgm:t>
        <a:bodyPr/>
        <a:lstStyle/>
        <a:p>
          <a:endParaRPr lang="en-US"/>
        </a:p>
      </dgm:t>
    </dgm:pt>
    <dgm:pt modelId="{1F864F94-F730-4018-AB2F-BD3A148B642C}" type="sibTrans" cxnId="{BA51B2D2-DDD5-4663-B714-4AD99866B6FE}">
      <dgm:prSet/>
      <dgm:spPr/>
      <dgm:t>
        <a:bodyPr/>
        <a:lstStyle/>
        <a:p>
          <a:endParaRPr lang="en-US"/>
        </a:p>
      </dgm:t>
    </dgm:pt>
    <dgm:pt modelId="{6BD4F1E8-582F-412F-AE8C-7DB49DD96D04}" type="pres">
      <dgm:prSet presAssocID="{21EACBE1-04FF-4E5D-A6B0-57BEC0526B3F}" presName="CompostProcess" presStyleCnt="0">
        <dgm:presLayoutVars>
          <dgm:dir/>
          <dgm:resizeHandles val="exact"/>
        </dgm:presLayoutVars>
      </dgm:prSet>
      <dgm:spPr/>
    </dgm:pt>
    <dgm:pt modelId="{4F7F50B7-A486-4E08-B48F-93F98DCE9691}" type="pres">
      <dgm:prSet presAssocID="{21EACBE1-04FF-4E5D-A6B0-57BEC0526B3F}" presName="arrow" presStyleLbl="bgShp" presStyleIdx="0" presStyleCnt="1"/>
      <dgm:spPr/>
    </dgm:pt>
    <dgm:pt modelId="{FDDD0B70-A6EB-4CA1-9340-D4BCC602151F}" type="pres">
      <dgm:prSet presAssocID="{21EACBE1-04FF-4E5D-A6B0-57BEC0526B3F}" presName="linearProcess" presStyleCnt="0"/>
      <dgm:spPr/>
    </dgm:pt>
    <dgm:pt modelId="{F777137F-8ED0-46D3-B61D-6835CED24268}" type="pres">
      <dgm:prSet presAssocID="{6808E675-AD56-4497-8096-F59BAE113C54}" presName="textNode" presStyleLbl="node1" presStyleIdx="0" presStyleCnt="3">
        <dgm:presLayoutVars>
          <dgm:bulletEnabled val="1"/>
        </dgm:presLayoutVars>
      </dgm:prSet>
      <dgm:spPr/>
      <dgm:t>
        <a:bodyPr/>
        <a:lstStyle/>
        <a:p>
          <a:endParaRPr lang="en-US"/>
        </a:p>
      </dgm:t>
    </dgm:pt>
    <dgm:pt modelId="{E54C4710-B910-4F48-8128-CFF85D2BC0BE}" type="pres">
      <dgm:prSet presAssocID="{AD2BAB46-340B-41F7-82A4-02ED310FED65}" presName="sibTrans" presStyleCnt="0"/>
      <dgm:spPr/>
    </dgm:pt>
    <dgm:pt modelId="{D4D31FF6-459D-444A-A698-F1BE56041AB8}" type="pres">
      <dgm:prSet presAssocID="{B4F149DB-1935-4AB1-B745-9DC9F007ABB1}" presName="textNode" presStyleLbl="node1" presStyleIdx="1" presStyleCnt="3">
        <dgm:presLayoutVars>
          <dgm:bulletEnabled val="1"/>
        </dgm:presLayoutVars>
      </dgm:prSet>
      <dgm:spPr/>
      <dgm:t>
        <a:bodyPr/>
        <a:lstStyle/>
        <a:p>
          <a:endParaRPr lang="en-US"/>
        </a:p>
      </dgm:t>
    </dgm:pt>
    <dgm:pt modelId="{936011A8-3A60-4197-BC09-DAEB7427FBD2}" type="pres">
      <dgm:prSet presAssocID="{CF1F9918-086D-45F2-8271-A56124C1FE68}" presName="sibTrans" presStyleCnt="0"/>
      <dgm:spPr/>
    </dgm:pt>
    <dgm:pt modelId="{ACB4C691-1E75-43D2-880A-404CBA471C3A}" type="pres">
      <dgm:prSet presAssocID="{FA17A8B3-E848-45FF-9BB6-2DC5F7C0498A}" presName="textNode" presStyleLbl="node1" presStyleIdx="2" presStyleCnt="3">
        <dgm:presLayoutVars>
          <dgm:bulletEnabled val="1"/>
        </dgm:presLayoutVars>
      </dgm:prSet>
      <dgm:spPr/>
      <dgm:t>
        <a:bodyPr/>
        <a:lstStyle/>
        <a:p>
          <a:endParaRPr lang="en-US"/>
        </a:p>
      </dgm:t>
    </dgm:pt>
  </dgm:ptLst>
  <dgm:cxnLst>
    <dgm:cxn modelId="{78E0515E-820B-4F34-974C-9A87A6A0A35B}" type="presOf" srcId="{FA17A8B3-E848-45FF-9BB6-2DC5F7C0498A}" destId="{ACB4C691-1E75-43D2-880A-404CBA471C3A}" srcOrd="0" destOrd="0" presId="urn:microsoft.com/office/officeart/2005/8/layout/hProcess9"/>
    <dgm:cxn modelId="{1EEAC776-8D5C-41CF-AEC1-021072A65E1F}" srcId="{21EACBE1-04FF-4E5D-A6B0-57BEC0526B3F}" destId="{B4F149DB-1935-4AB1-B745-9DC9F007ABB1}" srcOrd="1" destOrd="0" parTransId="{2035C000-48CF-4910-90C4-14688EDB701C}" sibTransId="{CF1F9918-086D-45F2-8271-A56124C1FE68}"/>
    <dgm:cxn modelId="{0A4858D7-8BC7-4476-A13B-3D66EDCCE5DB}" type="presOf" srcId="{21EACBE1-04FF-4E5D-A6B0-57BEC0526B3F}" destId="{6BD4F1E8-582F-412F-AE8C-7DB49DD96D04}" srcOrd="0" destOrd="0" presId="urn:microsoft.com/office/officeart/2005/8/layout/hProcess9"/>
    <dgm:cxn modelId="{747B73EA-C090-4658-BD17-9A9E9C10EC3B}" srcId="{21EACBE1-04FF-4E5D-A6B0-57BEC0526B3F}" destId="{6808E675-AD56-4497-8096-F59BAE113C54}" srcOrd="0" destOrd="0" parTransId="{51C50395-1712-43F5-9DAE-99DC9B8E3E00}" sibTransId="{AD2BAB46-340B-41F7-82A4-02ED310FED65}"/>
    <dgm:cxn modelId="{0C910B7B-7A2C-4256-B3F1-E4632D0416E6}" type="presOf" srcId="{6808E675-AD56-4497-8096-F59BAE113C54}" destId="{F777137F-8ED0-46D3-B61D-6835CED24268}" srcOrd="0" destOrd="0" presId="urn:microsoft.com/office/officeart/2005/8/layout/hProcess9"/>
    <dgm:cxn modelId="{BA51B2D2-DDD5-4663-B714-4AD99866B6FE}" srcId="{21EACBE1-04FF-4E5D-A6B0-57BEC0526B3F}" destId="{FA17A8B3-E848-45FF-9BB6-2DC5F7C0498A}" srcOrd="2" destOrd="0" parTransId="{6F4C8DEF-54A2-42BB-9979-8F5ED480FB61}" sibTransId="{1F864F94-F730-4018-AB2F-BD3A148B642C}"/>
    <dgm:cxn modelId="{63FC5C59-61EE-425C-8D52-C3907AF99EA2}" type="presOf" srcId="{B4F149DB-1935-4AB1-B745-9DC9F007ABB1}" destId="{D4D31FF6-459D-444A-A698-F1BE56041AB8}" srcOrd="0" destOrd="0" presId="urn:microsoft.com/office/officeart/2005/8/layout/hProcess9"/>
    <dgm:cxn modelId="{67F1C195-6C03-41F0-B859-210803F3EB0E}" type="presParOf" srcId="{6BD4F1E8-582F-412F-AE8C-7DB49DD96D04}" destId="{4F7F50B7-A486-4E08-B48F-93F98DCE9691}" srcOrd="0" destOrd="0" presId="urn:microsoft.com/office/officeart/2005/8/layout/hProcess9"/>
    <dgm:cxn modelId="{50DF8E3E-649A-4365-9223-4A34AA11BDC4}" type="presParOf" srcId="{6BD4F1E8-582F-412F-AE8C-7DB49DD96D04}" destId="{FDDD0B70-A6EB-4CA1-9340-D4BCC602151F}" srcOrd="1" destOrd="0" presId="urn:microsoft.com/office/officeart/2005/8/layout/hProcess9"/>
    <dgm:cxn modelId="{47610DF3-32F5-415C-99EF-FDE55A4349F7}" type="presParOf" srcId="{FDDD0B70-A6EB-4CA1-9340-D4BCC602151F}" destId="{F777137F-8ED0-46D3-B61D-6835CED24268}" srcOrd="0" destOrd="0" presId="urn:microsoft.com/office/officeart/2005/8/layout/hProcess9"/>
    <dgm:cxn modelId="{B25C0403-9F49-4DA1-B20B-D330D94F1EBB}" type="presParOf" srcId="{FDDD0B70-A6EB-4CA1-9340-D4BCC602151F}" destId="{E54C4710-B910-4F48-8128-CFF85D2BC0BE}" srcOrd="1" destOrd="0" presId="urn:microsoft.com/office/officeart/2005/8/layout/hProcess9"/>
    <dgm:cxn modelId="{3C48EB94-BD69-4D6C-B730-9F97B4CAF396}" type="presParOf" srcId="{FDDD0B70-A6EB-4CA1-9340-D4BCC602151F}" destId="{D4D31FF6-459D-444A-A698-F1BE56041AB8}" srcOrd="2" destOrd="0" presId="urn:microsoft.com/office/officeart/2005/8/layout/hProcess9"/>
    <dgm:cxn modelId="{4772DC3B-EC3B-4B08-A786-9AEBB806D5FF}" type="presParOf" srcId="{FDDD0B70-A6EB-4CA1-9340-D4BCC602151F}" destId="{936011A8-3A60-4197-BC09-DAEB7427FBD2}" srcOrd="3" destOrd="0" presId="urn:microsoft.com/office/officeart/2005/8/layout/hProcess9"/>
    <dgm:cxn modelId="{EE3DBF82-0EC0-476A-84E8-F0870312618A}" type="presParOf" srcId="{FDDD0B70-A6EB-4CA1-9340-D4BCC602151F}" destId="{ACB4C691-1E75-43D2-880A-404CBA471C3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7A1B4EC-8427-41FF-AEA1-DC21A052DCA3}" type="doc">
      <dgm:prSet loTypeId="urn:microsoft.com/office/officeart/2005/8/layout/hProcess9" loCatId="process" qsTypeId="urn:microsoft.com/office/officeart/2005/8/quickstyle/simple1" qsCatId="simple" csTypeId="urn:microsoft.com/office/officeart/2005/8/colors/colorful1" csCatId="colorful" phldr="1"/>
      <dgm:spPr/>
    </dgm:pt>
    <dgm:pt modelId="{1496B4F6-E52A-4C8F-879E-6374ECEACA51}">
      <dgm:prSet phldrT="[Text]"/>
      <dgm:spPr/>
      <dgm:t>
        <a:bodyPr/>
        <a:lstStyle/>
        <a:p>
          <a:r>
            <a:rPr lang="en-US" dirty="0" smtClean="0"/>
            <a:t>Draft admission and scholarship essays.</a:t>
          </a:r>
          <a:endParaRPr lang="en-US" dirty="0"/>
        </a:p>
      </dgm:t>
    </dgm:pt>
    <dgm:pt modelId="{69756B06-CAF0-439A-A3CE-63430B6E6945}" type="parTrans" cxnId="{9A7AC401-B631-45D0-B870-299551272880}">
      <dgm:prSet/>
      <dgm:spPr/>
      <dgm:t>
        <a:bodyPr/>
        <a:lstStyle/>
        <a:p>
          <a:endParaRPr lang="en-US"/>
        </a:p>
      </dgm:t>
    </dgm:pt>
    <dgm:pt modelId="{E2D734D6-D319-4350-8517-1353DBE32A5B}" type="sibTrans" cxnId="{9A7AC401-B631-45D0-B870-299551272880}">
      <dgm:prSet/>
      <dgm:spPr/>
      <dgm:t>
        <a:bodyPr/>
        <a:lstStyle/>
        <a:p>
          <a:endParaRPr lang="en-US"/>
        </a:p>
      </dgm:t>
    </dgm:pt>
    <dgm:pt modelId="{C682D2D0-D4EE-4127-A3E0-E5441B8D14F9}">
      <dgm:prSet/>
      <dgm:spPr/>
      <dgm:t>
        <a:bodyPr/>
        <a:lstStyle/>
        <a:p>
          <a:r>
            <a:rPr lang="en-US" smtClean="0"/>
            <a:t>Talk with English teacher or counselor about essays.</a:t>
          </a:r>
          <a:endParaRPr lang="en-US" dirty="0"/>
        </a:p>
      </dgm:t>
    </dgm:pt>
    <dgm:pt modelId="{6AFC0DCF-A5BA-4735-B87A-83A783BE919C}" type="parTrans" cxnId="{20F78BB0-034D-4369-9D81-34B3259744E4}">
      <dgm:prSet/>
      <dgm:spPr/>
      <dgm:t>
        <a:bodyPr/>
        <a:lstStyle/>
        <a:p>
          <a:endParaRPr lang="en-US"/>
        </a:p>
      </dgm:t>
    </dgm:pt>
    <dgm:pt modelId="{A3B0D007-9AF0-4A53-A2E3-0098A567510E}" type="sibTrans" cxnId="{20F78BB0-034D-4369-9D81-34B3259744E4}">
      <dgm:prSet/>
      <dgm:spPr/>
      <dgm:t>
        <a:bodyPr/>
        <a:lstStyle/>
        <a:p>
          <a:endParaRPr lang="en-US"/>
        </a:p>
      </dgm:t>
    </dgm:pt>
    <dgm:pt modelId="{118502A0-789B-4DFC-AD09-2D79E490B999}">
      <dgm:prSet/>
      <dgm:spPr/>
      <dgm:t>
        <a:bodyPr/>
        <a:lstStyle/>
        <a:p>
          <a:r>
            <a:rPr lang="en-US" smtClean="0"/>
            <a:t>Request official high school transcripts.</a:t>
          </a:r>
          <a:endParaRPr lang="en-US" dirty="0"/>
        </a:p>
      </dgm:t>
    </dgm:pt>
    <dgm:pt modelId="{E987C91A-B5ED-4919-AC99-F77FFC1E7840}" type="parTrans" cxnId="{030DC2A0-6D97-4F93-9B66-C2C6E3DD1126}">
      <dgm:prSet/>
      <dgm:spPr/>
      <dgm:t>
        <a:bodyPr/>
        <a:lstStyle/>
        <a:p>
          <a:endParaRPr lang="en-US"/>
        </a:p>
      </dgm:t>
    </dgm:pt>
    <dgm:pt modelId="{05E60A2D-69B2-48F9-9516-3D2BA65EE214}" type="sibTrans" cxnId="{030DC2A0-6D97-4F93-9B66-C2C6E3DD1126}">
      <dgm:prSet/>
      <dgm:spPr/>
      <dgm:t>
        <a:bodyPr/>
        <a:lstStyle/>
        <a:p>
          <a:endParaRPr lang="en-US"/>
        </a:p>
      </dgm:t>
    </dgm:pt>
    <dgm:pt modelId="{768465EB-3468-4590-9A1E-8073B8168A36}">
      <dgm:prSet/>
      <dgm:spPr/>
      <dgm:t>
        <a:bodyPr/>
        <a:lstStyle/>
        <a:p>
          <a:r>
            <a:rPr lang="en-US" dirty="0" smtClean="0"/>
            <a:t>Register for SAT/ACT</a:t>
          </a:r>
          <a:endParaRPr lang="en-US" dirty="0"/>
        </a:p>
      </dgm:t>
    </dgm:pt>
    <dgm:pt modelId="{60B9D0D4-A9D8-4F44-B516-6ACEBAE605B3}" type="parTrans" cxnId="{BE1EADDE-F5DD-4C93-B403-ECB39A34B4A8}">
      <dgm:prSet/>
      <dgm:spPr/>
      <dgm:t>
        <a:bodyPr/>
        <a:lstStyle/>
        <a:p>
          <a:endParaRPr lang="en-US"/>
        </a:p>
      </dgm:t>
    </dgm:pt>
    <dgm:pt modelId="{50E123A9-4AA8-4251-87AA-9CA52A1BD492}" type="sibTrans" cxnId="{BE1EADDE-F5DD-4C93-B403-ECB39A34B4A8}">
      <dgm:prSet/>
      <dgm:spPr/>
      <dgm:t>
        <a:bodyPr/>
        <a:lstStyle/>
        <a:p>
          <a:endParaRPr lang="en-US"/>
        </a:p>
      </dgm:t>
    </dgm:pt>
    <dgm:pt modelId="{92C323D3-3E3B-46A7-97EF-1D2C59C54EFB}">
      <dgm:prSet/>
      <dgm:spPr/>
      <dgm:t>
        <a:bodyPr/>
        <a:lstStyle/>
        <a:p>
          <a:r>
            <a:rPr lang="en-US" smtClean="0"/>
            <a:t>SAT – collegeboard.org</a:t>
          </a:r>
          <a:endParaRPr lang="en-US" dirty="0"/>
        </a:p>
      </dgm:t>
    </dgm:pt>
    <dgm:pt modelId="{15F00BA3-72B8-4F58-B195-CFD836B4ECFD}" type="parTrans" cxnId="{A1EB7BAB-0523-4412-A2E7-3A0A249CDA91}">
      <dgm:prSet/>
      <dgm:spPr/>
      <dgm:t>
        <a:bodyPr/>
        <a:lstStyle/>
        <a:p>
          <a:endParaRPr lang="en-US"/>
        </a:p>
      </dgm:t>
    </dgm:pt>
    <dgm:pt modelId="{B59DF2F9-1FC9-4C9F-B301-44FDA6534E5B}" type="sibTrans" cxnId="{A1EB7BAB-0523-4412-A2E7-3A0A249CDA91}">
      <dgm:prSet/>
      <dgm:spPr/>
      <dgm:t>
        <a:bodyPr/>
        <a:lstStyle/>
        <a:p>
          <a:endParaRPr lang="en-US"/>
        </a:p>
      </dgm:t>
    </dgm:pt>
    <dgm:pt modelId="{3F2CD014-109D-48CE-8490-4F406EF44899}">
      <dgm:prSet/>
      <dgm:spPr/>
      <dgm:t>
        <a:bodyPr/>
        <a:lstStyle/>
        <a:p>
          <a:r>
            <a:rPr lang="en-US" smtClean="0"/>
            <a:t>ACT – actstudent.org</a:t>
          </a:r>
          <a:endParaRPr lang="en-US" dirty="0"/>
        </a:p>
      </dgm:t>
    </dgm:pt>
    <dgm:pt modelId="{9531499A-1A7D-4097-80BC-BA45D1E600A8}" type="parTrans" cxnId="{0342223C-6CBA-4ECE-B6C0-C777868C672B}">
      <dgm:prSet/>
      <dgm:spPr/>
      <dgm:t>
        <a:bodyPr/>
        <a:lstStyle/>
        <a:p>
          <a:endParaRPr lang="en-US"/>
        </a:p>
      </dgm:t>
    </dgm:pt>
    <dgm:pt modelId="{08318355-80D8-4A5C-99A2-28FDB6A07A8D}" type="sibTrans" cxnId="{0342223C-6CBA-4ECE-B6C0-C777868C672B}">
      <dgm:prSet/>
      <dgm:spPr/>
      <dgm:t>
        <a:bodyPr/>
        <a:lstStyle/>
        <a:p>
          <a:endParaRPr lang="en-US"/>
        </a:p>
      </dgm:t>
    </dgm:pt>
    <dgm:pt modelId="{C5FA615F-4DC0-4F2C-877E-73DF390BE1B4}" type="pres">
      <dgm:prSet presAssocID="{D7A1B4EC-8427-41FF-AEA1-DC21A052DCA3}" presName="CompostProcess" presStyleCnt="0">
        <dgm:presLayoutVars>
          <dgm:dir/>
          <dgm:resizeHandles val="exact"/>
        </dgm:presLayoutVars>
      </dgm:prSet>
      <dgm:spPr/>
    </dgm:pt>
    <dgm:pt modelId="{B97D621D-FD7E-48C3-B389-DD6662E1607B}" type="pres">
      <dgm:prSet presAssocID="{D7A1B4EC-8427-41FF-AEA1-DC21A052DCA3}" presName="arrow" presStyleLbl="bgShp" presStyleIdx="0" presStyleCnt="1"/>
      <dgm:spPr/>
    </dgm:pt>
    <dgm:pt modelId="{D4BDDDB3-6540-4C4E-8650-4B8405F180BC}" type="pres">
      <dgm:prSet presAssocID="{D7A1B4EC-8427-41FF-AEA1-DC21A052DCA3}" presName="linearProcess" presStyleCnt="0"/>
      <dgm:spPr/>
    </dgm:pt>
    <dgm:pt modelId="{E1EFEA94-95DF-4884-87F6-C8C2C7DB9FF1}" type="pres">
      <dgm:prSet presAssocID="{1496B4F6-E52A-4C8F-879E-6374ECEACA51}" presName="textNode" presStyleLbl="node1" presStyleIdx="0" presStyleCnt="4">
        <dgm:presLayoutVars>
          <dgm:bulletEnabled val="1"/>
        </dgm:presLayoutVars>
      </dgm:prSet>
      <dgm:spPr/>
      <dgm:t>
        <a:bodyPr/>
        <a:lstStyle/>
        <a:p>
          <a:endParaRPr lang="en-US"/>
        </a:p>
      </dgm:t>
    </dgm:pt>
    <dgm:pt modelId="{B4A94805-A198-471C-AB16-8C5B11231A86}" type="pres">
      <dgm:prSet presAssocID="{E2D734D6-D319-4350-8517-1353DBE32A5B}" presName="sibTrans" presStyleCnt="0"/>
      <dgm:spPr/>
    </dgm:pt>
    <dgm:pt modelId="{EA66247C-35A7-4EA6-840A-F47D2FE6DC08}" type="pres">
      <dgm:prSet presAssocID="{C682D2D0-D4EE-4127-A3E0-E5441B8D14F9}" presName="textNode" presStyleLbl="node1" presStyleIdx="1" presStyleCnt="4">
        <dgm:presLayoutVars>
          <dgm:bulletEnabled val="1"/>
        </dgm:presLayoutVars>
      </dgm:prSet>
      <dgm:spPr/>
      <dgm:t>
        <a:bodyPr/>
        <a:lstStyle/>
        <a:p>
          <a:endParaRPr lang="en-US"/>
        </a:p>
      </dgm:t>
    </dgm:pt>
    <dgm:pt modelId="{42E76D79-6C9F-4965-ADF2-7468310B5780}" type="pres">
      <dgm:prSet presAssocID="{A3B0D007-9AF0-4A53-A2E3-0098A567510E}" presName="sibTrans" presStyleCnt="0"/>
      <dgm:spPr/>
    </dgm:pt>
    <dgm:pt modelId="{93BDF8C4-0C51-40DA-963D-19073CE97691}" type="pres">
      <dgm:prSet presAssocID="{118502A0-789B-4DFC-AD09-2D79E490B999}" presName="textNode" presStyleLbl="node1" presStyleIdx="2" presStyleCnt="4">
        <dgm:presLayoutVars>
          <dgm:bulletEnabled val="1"/>
        </dgm:presLayoutVars>
      </dgm:prSet>
      <dgm:spPr/>
      <dgm:t>
        <a:bodyPr/>
        <a:lstStyle/>
        <a:p>
          <a:endParaRPr lang="en-US"/>
        </a:p>
      </dgm:t>
    </dgm:pt>
    <dgm:pt modelId="{A676D2CF-A3EA-4529-9DFA-C47D9FB79146}" type="pres">
      <dgm:prSet presAssocID="{05E60A2D-69B2-48F9-9516-3D2BA65EE214}" presName="sibTrans" presStyleCnt="0"/>
      <dgm:spPr/>
    </dgm:pt>
    <dgm:pt modelId="{B9292870-98CF-4F49-86B6-6631E1610DE2}" type="pres">
      <dgm:prSet presAssocID="{768465EB-3468-4590-9A1E-8073B8168A36}" presName="textNode" presStyleLbl="node1" presStyleIdx="3" presStyleCnt="4">
        <dgm:presLayoutVars>
          <dgm:bulletEnabled val="1"/>
        </dgm:presLayoutVars>
      </dgm:prSet>
      <dgm:spPr/>
      <dgm:t>
        <a:bodyPr/>
        <a:lstStyle/>
        <a:p>
          <a:endParaRPr lang="en-US"/>
        </a:p>
      </dgm:t>
    </dgm:pt>
  </dgm:ptLst>
  <dgm:cxnLst>
    <dgm:cxn modelId="{A1EB7BAB-0523-4412-A2E7-3A0A249CDA91}" srcId="{768465EB-3468-4590-9A1E-8073B8168A36}" destId="{92C323D3-3E3B-46A7-97EF-1D2C59C54EFB}" srcOrd="0" destOrd="0" parTransId="{15F00BA3-72B8-4F58-B195-CFD836B4ECFD}" sibTransId="{B59DF2F9-1FC9-4C9F-B301-44FDA6534E5B}"/>
    <dgm:cxn modelId="{BF890664-58D7-4463-A926-2BD4840E7512}" type="presOf" srcId="{118502A0-789B-4DFC-AD09-2D79E490B999}" destId="{93BDF8C4-0C51-40DA-963D-19073CE97691}" srcOrd="0" destOrd="0" presId="urn:microsoft.com/office/officeart/2005/8/layout/hProcess9"/>
    <dgm:cxn modelId="{030DC2A0-6D97-4F93-9B66-C2C6E3DD1126}" srcId="{D7A1B4EC-8427-41FF-AEA1-DC21A052DCA3}" destId="{118502A0-789B-4DFC-AD09-2D79E490B999}" srcOrd="2" destOrd="0" parTransId="{E987C91A-B5ED-4919-AC99-F77FFC1E7840}" sibTransId="{05E60A2D-69B2-48F9-9516-3D2BA65EE214}"/>
    <dgm:cxn modelId="{0342223C-6CBA-4ECE-B6C0-C777868C672B}" srcId="{768465EB-3468-4590-9A1E-8073B8168A36}" destId="{3F2CD014-109D-48CE-8490-4F406EF44899}" srcOrd="1" destOrd="0" parTransId="{9531499A-1A7D-4097-80BC-BA45D1E600A8}" sibTransId="{08318355-80D8-4A5C-99A2-28FDB6A07A8D}"/>
    <dgm:cxn modelId="{F77A8F72-8872-4DEE-BBEB-42CB3775FFE1}" type="presOf" srcId="{C682D2D0-D4EE-4127-A3E0-E5441B8D14F9}" destId="{EA66247C-35A7-4EA6-840A-F47D2FE6DC08}" srcOrd="0" destOrd="0" presId="urn:microsoft.com/office/officeart/2005/8/layout/hProcess9"/>
    <dgm:cxn modelId="{B56F8FED-102F-4CF7-A398-F8466B8C36A5}" type="presOf" srcId="{768465EB-3468-4590-9A1E-8073B8168A36}" destId="{B9292870-98CF-4F49-86B6-6631E1610DE2}" srcOrd="0" destOrd="0" presId="urn:microsoft.com/office/officeart/2005/8/layout/hProcess9"/>
    <dgm:cxn modelId="{BE1EADDE-F5DD-4C93-B403-ECB39A34B4A8}" srcId="{D7A1B4EC-8427-41FF-AEA1-DC21A052DCA3}" destId="{768465EB-3468-4590-9A1E-8073B8168A36}" srcOrd="3" destOrd="0" parTransId="{60B9D0D4-A9D8-4F44-B516-6ACEBAE605B3}" sibTransId="{50E123A9-4AA8-4251-87AA-9CA52A1BD492}"/>
    <dgm:cxn modelId="{B8B70E69-CCD0-4A73-B65D-497B6957ED3F}" type="presOf" srcId="{3F2CD014-109D-48CE-8490-4F406EF44899}" destId="{B9292870-98CF-4F49-86B6-6631E1610DE2}" srcOrd="0" destOrd="2" presId="urn:microsoft.com/office/officeart/2005/8/layout/hProcess9"/>
    <dgm:cxn modelId="{9A7AC401-B631-45D0-B870-299551272880}" srcId="{D7A1B4EC-8427-41FF-AEA1-DC21A052DCA3}" destId="{1496B4F6-E52A-4C8F-879E-6374ECEACA51}" srcOrd="0" destOrd="0" parTransId="{69756B06-CAF0-439A-A3CE-63430B6E6945}" sibTransId="{E2D734D6-D319-4350-8517-1353DBE32A5B}"/>
    <dgm:cxn modelId="{20F78BB0-034D-4369-9D81-34B3259744E4}" srcId="{D7A1B4EC-8427-41FF-AEA1-DC21A052DCA3}" destId="{C682D2D0-D4EE-4127-A3E0-E5441B8D14F9}" srcOrd="1" destOrd="0" parTransId="{6AFC0DCF-A5BA-4735-B87A-83A783BE919C}" sibTransId="{A3B0D007-9AF0-4A53-A2E3-0098A567510E}"/>
    <dgm:cxn modelId="{4FD2E471-D4DA-4875-8B7A-23309D264033}" type="presOf" srcId="{D7A1B4EC-8427-41FF-AEA1-DC21A052DCA3}" destId="{C5FA615F-4DC0-4F2C-877E-73DF390BE1B4}" srcOrd="0" destOrd="0" presId="urn:microsoft.com/office/officeart/2005/8/layout/hProcess9"/>
    <dgm:cxn modelId="{299C8AEA-73D9-480C-8F8B-D42DDFCE821E}" type="presOf" srcId="{1496B4F6-E52A-4C8F-879E-6374ECEACA51}" destId="{E1EFEA94-95DF-4884-87F6-C8C2C7DB9FF1}" srcOrd="0" destOrd="0" presId="urn:microsoft.com/office/officeart/2005/8/layout/hProcess9"/>
    <dgm:cxn modelId="{9A920763-9111-45D6-8BE0-596DA6A7383A}" type="presOf" srcId="{92C323D3-3E3B-46A7-97EF-1D2C59C54EFB}" destId="{B9292870-98CF-4F49-86B6-6631E1610DE2}" srcOrd="0" destOrd="1" presId="urn:microsoft.com/office/officeart/2005/8/layout/hProcess9"/>
    <dgm:cxn modelId="{09B14E41-D77D-409D-9FF9-D91CAE66F89D}" type="presParOf" srcId="{C5FA615F-4DC0-4F2C-877E-73DF390BE1B4}" destId="{B97D621D-FD7E-48C3-B389-DD6662E1607B}" srcOrd="0" destOrd="0" presId="urn:microsoft.com/office/officeart/2005/8/layout/hProcess9"/>
    <dgm:cxn modelId="{D25E3D8B-3663-4ACC-9B0B-44DB0E2B9FA1}" type="presParOf" srcId="{C5FA615F-4DC0-4F2C-877E-73DF390BE1B4}" destId="{D4BDDDB3-6540-4C4E-8650-4B8405F180BC}" srcOrd="1" destOrd="0" presId="urn:microsoft.com/office/officeart/2005/8/layout/hProcess9"/>
    <dgm:cxn modelId="{7ECD96AA-C8D3-42B0-846D-4AB45BDB4934}" type="presParOf" srcId="{D4BDDDB3-6540-4C4E-8650-4B8405F180BC}" destId="{E1EFEA94-95DF-4884-87F6-C8C2C7DB9FF1}" srcOrd="0" destOrd="0" presId="urn:microsoft.com/office/officeart/2005/8/layout/hProcess9"/>
    <dgm:cxn modelId="{2B51B9A7-6EF4-42BD-9D75-6E31093348F5}" type="presParOf" srcId="{D4BDDDB3-6540-4C4E-8650-4B8405F180BC}" destId="{B4A94805-A198-471C-AB16-8C5B11231A86}" srcOrd="1" destOrd="0" presId="urn:microsoft.com/office/officeart/2005/8/layout/hProcess9"/>
    <dgm:cxn modelId="{29B5EC33-4BFD-4AE2-A81F-F69D14C734DB}" type="presParOf" srcId="{D4BDDDB3-6540-4C4E-8650-4B8405F180BC}" destId="{EA66247C-35A7-4EA6-840A-F47D2FE6DC08}" srcOrd="2" destOrd="0" presId="urn:microsoft.com/office/officeart/2005/8/layout/hProcess9"/>
    <dgm:cxn modelId="{9318FB57-DC3E-41E1-8991-5A9925E8611F}" type="presParOf" srcId="{D4BDDDB3-6540-4C4E-8650-4B8405F180BC}" destId="{42E76D79-6C9F-4965-ADF2-7468310B5780}" srcOrd="3" destOrd="0" presId="urn:microsoft.com/office/officeart/2005/8/layout/hProcess9"/>
    <dgm:cxn modelId="{E1DF2531-3FDA-4CD1-819B-B9BDE709101B}" type="presParOf" srcId="{D4BDDDB3-6540-4C4E-8650-4B8405F180BC}" destId="{93BDF8C4-0C51-40DA-963D-19073CE97691}" srcOrd="4" destOrd="0" presId="urn:microsoft.com/office/officeart/2005/8/layout/hProcess9"/>
    <dgm:cxn modelId="{4DF9FCF6-BE76-4D35-88FF-B71BE2F6212C}" type="presParOf" srcId="{D4BDDDB3-6540-4C4E-8650-4B8405F180BC}" destId="{A676D2CF-A3EA-4529-9DFA-C47D9FB79146}" srcOrd="5" destOrd="0" presId="urn:microsoft.com/office/officeart/2005/8/layout/hProcess9"/>
    <dgm:cxn modelId="{4A65838C-E84A-4752-B2A9-98959BF8E4D9}" type="presParOf" srcId="{D4BDDDB3-6540-4C4E-8650-4B8405F180BC}" destId="{B9292870-98CF-4F49-86B6-6631E1610DE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5A316CE-F197-4154-89A1-2C4CEF2DB4CD}" type="doc">
      <dgm:prSet loTypeId="urn:microsoft.com/office/officeart/2005/8/layout/hProcess9" loCatId="process" qsTypeId="urn:microsoft.com/office/officeart/2005/8/quickstyle/simple1" qsCatId="simple" csTypeId="urn:microsoft.com/office/officeart/2005/8/colors/colorful1" csCatId="colorful" phldr="1"/>
      <dgm:spPr/>
    </dgm:pt>
    <dgm:pt modelId="{CFC960AA-92AB-4A1B-8505-29CEB4EE6F7A}">
      <dgm:prSet phldrT="[Text]"/>
      <dgm:spPr/>
      <dgm:t>
        <a:bodyPr/>
        <a:lstStyle/>
        <a:p>
          <a:r>
            <a:rPr lang="en-US" dirty="0" smtClean="0"/>
            <a:t>Attend a NACAC College Fair.</a:t>
          </a:r>
          <a:endParaRPr lang="en-US" dirty="0"/>
        </a:p>
      </dgm:t>
    </dgm:pt>
    <dgm:pt modelId="{A0F16BCE-4A0B-4376-B342-7B8B7523B3A3}" type="parTrans" cxnId="{BDD6FA19-C5DA-4110-A0BE-5412EC0DCA3D}">
      <dgm:prSet/>
      <dgm:spPr/>
      <dgm:t>
        <a:bodyPr/>
        <a:lstStyle/>
        <a:p>
          <a:endParaRPr lang="en-US"/>
        </a:p>
      </dgm:t>
    </dgm:pt>
    <dgm:pt modelId="{F24D44F6-3A6C-4B14-8A48-16FBA5A1FBBA}" type="sibTrans" cxnId="{BDD6FA19-C5DA-4110-A0BE-5412EC0DCA3D}">
      <dgm:prSet/>
      <dgm:spPr/>
      <dgm:t>
        <a:bodyPr/>
        <a:lstStyle/>
        <a:p>
          <a:endParaRPr lang="en-US"/>
        </a:p>
      </dgm:t>
    </dgm:pt>
    <dgm:pt modelId="{6E61206C-8534-49A8-AF90-7580CF2AFEAF}">
      <dgm:prSet/>
      <dgm:spPr/>
      <dgm:t>
        <a:bodyPr/>
        <a:lstStyle/>
        <a:p>
          <a:r>
            <a:rPr lang="en-US" smtClean="0"/>
            <a:t>Visit college campuses.</a:t>
          </a:r>
          <a:endParaRPr lang="en-US" dirty="0"/>
        </a:p>
      </dgm:t>
    </dgm:pt>
    <dgm:pt modelId="{DC903E55-6331-4AF6-9829-8D4959014DDE}" type="parTrans" cxnId="{83D442BE-3B0C-4015-B3F1-4F16E862742F}">
      <dgm:prSet/>
      <dgm:spPr/>
      <dgm:t>
        <a:bodyPr/>
        <a:lstStyle/>
        <a:p>
          <a:endParaRPr lang="en-US"/>
        </a:p>
      </dgm:t>
    </dgm:pt>
    <dgm:pt modelId="{140F6307-027E-4635-B5C7-791B7C0C4E91}" type="sibTrans" cxnId="{83D442BE-3B0C-4015-B3F1-4F16E862742F}">
      <dgm:prSet/>
      <dgm:spPr/>
      <dgm:t>
        <a:bodyPr/>
        <a:lstStyle/>
        <a:p>
          <a:endParaRPr lang="en-US"/>
        </a:p>
      </dgm:t>
    </dgm:pt>
    <dgm:pt modelId="{00EDD969-59A9-437B-AB7A-43CF8F2D329D}">
      <dgm:prSet phldrT="[Text]"/>
      <dgm:spPr/>
      <dgm:t>
        <a:bodyPr/>
        <a:lstStyle/>
        <a:p>
          <a:r>
            <a:rPr lang="en-US" smtClean="0"/>
            <a:t>Finish application essays.</a:t>
          </a:r>
          <a:endParaRPr lang="en-US"/>
        </a:p>
      </dgm:t>
    </dgm:pt>
    <dgm:pt modelId="{DAF3B545-AD1C-4837-A39A-5CB7B29F16A3}" type="parTrans" cxnId="{00E817B3-E8B9-4825-9222-471BBD6BCF71}">
      <dgm:prSet/>
      <dgm:spPr/>
      <dgm:t>
        <a:bodyPr/>
        <a:lstStyle/>
        <a:p>
          <a:endParaRPr lang="en-US"/>
        </a:p>
      </dgm:t>
    </dgm:pt>
    <dgm:pt modelId="{C9C70A5B-E3A4-4A02-AFD5-E36B16824365}" type="sibTrans" cxnId="{00E817B3-E8B9-4825-9222-471BBD6BCF71}">
      <dgm:prSet/>
      <dgm:spPr/>
      <dgm:t>
        <a:bodyPr/>
        <a:lstStyle/>
        <a:p>
          <a:endParaRPr lang="en-US"/>
        </a:p>
      </dgm:t>
    </dgm:pt>
    <dgm:pt modelId="{0C01A299-BD3D-45C6-B7A0-D654D6C5A7C7}" type="pres">
      <dgm:prSet presAssocID="{45A316CE-F197-4154-89A1-2C4CEF2DB4CD}" presName="CompostProcess" presStyleCnt="0">
        <dgm:presLayoutVars>
          <dgm:dir/>
          <dgm:resizeHandles val="exact"/>
        </dgm:presLayoutVars>
      </dgm:prSet>
      <dgm:spPr/>
    </dgm:pt>
    <dgm:pt modelId="{3991F8EC-14E5-4E90-B613-D615201A028A}" type="pres">
      <dgm:prSet presAssocID="{45A316CE-F197-4154-89A1-2C4CEF2DB4CD}" presName="arrow" presStyleLbl="bgShp" presStyleIdx="0" presStyleCnt="1"/>
      <dgm:spPr/>
    </dgm:pt>
    <dgm:pt modelId="{635332C3-80C0-4F4B-A36B-D5059C4B5D7F}" type="pres">
      <dgm:prSet presAssocID="{45A316CE-F197-4154-89A1-2C4CEF2DB4CD}" presName="linearProcess" presStyleCnt="0"/>
      <dgm:spPr/>
    </dgm:pt>
    <dgm:pt modelId="{42324D19-D720-4B90-8EBC-05909E3328D4}" type="pres">
      <dgm:prSet presAssocID="{CFC960AA-92AB-4A1B-8505-29CEB4EE6F7A}" presName="textNode" presStyleLbl="node1" presStyleIdx="0" presStyleCnt="3">
        <dgm:presLayoutVars>
          <dgm:bulletEnabled val="1"/>
        </dgm:presLayoutVars>
      </dgm:prSet>
      <dgm:spPr/>
      <dgm:t>
        <a:bodyPr/>
        <a:lstStyle/>
        <a:p>
          <a:endParaRPr lang="en-US"/>
        </a:p>
      </dgm:t>
    </dgm:pt>
    <dgm:pt modelId="{6AD1449D-98D2-4317-A534-FB0C552CCC77}" type="pres">
      <dgm:prSet presAssocID="{F24D44F6-3A6C-4B14-8A48-16FBA5A1FBBA}" presName="sibTrans" presStyleCnt="0"/>
      <dgm:spPr/>
    </dgm:pt>
    <dgm:pt modelId="{42AA9988-FDB4-4EFD-9CE1-50BC576DC152}" type="pres">
      <dgm:prSet presAssocID="{00EDD969-59A9-437B-AB7A-43CF8F2D329D}" presName="textNode" presStyleLbl="node1" presStyleIdx="1" presStyleCnt="3">
        <dgm:presLayoutVars>
          <dgm:bulletEnabled val="1"/>
        </dgm:presLayoutVars>
      </dgm:prSet>
      <dgm:spPr/>
      <dgm:t>
        <a:bodyPr/>
        <a:lstStyle/>
        <a:p>
          <a:endParaRPr lang="en-US"/>
        </a:p>
      </dgm:t>
    </dgm:pt>
    <dgm:pt modelId="{ABFB01C5-CBF9-4DA9-8BBA-A5F41D4DB90C}" type="pres">
      <dgm:prSet presAssocID="{C9C70A5B-E3A4-4A02-AFD5-E36B16824365}" presName="sibTrans" presStyleCnt="0"/>
      <dgm:spPr/>
    </dgm:pt>
    <dgm:pt modelId="{57E326E8-A1D1-4AFF-B703-32D909D7187E}" type="pres">
      <dgm:prSet presAssocID="{6E61206C-8534-49A8-AF90-7580CF2AFEAF}" presName="textNode" presStyleLbl="node1" presStyleIdx="2" presStyleCnt="3">
        <dgm:presLayoutVars>
          <dgm:bulletEnabled val="1"/>
        </dgm:presLayoutVars>
      </dgm:prSet>
      <dgm:spPr/>
      <dgm:t>
        <a:bodyPr/>
        <a:lstStyle/>
        <a:p>
          <a:endParaRPr lang="en-US"/>
        </a:p>
      </dgm:t>
    </dgm:pt>
  </dgm:ptLst>
  <dgm:cxnLst>
    <dgm:cxn modelId="{00E817B3-E8B9-4825-9222-471BBD6BCF71}" srcId="{45A316CE-F197-4154-89A1-2C4CEF2DB4CD}" destId="{00EDD969-59A9-437B-AB7A-43CF8F2D329D}" srcOrd="1" destOrd="0" parTransId="{DAF3B545-AD1C-4837-A39A-5CB7B29F16A3}" sibTransId="{C9C70A5B-E3A4-4A02-AFD5-E36B16824365}"/>
    <dgm:cxn modelId="{F1260EC1-1BC7-4256-8ADC-BBC666687467}" type="presOf" srcId="{6E61206C-8534-49A8-AF90-7580CF2AFEAF}" destId="{57E326E8-A1D1-4AFF-B703-32D909D7187E}" srcOrd="0" destOrd="0" presId="urn:microsoft.com/office/officeart/2005/8/layout/hProcess9"/>
    <dgm:cxn modelId="{AB0B5BD9-ACD5-495E-AABF-4D7265D4F861}" type="presOf" srcId="{45A316CE-F197-4154-89A1-2C4CEF2DB4CD}" destId="{0C01A299-BD3D-45C6-B7A0-D654D6C5A7C7}" srcOrd="0" destOrd="0" presId="urn:microsoft.com/office/officeart/2005/8/layout/hProcess9"/>
    <dgm:cxn modelId="{83D442BE-3B0C-4015-B3F1-4F16E862742F}" srcId="{45A316CE-F197-4154-89A1-2C4CEF2DB4CD}" destId="{6E61206C-8534-49A8-AF90-7580CF2AFEAF}" srcOrd="2" destOrd="0" parTransId="{DC903E55-6331-4AF6-9829-8D4959014DDE}" sibTransId="{140F6307-027E-4635-B5C7-791B7C0C4E91}"/>
    <dgm:cxn modelId="{BBBB1C1E-90D7-4594-8CE2-454279023205}" type="presOf" srcId="{CFC960AA-92AB-4A1B-8505-29CEB4EE6F7A}" destId="{42324D19-D720-4B90-8EBC-05909E3328D4}" srcOrd="0" destOrd="0" presId="urn:microsoft.com/office/officeart/2005/8/layout/hProcess9"/>
    <dgm:cxn modelId="{BDD6FA19-C5DA-4110-A0BE-5412EC0DCA3D}" srcId="{45A316CE-F197-4154-89A1-2C4CEF2DB4CD}" destId="{CFC960AA-92AB-4A1B-8505-29CEB4EE6F7A}" srcOrd="0" destOrd="0" parTransId="{A0F16BCE-4A0B-4376-B342-7B8B7523B3A3}" sibTransId="{F24D44F6-3A6C-4B14-8A48-16FBA5A1FBBA}"/>
    <dgm:cxn modelId="{FFF0CEA1-3F67-4ED8-AEC4-A88437C96110}" type="presOf" srcId="{00EDD969-59A9-437B-AB7A-43CF8F2D329D}" destId="{42AA9988-FDB4-4EFD-9CE1-50BC576DC152}" srcOrd="0" destOrd="0" presId="urn:microsoft.com/office/officeart/2005/8/layout/hProcess9"/>
    <dgm:cxn modelId="{3C234098-2187-43D0-AF0D-E8C12BF72363}" type="presParOf" srcId="{0C01A299-BD3D-45C6-B7A0-D654D6C5A7C7}" destId="{3991F8EC-14E5-4E90-B613-D615201A028A}" srcOrd="0" destOrd="0" presId="urn:microsoft.com/office/officeart/2005/8/layout/hProcess9"/>
    <dgm:cxn modelId="{EF4BA8A4-204F-4BDB-89E1-C66824FF5517}" type="presParOf" srcId="{0C01A299-BD3D-45C6-B7A0-D654D6C5A7C7}" destId="{635332C3-80C0-4F4B-A36B-D5059C4B5D7F}" srcOrd="1" destOrd="0" presId="urn:microsoft.com/office/officeart/2005/8/layout/hProcess9"/>
    <dgm:cxn modelId="{283B0702-A523-4A5E-A491-902052BF5002}" type="presParOf" srcId="{635332C3-80C0-4F4B-A36B-D5059C4B5D7F}" destId="{42324D19-D720-4B90-8EBC-05909E3328D4}" srcOrd="0" destOrd="0" presId="urn:microsoft.com/office/officeart/2005/8/layout/hProcess9"/>
    <dgm:cxn modelId="{9B6B58FC-13C0-46C9-9FA9-018AD40A0769}" type="presParOf" srcId="{635332C3-80C0-4F4B-A36B-D5059C4B5D7F}" destId="{6AD1449D-98D2-4317-A534-FB0C552CCC77}" srcOrd="1" destOrd="0" presId="urn:microsoft.com/office/officeart/2005/8/layout/hProcess9"/>
    <dgm:cxn modelId="{DF11D11F-F3E4-499E-BF8C-8A91B882234F}" type="presParOf" srcId="{635332C3-80C0-4F4B-A36B-D5059C4B5D7F}" destId="{42AA9988-FDB4-4EFD-9CE1-50BC576DC152}" srcOrd="2" destOrd="0" presId="urn:microsoft.com/office/officeart/2005/8/layout/hProcess9"/>
    <dgm:cxn modelId="{721663F9-A13B-4B7B-B945-3EAF4F703BE5}" type="presParOf" srcId="{635332C3-80C0-4F4B-A36B-D5059C4B5D7F}" destId="{ABFB01C5-CBF9-4DA9-8BBA-A5F41D4DB90C}" srcOrd="3" destOrd="0" presId="urn:microsoft.com/office/officeart/2005/8/layout/hProcess9"/>
    <dgm:cxn modelId="{0CA625EE-7D74-4D89-8B84-CE7B4373F73A}" type="presParOf" srcId="{635332C3-80C0-4F4B-A36B-D5059C4B5D7F}" destId="{57E326E8-A1D1-4AFF-B703-32D909D7187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5823DB5-4389-4D43-9302-D72DFFC19CD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6CBFFD0B-1084-41FE-AF1C-5C9F42DC67E4}">
      <dgm:prSet phldrT="[Text]"/>
      <dgm:spPr/>
      <dgm:t>
        <a:bodyPr/>
        <a:lstStyle/>
        <a:p>
          <a:r>
            <a:rPr lang="en-US" dirty="0" smtClean="0"/>
            <a:t>Why Apply Early?</a:t>
          </a:r>
          <a:endParaRPr lang="en-US" dirty="0"/>
        </a:p>
      </dgm:t>
    </dgm:pt>
    <dgm:pt modelId="{58E71F77-653D-48C0-BBEB-F19E36DBB44A}" type="parTrans" cxnId="{DD57501E-4158-4B0B-86B5-CBA40074ADCE}">
      <dgm:prSet/>
      <dgm:spPr/>
      <dgm:t>
        <a:bodyPr/>
        <a:lstStyle/>
        <a:p>
          <a:endParaRPr lang="en-US"/>
        </a:p>
      </dgm:t>
    </dgm:pt>
    <dgm:pt modelId="{3F1E3073-3D69-4D1D-A2C3-5B5371B159FE}" type="sibTrans" cxnId="{DD57501E-4158-4B0B-86B5-CBA40074ADCE}">
      <dgm:prSet/>
      <dgm:spPr/>
      <dgm:t>
        <a:bodyPr/>
        <a:lstStyle/>
        <a:p>
          <a:endParaRPr lang="en-US"/>
        </a:p>
      </dgm:t>
    </dgm:pt>
    <dgm:pt modelId="{7F0467E7-C491-4E64-AB94-095334E3ECE2}">
      <dgm:prSet/>
      <dgm:spPr/>
      <dgm:t>
        <a:bodyPr/>
        <a:lstStyle/>
        <a:p>
          <a:r>
            <a:rPr lang="en-US" smtClean="0"/>
            <a:t>Greater proportion of applicants admitted</a:t>
          </a:r>
          <a:endParaRPr lang="en-US"/>
        </a:p>
      </dgm:t>
    </dgm:pt>
    <dgm:pt modelId="{366E27A0-7C76-4993-8C47-568F9BA38FBA}" type="parTrans" cxnId="{E4822E0F-C2C3-49A8-A519-B734CF13B900}">
      <dgm:prSet/>
      <dgm:spPr/>
      <dgm:t>
        <a:bodyPr/>
        <a:lstStyle/>
        <a:p>
          <a:endParaRPr lang="en-US"/>
        </a:p>
      </dgm:t>
    </dgm:pt>
    <dgm:pt modelId="{96B47EB2-5A85-435E-B26C-B4FC211AAC57}" type="sibTrans" cxnId="{E4822E0F-C2C3-49A8-A519-B734CF13B900}">
      <dgm:prSet/>
      <dgm:spPr/>
      <dgm:t>
        <a:bodyPr/>
        <a:lstStyle/>
        <a:p>
          <a:endParaRPr lang="en-US"/>
        </a:p>
      </dgm:t>
    </dgm:pt>
    <dgm:pt modelId="{679949E3-0784-4929-8B02-FC719F5D8A7B}">
      <dgm:prSet/>
      <dgm:spPr/>
      <dgm:t>
        <a:bodyPr/>
        <a:lstStyle/>
        <a:p>
          <a:r>
            <a:rPr lang="en-US" smtClean="0"/>
            <a:t>Early action: earlier notification without obligation to go</a:t>
          </a:r>
          <a:endParaRPr lang="en-US"/>
        </a:p>
      </dgm:t>
    </dgm:pt>
    <dgm:pt modelId="{9CAAD82B-30B1-4B72-B4A0-53CC88D907B8}" type="parTrans" cxnId="{8F8FD3C4-3824-431C-B9ED-B9C86FD7B0F5}">
      <dgm:prSet/>
      <dgm:spPr/>
      <dgm:t>
        <a:bodyPr/>
        <a:lstStyle/>
        <a:p>
          <a:endParaRPr lang="en-US"/>
        </a:p>
      </dgm:t>
    </dgm:pt>
    <dgm:pt modelId="{536F8111-E4E5-410E-A950-FFAFC0A11ACE}" type="sibTrans" cxnId="{8F8FD3C4-3824-431C-B9ED-B9C86FD7B0F5}">
      <dgm:prSet/>
      <dgm:spPr/>
      <dgm:t>
        <a:bodyPr/>
        <a:lstStyle/>
        <a:p>
          <a:endParaRPr lang="en-US"/>
        </a:p>
      </dgm:t>
    </dgm:pt>
    <dgm:pt modelId="{C49296CB-8FEB-4AB7-84D1-9E4729B27618}">
      <dgm:prSet/>
      <dgm:spPr/>
      <dgm:t>
        <a:bodyPr/>
        <a:lstStyle/>
        <a:p>
          <a:r>
            <a:rPr lang="en-US" dirty="0" smtClean="0"/>
            <a:t>Eases senior year anxiety</a:t>
          </a:r>
          <a:endParaRPr lang="en-US" dirty="0"/>
        </a:p>
      </dgm:t>
    </dgm:pt>
    <dgm:pt modelId="{62191625-F7C0-4E0B-AFD1-AA2BBC336D27}" type="parTrans" cxnId="{130A92A7-BE6B-469A-9FA7-EECB78C6C851}">
      <dgm:prSet/>
      <dgm:spPr/>
      <dgm:t>
        <a:bodyPr/>
        <a:lstStyle/>
        <a:p>
          <a:endParaRPr lang="en-US"/>
        </a:p>
      </dgm:t>
    </dgm:pt>
    <dgm:pt modelId="{B594CCF6-3DC8-4506-85DA-7D93EA9C3317}" type="sibTrans" cxnId="{130A92A7-BE6B-469A-9FA7-EECB78C6C851}">
      <dgm:prSet/>
      <dgm:spPr/>
      <dgm:t>
        <a:bodyPr/>
        <a:lstStyle/>
        <a:p>
          <a:endParaRPr lang="en-US"/>
        </a:p>
      </dgm:t>
    </dgm:pt>
    <dgm:pt modelId="{534DDA59-1BD8-46C3-89E2-D2831782257D}">
      <dgm:prSet/>
      <dgm:spPr/>
      <dgm:t>
        <a:bodyPr/>
        <a:lstStyle/>
        <a:p>
          <a:r>
            <a:rPr lang="en-US" smtClean="0"/>
            <a:t>Scholarships</a:t>
          </a:r>
          <a:endParaRPr lang="en-US"/>
        </a:p>
      </dgm:t>
    </dgm:pt>
    <dgm:pt modelId="{D558ECEF-BE1A-4ACF-8EFD-0542ABE4EA96}" type="parTrans" cxnId="{AC5E8D57-8E13-4867-8696-C87E440DFBC6}">
      <dgm:prSet/>
      <dgm:spPr/>
      <dgm:t>
        <a:bodyPr/>
        <a:lstStyle/>
        <a:p>
          <a:endParaRPr lang="en-US"/>
        </a:p>
      </dgm:t>
    </dgm:pt>
    <dgm:pt modelId="{32FA487D-4987-469D-A7A9-1662B1E991DF}" type="sibTrans" cxnId="{AC5E8D57-8E13-4867-8696-C87E440DFBC6}">
      <dgm:prSet/>
      <dgm:spPr/>
      <dgm:t>
        <a:bodyPr/>
        <a:lstStyle/>
        <a:p>
          <a:endParaRPr lang="en-US"/>
        </a:p>
      </dgm:t>
    </dgm:pt>
    <dgm:pt modelId="{624FE2D1-DCB2-4A7D-A347-6744E65BBB24}">
      <dgm:prSet/>
      <dgm:spPr/>
      <dgm:t>
        <a:bodyPr/>
        <a:lstStyle/>
        <a:p>
          <a:r>
            <a:rPr lang="en-US" dirty="0" smtClean="0"/>
            <a:t>Things to Consider:</a:t>
          </a:r>
          <a:endParaRPr lang="en-US" dirty="0"/>
        </a:p>
      </dgm:t>
    </dgm:pt>
    <dgm:pt modelId="{2CAA345C-FA8C-4A05-9487-5E0F0D226737}" type="parTrans" cxnId="{3EACA915-0E12-459B-89AA-2A0C31651E20}">
      <dgm:prSet/>
      <dgm:spPr/>
      <dgm:t>
        <a:bodyPr/>
        <a:lstStyle/>
        <a:p>
          <a:endParaRPr lang="en-US"/>
        </a:p>
      </dgm:t>
    </dgm:pt>
    <dgm:pt modelId="{F0B38595-17EC-4FB9-AC65-D395AE35321D}" type="sibTrans" cxnId="{3EACA915-0E12-459B-89AA-2A0C31651E20}">
      <dgm:prSet/>
      <dgm:spPr/>
      <dgm:t>
        <a:bodyPr/>
        <a:lstStyle/>
        <a:p>
          <a:endParaRPr lang="en-US"/>
        </a:p>
      </dgm:t>
    </dgm:pt>
    <dgm:pt modelId="{1D7DF751-97CD-4F8B-8545-4207E9DC7F25}">
      <dgm:prSet/>
      <dgm:spPr/>
      <dgm:t>
        <a:bodyPr/>
        <a:lstStyle/>
        <a:p>
          <a:r>
            <a:rPr lang="en-US" smtClean="0"/>
            <a:t>Very difficult to get released from an early decision obligation</a:t>
          </a:r>
          <a:endParaRPr lang="en-US"/>
        </a:p>
      </dgm:t>
    </dgm:pt>
    <dgm:pt modelId="{14E4880E-C383-4E9F-BA04-98045C60FBE0}" type="parTrans" cxnId="{03E4ABAB-CCA5-4C03-B890-0A5168E2C59E}">
      <dgm:prSet/>
      <dgm:spPr/>
      <dgm:t>
        <a:bodyPr/>
        <a:lstStyle/>
        <a:p>
          <a:endParaRPr lang="en-US"/>
        </a:p>
      </dgm:t>
    </dgm:pt>
    <dgm:pt modelId="{4D189C90-A1DE-4286-B35C-17E8C29C0339}" type="sibTrans" cxnId="{03E4ABAB-CCA5-4C03-B890-0A5168E2C59E}">
      <dgm:prSet/>
      <dgm:spPr/>
      <dgm:t>
        <a:bodyPr/>
        <a:lstStyle/>
        <a:p>
          <a:endParaRPr lang="en-US"/>
        </a:p>
      </dgm:t>
    </dgm:pt>
    <dgm:pt modelId="{DA592B74-CFA1-4D89-B2EF-472CD52833B0}">
      <dgm:prSet/>
      <dgm:spPr/>
      <dgm:t>
        <a:bodyPr/>
        <a:lstStyle/>
        <a:p>
          <a:r>
            <a:rPr lang="en-US" smtClean="0"/>
            <a:t>Cannot compare financial aid offers </a:t>
          </a:r>
          <a:endParaRPr lang="en-US"/>
        </a:p>
      </dgm:t>
    </dgm:pt>
    <dgm:pt modelId="{CEE87673-663D-4D1D-9B3E-B58A05A5AA56}" type="parTrans" cxnId="{2FED8DEB-489E-4FBF-9511-7FF0B7C7AEA0}">
      <dgm:prSet/>
      <dgm:spPr/>
      <dgm:t>
        <a:bodyPr/>
        <a:lstStyle/>
        <a:p>
          <a:endParaRPr lang="en-US"/>
        </a:p>
      </dgm:t>
    </dgm:pt>
    <dgm:pt modelId="{0FD7682B-4A7C-478E-9FFB-4809018B01BC}" type="sibTrans" cxnId="{2FED8DEB-489E-4FBF-9511-7FF0B7C7AEA0}">
      <dgm:prSet/>
      <dgm:spPr/>
      <dgm:t>
        <a:bodyPr/>
        <a:lstStyle/>
        <a:p>
          <a:endParaRPr lang="en-US"/>
        </a:p>
      </dgm:t>
    </dgm:pt>
    <dgm:pt modelId="{288BDC3B-F07F-43E3-9E4B-5F610EDE25DB}">
      <dgm:prSet/>
      <dgm:spPr/>
      <dgm:t>
        <a:bodyPr/>
        <a:lstStyle/>
        <a:p>
          <a:r>
            <a:rPr lang="en-US" smtClean="0"/>
            <a:t>Financial aid package may not meet a student’s need</a:t>
          </a:r>
          <a:endParaRPr lang="en-US"/>
        </a:p>
      </dgm:t>
    </dgm:pt>
    <dgm:pt modelId="{2CB647E7-7992-4A66-A267-6217914A15A7}" type="parTrans" cxnId="{255F007B-43E6-4193-A892-5DD081D2300D}">
      <dgm:prSet/>
      <dgm:spPr/>
      <dgm:t>
        <a:bodyPr/>
        <a:lstStyle/>
        <a:p>
          <a:endParaRPr lang="en-US"/>
        </a:p>
      </dgm:t>
    </dgm:pt>
    <dgm:pt modelId="{B7D5994A-841C-4D63-87DF-E8B47BA7FFB1}" type="sibTrans" cxnId="{255F007B-43E6-4193-A892-5DD081D2300D}">
      <dgm:prSet/>
      <dgm:spPr/>
      <dgm:t>
        <a:bodyPr/>
        <a:lstStyle/>
        <a:p>
          <a:endParaRPr lang="en-US"/>
        </a:p>
      </dgm:t>
    </dgm:pt>
    <dgm:pt modelId="{92D4FDA4-9E87-4C01-9D13-381AB79E0D6B}" type="pres">
      <dgm:prSet presAssocID="{85823DB5-4389-4D43-9302-D72DFFC19CDB}" presName="linear" presStyleCnt="0">
        <dgm:presLayoutVars>
          <dgm:dir/>
          <dgm:animLvl val="lvl"/>
          <dgm:resizeHandles val="exact"/>
        </dgm:presLayoutVars>
      </dgm:prSet>
      <dgm:spPr/>
      <dgm:t>
        <a:bodyPr/>
        <a:lstStyle/>
        <a:p>
          <a:endParaRPr lang="en-US"/>
        </a:p>
      </dgm:t>
    </dgm:pt>
    <dgm:pt modelId="{4A84750E-95C3-42CE-8878-067CFC2ED7CF}" type="pres">
      <dgm:prSet presAssocID="{6CBFFD0B-1084-41FE-AF1C-5C9F42DC67E4}" presName="parentLin" presStyleCnt="0"/>
      <dgm:spPr/>
    </dgm:pt>
    <dgm:pt modelId="{AB13D00E-FD14-4362-A35C-85FAFEF5518D}" type="pres">
      <dgm:prSet presAssocID="{6CBFFD0B-1084-41FE-AF1C-5C9F42DC67E4}" presName="parentLeftMargin" presStyleLbl="node1" presStyleIdx="0" presStyleCnt="2"/>
      <dgm:spPr/>
      <dgm:t>
        <a:bodyPr/>
        <a:lstStyle/>
        <a:p>
          <a:endParaRPr lang="en-US"/>
        </a:p>
      </dgm:t>
    </dgm:pt>
    <dgm:pt modelId="{263AEE07-4B85-4042-B69C-06C1954DC799}" type="pres">
      <dgm:prSet presAssocID="{6CBFFD0B-1084-41FE-AF1C-5C9F42DC67E4}" presName="parentText" presStyleLbl="node1" presStyleIdx="0" presStyleCnt="2">
        <dgm:presLayoutVars>
          <dgm:chMax val="0"/>
          <dgm:bulletEnabled val="1"/>
        </dgm:presLayoutVars>
      </dgm:prSet>
      <dgm:spPr/>
      <dgm:t>
        <a:bodyPr/>
        <a:lstStyle/>
        <a:p>
          <a:endParaRPr lang="en-US"/>
        </a:p>
      </dgm:t>
    </dgm:pt>
    <dgm:pt modelId="{EB07386A-A09D-4DC6-BCF8-78558912875C}" type="pres">
      <dgm:prSet presAssocID="{6CBFFD0B-1084-41FE-AF1C-5C9F42DC67E4}" presName="negativeSpace" presStyleCnt="0"/>
      <dgm:spPr/>
    </dgm:pt>
    <dgm:pt modelId="{2E81CDC9-81A0-4D30-86EF-7ACB69CB4F5C}" type="pres">
      <dgm:prSet presAssocID="{6CBFFD0B-1084-41FE-AF1C-5C9F42DC67E4}" presName="childText" presStyleLbl="conFgAcc1" presStyleIdx="0" presStyleCnt="2">
        <dgm:presLayoutVars>
          <dgm:bulletEnabled val="1"/>
        </dgm:presLayoutVars>
      </dgm:prSet>
      <dgm:spPr/>
      <dgm:t>
        <a:bodyPr/>
        <a:lstStyle/>
        <a:p>
          <a:endParaRPr lang="en-US"/>
        </a:p>
      </dgm:t>
    </dgm:pt>
    <dgm:pt modelId="{EC51105C-E5E8-4827-8A1F-CC1336776C35}" type="pres">
      <dgm:prSet presAssocID="{3F1E3073-3D69-4D1D-A2C3-5B5371B159FE}" presName="spaceBetweenRectangles" presStyleCnt="0"/>
      <dgm:spPr/>
    </dgm:pt>
    <dgm:pt modelId="{B54FD0BF-EC4D-491E-AAA6-61515C4D74DF}" type="pres">
      <dgm:prSet presAssocID="{624FE2D1-DCB2-4A7D-A347-6744E65BBB24}" presName="parentLin" presStyleCnt="0"/>
      <dgm:spPr/>
    </dgm:pt>
    <dgm:pt modelId="{A9D2B6B6-21D1-494B-8820-EFA652C7B2E3}" type="pres">
      <dgm:prSet presAssocID="{624FE2D1-DCB2-4A7D-A347-6744E65BBB24}" presName="parentLeftMargin" presStyleLbl="node1" presStyleIdx="0" presStyleCnt="2"/>
      <dgm:spPr/>
      <dgm:t>
        <a:bodyPr/>
        <a:lstStyle/>
        <a:p>
          <a:endParaRPr lang="en-US"/>
        </a:p>
      </dgm:t>
    </dgm:pt>
    <dgm:pt modelId="{A02390DA-CB97-417E-AFE1-7BC65E5FB95B}" type="pres">
      <dgm:prSet presAssocID="{624FE2D1-DCB2-4A7D-A347-6744E65BBB24}" presName="parentText" presStyleLbl="node1" presStyleIdx="1" presStyleCnt="2">
        <dgm:presLayoutVars>
          <dgm:chMax val="0"/>
          <dgm:bulletEnabled val="1"/>
        </dgm:presLayoutVars>
      </dgm:prSet>
      <dgm:spPr/>
      <dgm:t>
        <a:bodyPr/>
        <a:lstStyle/>
        <a:p>
          <a:endParaRPr lang="en-US"/>
        </a:p>
      </dgm:t>
    </dgm:pt>
    <dgm:pt modelId="{4980E0A2-CA2C-43F3-AA9E-7EBCAD063752}" type="pres">
      <dgm:prSet presAssocID="{624FE2D1-DCB2-4A7D-A347-6744E65BBB24}" presName="negativeSpace" presStyleCnt="0"/>
      <dgm:spPr/>
    </dgm:pt>
    <dgm:pt modelId="{2188C792-95AD-4874-89A4-742A2136DF42}" type="pres">
      <dgm:prSet presAssocID="{624FE2D1-DCB2-4A7D-A347-6744E65BBB24}" presName="childText" presStyleLbl="conFgAcc1" presStyleIdx="1" presStyleCnt="2">
        <dgm:presLayoutVars>
          <dgm:bulletEnabled val="1"/>
        </dgm:presLayoutVars>
      </dgm:prSet>
      <dgm:spPr/>
      <dgm:t>
        <a:bodyPr/>
        <a:lstStyle/>
        <a:p>
          <a:endParaRPr lang="en-US"/>
        </a:p>
      </dgm:t>
    </dgm:pt>
  </dgm:ptLst>
  <dgm:cxnLst>
    <dgm:cxn modelId="{9365697A-824F-4859-A783-829F3330DC4B}" type="presOf" srcId="{6CBFFD0B-1084-41FE-AF1C-5C9F42DC67E4}" destId="{AB13D00E-FD14-4362-A35C-85FAFEF5518D}" srcOrd="0" destOrd="0" presId="urn:microsoft.com/office/officeart/2005/8/layout/list1"/>
    <dgm:cxn modelId="{B863CCEF-F5DE-4D01-AB63-A3B96DE2A84F}" type="presOf" srcId="{288BDC3B-F07F-43E3-9E4B-5F610EDE25DB}" destId="{2188C792-95AD-4874-89A4-742A2136DF42}" srcOrd="0" destOrd="2" presId="urn:microsoft.com/office/officeart/2005/8/layout/list1"/>
    <dgm:cxn modelId="{3EACA915-0E12-459B-89AA-2A0C31651E20}" srcId="{85823DB5-4389-4D43-9302-D72DFFC19CDB}" destId="{624FE2D1-DCB2-4A7D-A347-6744E65BBB24}" srcOrd="1" destOrd="0" parTransId="{2CAA345C-FA8C-4A05-9487-5E0F0D226737}" sibTransId="{F0B38595-17EC-4FB9-AC65-D395AE35321D}"/>
    <dgm:cxn modelId="{E2699436-6462-4060-B444-FA083AEE4173}" type="presOf" srcId="{679949E3-0784-4929-8B02-FC719F5D8A7B}" destId="{2E81CDC9-81A0-4D30-86EF-7ACB69CB4F5C}" srcOrd="0" destOrd="1" presId="urn:microsoft.com/office/officeart/2005/8/layout/list1"/>
    <dgm:cxn modelId="{FD223D52-21FE-459D-B504-675291719A57}" type="presOf" srcId="{624FE2D1-DCB2-4A7D-A347-6744E65BBB24}" destId="{A9D2B6B6-21D1-494B-8820-EFA652C7B2E3}" srcOrd="0" destOrd="0" presId="urn:microsoft.com/office/officeart/2005/8/layout/list1"/>
    <dgm:cxn modelId="{AC5E8D57-8E13-4867-8696-C87E440DFBC6}" srcId="{6CBFFD0B-1084-41FE-AF1C-5C9F42DC67E4}" destId="{534DDA59-1BD8-46C3-89E2-D2831782257D}" srcOrd="3" destOrd="0" parTransId="{D558ECEF-BE1A-4ACF-8EFD-0542ABE4EA96}" sibTransId="{32FA487D-4987-469D-A7A9-1662B1E991DF}"/>
    <dgm:cxn modelId="{2FED8DEB-489E-4FBF-9511-7FF0B7C7AEA0}" srcId="{624FE2D1-DCB2-4A7D-A347-6744E65BBB24}" destId="{DA592B74-CFA1-4D89-B2EF-472CD52833B0}" srcOrd="1" destOrd="0" parTransId="{CEE87673-663D-4D1D-9B3E-B58A05A5AA56}" sibTransId="{0FD7682B-4A7C-478E-9FFB-4809018B01BC}"/>
    <dgm:cxn modelId="{4354A169-752A-4D6B-8C16-8F6A2F9BC4A4}" type="presOf" srcId="{6CBFFD0B-1084-41FE-AF1C-5C9F42DC67E4}" destId="{263AEE07-4B85-4042-B69C-06C1954DC799}" srcOrd="1" destOrd="0" presId="urn:microsoft.com/office/officeart/2005/8/layout/list1"/>
    <dgm:cxn modelId="{8308AF5B-33CF-401C-A26E-C0ED887DC71A}" type="presOf" srcId="{534DDA59-1BD8-46C3-89E2-D2831782257D}" destId="{2E81CDC9-81A0-4D30-86EF-7ACB69CB4F5C}" srcOrd="0" destOrd="3" presId="urn:microsoft.com/office/officeart/2005/8/layout/list1"/>
    <dgm:cxn modelId="{4EA80EFF-A1A0-4E20-B9DB-100B3A2186FE}" type="presOf" srcId="{85823DB5-4389-4D43-9302-D72DFFC19CDB}" destId="{92D4FDA4-9E87-4C01-9D13-381AB79E0D6B}" srcOrd="0" destOrd="0" presId="urn:microsoft.com/office/officeart/2005/8/layout/list1"/>
    <dgm:cxn modelId="{8F8FD3C4-3824-431C-B9ED-B9C86FD7B0F5}" srcId="{6CBFFD0B-1084-41FE-AF1C-5C9F42DC67E4}" destId="{679949E3-0784-4929-8B02-FC719F5D8A7B}" srcOrd="1" destOrd="0" parTransId="{9CAAD82B-30B1-4B72-B4A0-53CC88D907B8}" sibTransId="{536F8111-E4E5-410E-A950-FFAFC0A11ACE}"/>
    <dgm:cxn modelId="{130A92A7-BE6B-469A-9FA7-EECB78C6C851}" srcId="{6CBFFD0B-1084-41FE-AF1C-5C9F42DC67E4}" destId="{C49296CB-8FEB-4AB7-84D1-9E4729B27618}" srcOrd="2" destOrd="0" parTransId="{62191625-F7C0-4E0B-AFD1-AA2BBC336D27}" sibTransId="{B594CCF6-3DC8-4506-85DA-7D93EA9C3317}"/>
    <dgm:cxn modelId="{61A186CF-E76F-413C-84AF-95639027C707}" type="presOf" srcId="{1D7DF751-97CD-4F8B-8545-4207E9DC7F25}" destId="{2188C792-95AD-4874-89A4-742A2136DF42}" srcOrd="0" destOrd="0" presId="urn:microsoft.com/office/officeart/2005/8/layout/list1"/>
    <dgm:cxn modelId="{03E4ABAB-CCA5-4C03-B890-0A5168E2C59E}" srcId="{624FE2D1-DCB2-4A7D-A347-6744E65BBB24}" destId="{1D7DF751-97CD-4F8B-8545-4207E9DC7F25}" srcOrd="0" destOrd="0" parTransId="{14E4880E-C383-4E9F-BA04-98045C60FBE0}" sibTransId="{4D189C90-A1DE-4286-B35C-17E8C29C0339}"/>
    <dgm:cxn modelId="{590281DF-4615-4618-9F00-89E729FFBA59}" type="presOf" srcId="{C49296CB-8FEB-4AB7-84D1-9E4729B27618}" destId="{2E81CDC9-81A0-4D30-86EF-7ACB69CB4F5C}" srcOrd="0" destOrd="2" presId="urn:microsoft.com/office/officeart/2005/8/layout/list1"/>
    <dgm:cxn modelId="{255F007B-43E6-4193-A892-5DD081D2300D}" srcId="{624FE2D1-DCB2-4A7D-A347-6744E65BBB24}" destId="{288BDC3B-F07F-43E3-9E4B-5F610EDE25DB}" srcOrd="2" destOrd="0" parTransId="{2CB647E7-7992-4A66-A267-6217914A15A7}" sibTransId="{B7D5994A-841C-4D63-87DF-E8B47BA7FFB1}"/>
    <dgm:cxn modelId="{31E7B653-D494-477E-927B-84F90CF11073}" type="presOf" srcId="{624FE2D1-DCB2-4A7D-A347-6744E65BBB24}" destId="{A02390DA-CB97-417E-AFE1-7BC65E5FB95B}" srcOrd="1" destOrd="0" presId="urn:microsoft.com/office/officeart/2005/8/layout/list1"/>
    <dgm:cxn modelId="{E4822E0F-C2C3-49A8-A519-B734CF13B900}" srcId="{6CBFFD0B-1084-41FE-AF1C-5C9F42DC67E4}" destId="{7F0467E7-C491-4E64-AB94-095334E3ECE2}" srcOrd="0" destOrd="0" parTransId="{366E27A0-7C76-4993-8C47-568F9BA38FBA}" sibTransId="{96B47EB2-5A85-435E-B26C-B4FC211AAC57}"/>
    <dgm:cxn modelId="{71346579-899C-49F3-93FA-71ADB62E5EF7}" type="presOf" srcId="{7F0467E7-C491-4E64-AB94-095334E3ECE2}" destId="{2E81CDC9-81A0-4D30-86EF-7ACB69CB4F5C}" srcOrd="0" destOrd="0" presId="urn:microsoft.com/office/officeart/2005/8/layout/list1"/>
    <dgm:cxn modelId="{DD57501E-4158-4B0B-86B5-CBA40074ADCE}" srcId="{85823DB5-4389-4D43-9302-D72DFFC19CDB}" destId="{6CBFFD0B-1084-41FE-AF1C-5C9F42DC67E4}" srcOrd="0" destOrd="0" parTransId="{58E71F77-653D-48C0-BBEB-F19E36DBB44A}" sibTransId="{3F1E3073-3D69-4D1D-A2C3-5B5371B159FE}"/>
    <dgm:cxn modelId="{8CB19F29-1C50-45B5-891D-B4C30D526DFA}" type="presOf" srcId="{DA592B74-CFA1-4D89-B2EF-472CD52833B0}" destId="{2188C792-95AD-4874-89A4-742A2136DF42}" srcOrd="0" destOrd="1" presId="urn:microsoft.com/office/officeart/2005/8/layout/list1"/>
    <dgm:cxn modelId="{059D4CC5-1799-430C-93BA-F46AF05DD901}" type="presParOf" srcId="{92D4FDA4-9E87-4C01-9D13-381AB79E0D6B}" destId="{4A84750E-95C3-42CE-8878-067CFC2ED7CF}" srcOrd="0" destOrd="0" presId="urn:microsoft.com/office/officeart/2005/8/layout/list1"/>
    <dgm:cxn modelId="{017C4AC3-29D8-4AC5-9FF1-2EF1117D97FF}" type="presParOf" srcId="{4A84750E-95C3-42CE-8878-067CFC2ED7CF}" destId="{AB13D00E-FD14-4362-A35C-85FAFEF5518D}" srcOrd="0" destOrd="0" presId="urn:microsoft.com/office/officeart/2005/8/layout/list1"/>
    <dgm:cxn modelId="{C507069C-A624-4DF9-9FAA-FE89C305D24C}" type="presParOf" srcId="{4A84750E-95C3-42CE-8878-067CFC2ED7CF}" destId="{263AEE07-4B85-4042-B69C-06C1954DC799}" srcOrd="1" destOrd="0" presId="urn:microsoft.com/office/officeart/2005/8/layout/list1"/>
    <dgm:cxn modelId="{EE7BBC8B-56FE-4EA8-8C34-6C121518E95E}" type="presParOf" srcId="{92D4FDA4-9E87-4C01-9D13-381AB79E0D6B}" destId="{EB07386A-A09D-4DC6-BCF8-78558912875C}" srcOrd="1" destOrd="0" presId="urn:microsoft.com/office/officeart/2005/8/layout/list1"/>
    <dgm:cxn modelId="{595CB36A-CA72-4E41-8A0D-E08EED253E47}" type="presParOf" srcId="{92D4FDA4-9E87-4C01-9D13-381AB79E0D6B}" destId="{2E81CDC9-81A0-4D30-86EF-7ACB69CB4F5C}" srcOrd="2" destOrd="0" presId="urn:microsoft.com/office/officeart/2005/8/layout/list1"/>
    <dgm:cxn modelId="{6F514E76-04AD-4F8B-A80E-FD9FC9A0EA72}" type="presParOf" srcId="{92D4FDA4-9E87-4C01-9D13-381AB79E0D6B}" destId="{EC51105C-E5E8-4827-8A1F-CC1336776C35}" srcOrd="3" destOrd="0" presId="urn:microsoft.com/office/officeart/2005/8/layout/list1"/>
    <dgm:cxn modelId="{6A068ACC-0AFC-4FAF-A219-4429CEBF02A6}" type="presParOf" srcId="{92D4FDA4-9E87-4C01-9D13-381AB79E0D6B}" destId="{B54FD0BF-EC4D-491E-AAA6-61515C4D74DF}" srcOrd="4" destOrd="0" presId="urn:microsoft.com/office/officeart/2005/8/layout/list1"/>
    <dgm:cxn modelId="{93FABC4D-457D-49F3-95E4-9D546F0DF05F}" type="presParOf" srcId="{B54FD0BF-EC4D-491E-AAA6-61515C4D74DF}" destId="{A9D2B6B6-21D1-494B-8820-EFA652C7B2E3}" srcOrd="0" destOrd="0" presId="urn:microsoft.com/office/officeart/2005/8/layout/list1"/>
    <dgm:cxn modelId="{BB24CB92-A610-49A4-8A69-67B265AF136D}" type="presParOf" srcId="{B54FD0BF-EC4D-491E-AAA6-61515C4D74DF}" destId="{A02390DA-CB97-417E-AFE1-7BC65E5FB95B}" srcOrd="1" destOrd="0" presId="urn:microsoft.com/office/officeart/2005/8/layout/list1"/>
    <dgm:cxn modelId="{3B1443AE-F2F7-4D97-94C9-F8CE6FB1B1C7}" type="presParOf" srcId="{92D4FDA4-9E87-4C01-9D13-381AB79E0D6B}" destId="{4980E0A2-CA2C-43F3-AA9E-7EBCAD063752}" srcOrd="5" destOrd="0" presId="urn:microsoft.com/office/officeart/2005/8/layout/list1"/>
    <dgm:cxn modelId="{39580C5B-A90A-40CE-ADEE-125CB30C9DEE}" type="presParOf" srcId="{92D4FDA4-9E87-4C01-9D13-381AB79E0D6B}" destId="{2188C792-95AD-4874-89A4-742A2136DF4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B395A0-F84B-4266-8FC0-E579464D3EED}"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1BE20DAD-60B7-4BA2-9466-E24683732FAA}">
      <dgm:prSet phldrT="[Text]"/>
      <dgm:spPr/>
      <dgm:t>
        <a:bodyPr/>
        <a:lstStyle/>
        <a:p>
          <a:r>
            <a:rPr lang="en-US" dirty="0" smtClean="0"/>
            <a:t>Fall</a:t>
          </a:r>
          <a:endParaRPr lang="en-US" dirty="0"/>
        </a:p>
      </dgm:t>
    </dgm:pt>
    <dgm:pt modelId="{13177D99-5D36-4C0F-8CBB-A7E0320ADB64}" type="parTrans" cxnId="{3A20D55F-EEDE-454C-B05C-4B50695C9150}">
      <dgm:prSet/>
      <dgm:spPr/>
      <dgm:t>
        <a:bodyPr/>
        <a:lstStyle/>
        <a:p>
          <a:endParaRPr lang="en-US"/>
        </a:p>
      </dgm:t>
    </dgm:pt>
    <dgm:pt modelId="{142D9545-AECB-417E-988B-CC6BBC92E438}" type="sibTrans" cxnId="{3A20D55F-EEDE-454C-B05C-4B50695C9150}">
      <dgm:prSet/>
      <dgm:spPr/>
      <dgm:t>
        <a:bodyPr/>
        <a:lstStyle/>
        <a:p>
          <a:endParaRPr lang="en-US"/>
        </a:p>
      </dgm:t>
    </dgm:pt>
    <dgm:pt modelId="{E501E0E2-F227-45E6-B3BD-9783D2D36DCB}">
      <dgm:prSet phldrT="[Text]"/>
      <dgm:spPr/>
      <dgm:t>
        <a:bodyPr/>
        <a:lstStyle/>
        <a:p>
          <a:r>
            <a:rPr lang="en-US" dirty="0" smtClean="0"/>
            <a:t>College application prep</a:t>
          </a:r>
          <a:endParaRPr lang="en-US" dirty="0"/>
        </a:p>
      </dgm:t>
    </dgm:pt>
    <dgm:pt modelId="{4F513634-B451-48DF-AB7D-93CB18FE1BFA}" type="parTrans" cxnId="{9CE6CFB3-4CC0-45E3-B836-99CA82ACA9C9}">
      <dgm:prSet/>
      <dgm:spPr/>
      <dgm:t>
        <a:bodyPr/>
        <a:lstStyle/>
        <a:p>
          <a:endParaRPr lang="en-US"/>
        </a:p>
      </dgm:t>
    </dgm:pt>
    <dgm:pt modelId="{DE57282F-DB31-41FA-AEF4-C1E29A4CB021}" type="sibTrans" cxnId="{9CE6CFB3-4CC0-45E3-B836-99CA82ACA9C9}">
      <dgm:prSet/>
      <dgm:spPr/>
      <dgm:t>
        <a:bodyPr/>
        <a:lstStyle/>
        <a:p>
          <a:endParaRPr lang="en-US"/>
        </a:p>
      </dgm:t>
    </dgm:pt>
    <dgm:pt modelId="{8729DB79-D2AB-4501-B0CF-FC715E60D1F5}">
      <dgm:prSet phldrT="[Text]"/>
      <dgm:spPr/>
      <dgm:t>
        <a:bodyPr/>
        <a:lstStyle/>
        <a:p>
          <a:r>
            <a:rPr lang="en-US" dirty="0" smtClean="0"/>
            <a:t>Winter</a:t>
          </a:r>
          <a:endParaRPr lang="en-US" dirty="0"/>
        </a:p>
      </dgm:t>
    </dgm:pt>
    <dgm:pt modelId="{5B415FC4-5F94-46BB-B47B-D0FE47DA7BB7}" type="parTrans" cxnId="{E6FF3B3B-8080-4B99-A6C4-D38901E6C960}">
      <dgm:prSet/>
      <dgm:spPr/>
      <dgm:t>
        <a:bodyPr/>
        <a:lstStyle/>
        <a:p>
          <a:endParaRPr lang="en-US"/>
        </a:p>
      </dgm:t>
    </dgm:pt>
    <dgm:pt modelId="{49268288-A79A-4E3D-8135-75536C593F4B}" type="sibTrans" cxnId="{E6FF3B3B-8080-4B99-A6C4-D38901E6C960}">
      <dgm:prSet/>
      <dgm:spPr/>
      <dgm:t>
        <a:bodyPr/>
        <a:lstStyle/>
        <a:p>
          <a:endParaRPr lang="en-US"/>
        </a:p>
      </dgm:t>
    </dgm:pt>
    <dgm:pt modelId="{D47A930D-9FC5-4031-A6D5-2EAB99C624B0}">
      <dgm:prSet phldrT="[Text]"/>
      <dgm:spPr/>
      <dgm:t>
        <a:bodyPr/>
        <a:lstStyle/>
        <a:p>
          <a:r>
            <a:rPr lang="en-US" dirty="0" smtClean="0"/>
            <a:t>SAT/ACT tests</a:t>
          </a:r>
          <a:endParaRPr lang="en-US" dirty="0"/>
        </a:p>
      </dgm:t>
    </dgm:pt>
    <dgm:pt modelId="{5FA2ED46-957D-4F7E-A34D-0BDB10865A07}" type="parTrans" cxnId="{C829AA99-5777-442B-AAC4-78835D82B4FC}">
      <dgm:prSet/>
      <dgm:spPr/>
      <dgm:t>
        <a:bodyPr/>
        <a:lstStyle/>
        <a:p>
          <a:endParaRPr lang="en-US"/>
        </a:p>
      </dgm:t>
    </dgm:pt>
    <dgm:pt modelId="{D0702F99-E140-4A1C-A4AB-774827AD55A6}" type="sibTrans" cxnId="{C829AA99-5777-442B-AAC4-78835D82B4FC}">
      <dgm:prSet/>
      <dgm:spPr/>
      <dgm:t>
        <a:bodyPr/>
        <a:lstStyle/>
        <a:p>
          <a:endParaRPr lang="en-US"/>
        </a:p>
      </dgm:t>
    </dgm:pt>
    <dgm:pt modelId="{DB461ED4-D3D4-47BD-BAF8-04DAC230E0A9}">
      <dgm:prSet phldrT="[Text]"/>
      <dgm:spPr/>
      <dgm:t>
        <a:bodyPr/>
        <a:lstStyle/>
        <a:p>
          <a:r>
            <a:rPr lang="en-US" dirty="0" smtClean="0"/>
            <a:t>Scholarship applications</a:t>
          </a:r>
          <a:endParaRPr lang="en-US" dirty="0"/>
        </a:p>
      </dgm:t>
    </dgm:pt>
    <dgm:pt modelId="{BD2D9FC4-626C-49E1-9269-697F0496DF7C}" type="parTrans" cxnId="{44FF1AA1-7291-478E-BD98-3B8FFA6D5702}">
      <dgm:prSet/>
      <dgm:spPr/>
      <dgm:t>
        <a:bodyPr/>
        <a:lstStyle/>
        <a:p>
          <a:endParaRPr lang="en-US"/>
        </a:p>
      </dgm:t>
    </dgm:pt>
    <dgm:pt modelId="{37032F04-4792-42D2-AEFA-8F121114B0FD}" type="sibTrans" cxnId="{44FF1AA1-7291-478E-BD98-3B8FFA6D5702}">
      <dgm:prSet/>
      <dgm:spPr/>
      <dgm:t>
        <a:bodyPr/>
        <a:lstStyle/>
        <a:p>
          <a:endParaRPr lang="en-US"/>
        </a:p>
      </dgm:t>
    </dgm:pt>
    <dgm:pt modelId="{D2EC75E7-185A-40D6-881B-BE9B79839178}">
      <dgm:prSet phldrT="[Text]"/>
      <dgm:spPr/>
      <dgm:t>
        <a:bodyPr/>
        <a:lstStyle/>
        <a:p>
          <a:r>
            <a:rPr lang="en-US" dirty="0" smtClean="0"/>
            <a:t>College applications due</a:t>
          </a:r>
          <a:endParaRPr lang="en-US" dirty="0"/>
        </a:p>
      </dgm:t>
    </dgm:pt>
    <dgm:pt modelId="{94DC6DE4-226C-42F1-80C9-1D92FB2DBBD8}" type="parTrans" cxnId="{D54A8C0E-0C76-4AFD-95D8-72FF922A7CEC}">
      <dgm:prSet/>
      <dgm:spPr/>
      <dgm:t>
        <a:bodyPr/>
        <a:lstStyle/>
        <a:p>
          <a:endParaRPr lang="en-US"/>
        </a:p>
      </dgm:t>
    </dgm:pt>
    <dgm:pt modelId="{A6F074D6-FB2F-478F-B36D-42C1DED7FBD4}" type="sibTrans" cxnId="{D54A8C0E-0C76-4AFD-95D8-72FF922A7CEC}">
      <dgm:prSet/>
      <dgm:spPr/>
      <dgm:t>
        <a:bodyPr/>
        <a:lstStyle/>
        <a:p>
          <a:endParaRPr lang="en-US"/>
        </a:p>
      </dgm:t>
    </dgm:pt>
    <dgm:pt modelId="{23E1B071-5CA9-4AD2-9C6F-F1B9AB71DB8B}">
      <dgm:prSet phldrT="[Text]"/>
      <dgm:spPr/>
      <dgm:t>
        <a:bodyPr/>
        <a:lstStyle/>
        <a:p>
          <a:r>
            <a:rPr lang="en-US" dirty="0" smtClean="0"/>
            <a:t>Scholarship applications</a:t>
          </a:r>
          <a:endParaRPr lang="en-US" dirty="0"/>
        </a:p>
      </dgm:t>
    </dgm:pt>
    <dgm:pt modelId="{BE2C7D0C-A4EB-4B9F-8067-B3A5D8E5D64B}" type="parTrans" cxnId="{B5324D0B-073E-4D28-BF54-832B93DCF971}">
      <dgm:prSet/>
      <dgm:spPr/>
      <dgm:t>
        <a:bodyPr/>
        <a:lstStyle/>
        <a:p>
          <a:endParaRPr lang="en-US"/>
        </a:p>
      </dgm:t>
    </dgm:pt>
    <dgm:pt modelId="{A0536886-BD5D-4B5E-AC70-9C613450F224}" type="sibTrans" cxnId="{B5324D0B-073E-4D28-BF54-832B93DCF971}">
      <dgm:prSet/>
      <dgm:spPr/>
      <dgm:t>
        <a:bodyPr/>
        <a:lstStyle/>
        <a:p>
          <a:endParaRPr lang="en-US"/>
        </a:p>
      </dgm:t>
    </dgm:pt>
    <dgm:pt modelId="{01F76A12-9291-412C-9FCD-71560E4512AC}">
      <dgm:prSet phldrT="[Text]"/>
      <dgm:spPr/>
      <dgm:t>
        <a:bodyPr/>
        <a:lstStyle/>
        <a:p>
          <a:r>
            <a:rPr lang="en-US" dirty="0" smtClean="0"/>
            <a:t>Spring</a:t>
          </a:r>
          <a:endParaRPr lang="en-US" dirty="0"/>
        </a:p>
      </dgm:t>
    </dgm:pt>
    <dgm:pt modelId="{759F6B59-9F74-484C-87FF-E29D94331E4A}" type="parTrans" cxnId="{4DC77A4D-EABC-4630-A8B0-8BA569C9E99D}">
      <dgm:prSet/>
      <dgm:spPr/>
      <dgm:t>
        <a:bodyPr/>
        <a:lstStyle/>
        <a:p>
          <a:endParaRPr lang="en-US"/>
        </a:p>
      </dgm:t>
    </dgm:pt>
    <dgm:pt modelId="{ECB3EC48-096D-4342-8B29-BB466C9E2FDC}" type="sibTrans" cxnId="{4DC77A4D-EABC-4630-A8B0-8BA569C9E99D}">
      <dgm:prSet/>
      <dgm:spPr/>
      <dgm:t>
        <a:bodyPr/>
        <a:lstStyle/>
        <a:p>
          <a:endParaRPr lang="en-US"/>
        </a:p>
      </dgm:t>
    </dgm:pt>
    <dgm:pt modelId="{7CE80EE5-3F6E-4E33-8146-DB3A12260CD9}">
      <dgm:prSet phldrT="[Text]"/>
      <dgm:spPr/>
      <dgm:t>
        <a:bodyPr/>
        <a:lstStyle/>
        <a:p>
          <a:r>
            <a:rPr lang="en-US" dirty="0" smtClean="0"/>
            <a:t>Award/acceptance letters</a:t>
          </a:r>
          <a:endParaRPr lang="en-US" dirty="0"/>
        </a:p>
      </dgm:t>
    </dgm:pt>
    <dgm:pt modelId="{7F5FC23B-E020-4381-878F-758027DFD2CB}" type="parTrans" cxnId="{992E6F60-3DF7-4747-AD45-1DAABA5F7527}">
      <dgm:prSet/>
      <dgm:spPr/>
      <dgm:t>
        <a:bodyPr/>
        <a:lstStyle/>
        <a:p>
          <a:endParaRPr lang="en-US"/>
        </a:p>
      </dgm:t>
    </dgm:pt>
    <dgm:pt modelId="{B5821B66-414D-4AC5-9564-986647436C9F}" type="sibTrans" cxnId="{992E6F60-3DF7-4747-AD45-1DAABA5F7527}">
      <dgm:prSet/>
      <dgm:spPr/>
      <dgm:t>
        <a:bodyPr/>
        <a:lstStyle/>
        <a:p>
          <a:endParaRPr lang="en-US"/>
        </a:p>
      </dgm:t>
    </dgm:pt>
    <dgm:pt modelId="{F717B53D-BD9A-4CBA-A83F-9FB61635CE73}">
      <dgm:prSet phldrT="[Text]"/>
      <dgm:spPr/>
      <dgm:t>
        <a:bodyPr/>
        <a:lstStyle/>
        <a:p>
          <a:r>
            <a:rPr lang="en-US" dirty="0" smtClean="0"/>
            <a:t>Choosing a college</a:t>
          </a:r>
          <a:endParaRPr lang="en-US" dirty="0"/>
        </a:p>
      </dgm:t>
    </dgm:pt>
    <dgm:pt modelId="{A86C40A1-F233-4105-B0CF-6A7FCAFD29A3}" type="parTrans" cxnId="{5799EE45-0D53-4502-ABDE-6050A7F095FB}">
      <dgm:prSet/>
      <dgm:spPr/>
      <dgm:t>
        <a:bodyPr/>
        <a:lstStyle/>
        <a:p>
          <a:endParaRPr lang="en-US"/>
        </a:p>
      </dgm:t>
    </dgm:pt>
    <dgm:pt modelId="{9EA2E668-AA01-4E3C-A2DD-A742B9A84F42}" type="sibTrans" cxnId="{5799EE45-0D53-4502-ABDE-6050A7F095FB}">
      <dgm:prSet/>
      <dgm:spPr/>
      <dgm:t>
        <a:bodyPr/>
        <a:lstStyle/>
        <a:p>
          <a:endParaRPr lang="en-US"/>
        </a:p>
      </dgm:t>
    </dgm:pt>
    <dgm:pt modelId="{54CF7F65-A937-40B9-98EE-B626F459DA7E}">
      <dgm:prSet phldrT="[Text]"/>
      <dgm:spPr/>
      <dgm:t>
        <a:bodyPr/>
        <a:lstStyle/>
        <a:p>
          <a:r>
            <a:rPr lang="en-US" dirty="0" smtClean="0"/>
            <a:t>Scholarship applications</a:t>
          </a:r>
          <a:endParaRPr lang="en-US" dirty="0"/>
        </a:p>
      </dgm:t>
    </dgm:pt>
    <dgm:pt modelId="{E79D5B60-32AC-495C-865D-CA724900A23C}" type="parTrans" cxnId="{70193741-DCAB-4EAA-84BB-2285E243B091}">
      <dgm:prSet/>
      <dgm:spPr/>
      <dgm:t>
        <a:bodyPr/>
        <a:lstStyle/>
        <a:p>
          <a:endParaRPr lang="en-US"/>
        </a:p>
      </dgm:t>
    </dgm:pt>
    <dgm:pt modelId="{7F94C71A-1D5E-44B1-9BBE-93469B490150}" type="sibTrans" cxnId="{70193741-DCAB-4EAA-84BB-2285E243B091}">
      <dgm:prSet/>
      <dgm:spPr/>
      <dgm:t>
        <a:bodyPr/>
        <a:lstStyle/>
        <a:p>
          <a:endParaRPr lang="en-US"/>
        </a:p>
      </dgm:t>
    </dgm:pt>
    <dgm:pt modelId="{6E66CE56-DB9C-4F14-8562-3FC2CB316346}">
      <dgm:prSet phldrT="[Text]"/>
      <dgm:spPr/>
      <dgm:t>
        <a:bodyPr/>
        <a:lstStyle/>
        <a:p>
          <a:r>
            <a:rPr lang="en-US" dirty="0" smtClean="0"/>
            <a:t>Summer</a:t>
          </a:r>
          <a:endParaRPr lang="en-US" dirty="0"/>
        </a:p>
      </dgm:t>
    </dgm:pt>
    <dgm:pt modelId="{9A978908-9D99-4FC3-999A-A7D8D1800025}" type="parTrans" cxnId="{53E06546-AC45-4E4A-8067-C03E68AE9224}">
      <dgm:prSet/>
      <dgm:spPr/>
      <dgm:t>
        <a:bodyPr/>
        <a:lstStyle/>
        <a:p>
          <a:endParaRPr lang="en-US"/>
        </a:p>
      </dgm:t>
    </dgm:pt>
    <dgm:pt modelId="{20874E0F-605F-4EA8-8710-C35020C53E5C}" type="sibTrans" cxnId="{53E06546-AC45-4E4A-8067-C03E68AE9224}">
      <dgm:prSet/>
      <dgm:spPr/>
      <dgm:t>
        <a:bodyPr/>
        <a:lstStyle/>
        <a:p>
          <a:endParaRPr lang="en-US"/>
        </a:p>
      </dgm:t>
    </dgm:pt>
    <dgm:pt modelId="{EB6A1C2F-6DA8-4B1A-ADE6-85C4DB65E52C}">
      <dgm:prSet phldrT="[Text]"/>
      <dgm:spPr/>
      <dgm:t>
        <a:bodyPr/>
        <a:lstStyle/>
        <a:p>
          <a:r>
            <a:rPr lang="en-US" dirty="0" smtClean="0"/>
            <a:t>Two-year financial aid awards</a:t>
          </a:r>
          <a:endParaRPr lang="en-US" dirty="0"/>
        </a:p>
      </dgm:t>
    </dgm:pt>
    <dgm:pt modelId="{A4FEBCC5-EF13-4D8B-9DC1-45E70E11FA43}" type="parTrans" cxnId="{8FD4BC29-FA6D-4012-BF76-925F67899BE4}">
      <dgm:prSet/>
      <dgm:spPr/>
      <dgm:t>
        <a:bodyPr/>
        <a:lstStyle/>
        <a:p>
          <a:endParaRPr lang="en-US"/>
        </a:p>
      </dgm:t>
    </dgm:pt>
    <dgm:pt modelId="{1552E860-15DB-47D3-99C9-9846B0CEA1AC}" type="sibTrans" cxnId="{8FD4BC29-FA6D-4012-BF76-925F67899BE4}">
      <dgm:prSet/>
      <dgm:spPr/>
      <dgm:t>
        <a:bodyPr/>
        <a:lstStyle/>
        <a:p>
          <a:endParaRPr lang="en-US"/>
        </a:p>
      </dgm:t>
    </dgm:pt>
    <dgm:pt modelId="{E13A9AB2-D57B-4410-8A5C-5369066176D0}">
      <dgm:prSet phldrT="[Text]"/>
      <dgm:spPr/>
      <dgm:t>
        <a:bodyPr/>
        <a:lstStyle/>
        <a:p>
          <a:r>
            <a:rPr lang="en-US" dirty="0" smtClean="0"/>
            <a:t>Scholarship awards &amp; applications</a:t>
          </a:r>
          <a:endParaRPr lang="en-US" dirty="0"/>
        </a:p>
      </dgm:t>
    </dgm:pt>
    <dgm:pt modelId="{20C883FE-DF18-4025-BBB3-24EE7B9291B3}" type="parTrans" cxnId="{7366DBED-909C-4BAA-A5DE-FE869A1C2B92}">
      <dgm:prSet/>
      <dgm:spPr/>
      <dgm:t>
        <a:bodyPr/>
        <a:lstStyle/>
        <a:p>
          <a:endParaRPr lang="en-US"/>
        </a:p>
      </dgm:t>
    </dgm:pt>
    <dgm:pt modelId="{5F6EEBD9-C89C-4BE9-838F-A1C4270DB3D5}" type="sibTrans" cxnId="{7366DBED-909C-4BAA-A5DE-FE869A1C2B92}">
      <dgm:prSet/>
      <dgm:spPr/>
      <dgm:t>
        <a:bodyPr/>
        <a:lstStyle/>
        <a:p>
          <a:endParaRPr lang="en-US"/>
        </a:p>
      </dgm:t>
    </dgm:pt>
    <dgm:pt modelId="{91040A05-DB4E-4B49-A5F7-9BF5344D2C01}">
      <dgm:prSet phldrT="[Text]"/>
      <dgm:spPr/>
      <dgm:t>
        <a:bodyPr/>
        <a:lstStyle/>
        <a:p>
          <a:r>
            <a:rPr lang="en-US" dirty="0" smtClean="0"/>
            <a:t>College orientation</a:t>
          </a:r>
          <a:endParaRPr lang="en-US" dirty="0"/>
        </a:p>
      </dgm:t>
    </dgm:pt>
    <dgm:pt modelId="{73E20238-CF04-4A81-8DB4-F0E9E1B5F80C}" type="parTrans" cxnId="{096F40FB-1675-4EEE-BEA4-AE826FFF4D8A}">
      <dgm:prSet/>
      <dgm:spPr/>
      <dgm:t>
        <a:bodyPr/>
        <a:lstStyle/>
        <a:p>
          <a:endParaRPr lang="en-US"/>
        </a:p>
      </dgm:t>
    </dgm:pt>
    <dgm:pt modelId="{A3A09FA6-C470-49E8-84F9-06B9BF92A519}" type="sibTrans" cxnId="{096F40FB-1675-4EEE-BEA4-AE826FFF4D8A}">
      <dgm:prSet/>
      <dgm:spPr/>
      <dgm:t>
        <a:bodyPr/>
        <a:lstStyle/>
        <a:p>
          <a:endParaRPr lang="en-US"/>
        </a:p>
      </dgm:t>
    </dgm:pt>
    <dgm:pt modelId="{CB679365-1041-4582-8ABF-71E368D8E93D}">
      <dgm:prSet phldrT="[Text]"/>
      <dgm:spPr/>
      <dgm:t>
        <a:bodyPr/>
        <a:lstStyle/>
        <a:p>
          <a:r>
            <a:rPr lang="en-US" dirty="0" smtClean="0"/>
            <a:t>Early admissions deadlines</a:t>
          </a:r>
          <a:endParaRPr lang="en-US" dirty="0"/>
        </a:p>
      </dgm:t>
    </dgm:pt>
    <dgm:pt modelId="{ABB0F597-0AEA-4235-83FE-04616B69ABE2}" type="parTrans" cxnId="{6495446E-1C38-4D0E-BEBC-F7BF52DC8A2C}">
      <dgm:prSet/>
      <dgm:spPr/>
      <dgm:t>
        <a:bodyPr/>
        <a:lstStyle/>
        <a:p>
          <a:endParaRPr lang="en-US"/>
        </a:p>
      </dgm:t>
    </dgm:pt>
    <dgm:pt modelId="{9B84A4F5-A2CC-436D-B4F5-89D468C4D07B}" type="sibTrans" cxnId="{6495446E-1C38-4D0E-BEBC-F7BF52DC8A2C}">
      <dgm:prSet/>
      <dgm:spPr/>
      <dgm:t>
        <a:bodyPr/>
        <a:lstStyle/>
        <a:p>
          <a:endParaRPr lang="en-US"/>
        </a:p>
      </dgm:t>
    </dgm:pt>
    <dgm:pt modelId="{1327027D-342C-4595-82ED-8CCEBB9F1B53}">
      <dgm:prSet phldrT="[Text]"/>
      <dgm:spPr/>
      <dgm:t>
        <a:bodyPr/>
        <a:lstStyle/>
        <a:p>
          <a:r>
            <a:rPr lang="en-US" dirty="0" smtClean="0"/>
            <a:t>Submit a FAFSA/WASFA</a:t>
          </a:r>
          <a:endParaRPr lang="en-US" dirty="0"/>
        </a:p>
      </dgm:t>
    </dgm:pt>
    <dgm:pt modelId="{46CBA180-DF3A-4D63-83E9-2E26025A9D73}" type="parTrans" cxnId="{BB1DE3F9-6672-4CD1-9327-9CDD9516D0C5}">
      <dgm:prSet/>
      <dgm:spPr/>
      <dgm:t>
        <a:bodyPr/>
        <a:lstStyle/>
        <a:p>
          <a:endParaRPr lang="en-US"/>
        </a:p>
      </dgm:t>
    </dgm:pt>
    <dgm:pt modelId="{8F8B8BEB-F7CF-405D-B739-4EED12A71EE5}" type="sibTrans" cxnId="{BB1DE3F9-6672-4CD1-9327-9CDD9516D0C5}">
      <dgm:prSet/>
      <dgm:spPr/>
      <dgm:t>
        <a:bodyPr/>
        <a:lstStyle/>
        <a:p>
          <a:endParaRPr lang="en-US"/>
        </a:p>
      </dgm:t>
    </dgm:pt>
    <dgm:pt modelId="{7578C75A-0B7E-4675-A9DD-9EF028C2F774}" type="pres">
      <dgm:prSet presAssocID="{55B395A0-F84B-4266-8FC0-E579464D3EED}" presName="Name0" presStyleCnt="0">
        <dgm:presLayoutVars>
          <dgm:dir/>
          <dgm:animLvl val="lvl"/>
          <dgm:resizeHandles val="exact"/>
        </dgm:presLayoutVars>
      </dgm:prSet>
      <dgm:spPr/>
      <dgm:t>
        <a:bodyPr/>
        <a:lstStyle/>
        <a:p>
          <a:endParaRPr lang="en-US"/>
        </a:p>
      </dgm:t>
    </dgm:pt>
    <dgm:pt modelId="{6EE57F89-54AF-4864-9C0C-E20C3CD7692B}" type="pres">
      <dgm:prSet presAssocID="{1BE20DAD-60B7-4BA2-9466-E24683732FAA}" presName="linNode" presStyleCnt="0"/>
      <dgm:spPr/>
    </dgm:pt>
    <dgm:pt modelId="{C595F0C2-DBB6-4FE8-89B6-0E3CF9C3469E}" type="pres">
      <dgm:prSet presAssocID="{1BE20DAD-60B7-4BA2-9466-E24683732FAA}" presName="parentText" presStyleLbl="node1" presStyleIdx="0" presStyleCnt="4">
        <dgm:presLayoutVars>
          <dgm:chMax val="1"/>
          <dgm:bulletEnabled val="1"/>
        </dgm:presLayoutVars>
      </dgm:prSet>
      <dgm:spPr/>
      <dgm:t>
        <a:bodyPr/>
        <a:lstStyle/>
        <a:p>
          <a:endParaRPr lang="en-US"/>
        </a:p>
      </dgm:t>
    </dgm:pt>
    <dgm:pt modelId="{DD215104-F9C6-435A-BC3E-F82055F69A6A}" type="pres">
      <dgm:prSet presAssocID="{1BE20DAD-60B7-4BA2-9466-E24683732FAA}" presName="descendantText" presStyleLbl="alignAccFollowNode1" presStyleIdx="0" presStyleCnt="4" custScaleY="128587">
        <dgm:presLayoutVars>
          <dgm:bulletEnabled val="1"/>
        </dgm:presLayoutVars>
      </dgm:prSet>
      <dgm:spPr/>
      <dgm:t>
        <a:bodyPr/>
        <a:lstStyle/>
        <a:p>
          <a:endParaRPr lang="en-US"/>
        </a:p>
      </dgm:t>
    </dgm:pt>
    <dgm:pt modelId="{3D8B5E10-D6D4-48CF-AED3-98BECE043CE1}" type="pres">
      <dgm:prSet presAssocID="{142D9545-AECB-417E-988B-CC6BBC92E438}" presName="sp" presStyleCnt="0"/>
      <dgm:spPr/>
    </dgm:pt>
    <dgm:pt modelId="{5302BF49-EDFE-4B5E-8357-1440B67A1B29}" type="pres">
      <dgm:prSet presAssocID="{8729DB79-D2AB-4501-B0CF-FC715E60D1F5}" presName="linNode" presStyleCnt="0"/>
      <dgm:spPr/>
    </dgm:pt>
    <dgm:pt modelId="{E8683833-0432-4DFB-B8B8-D492D513BE0F}" type="pres">
      <dgm:prSet presAssocID="{8729DB79-D2AB-4501-B0CF-FC715E60D1F5}" presName="parentText" presStyleLbl="node1" presStyleIdx="1" presStyleCnt="4">
        <dgm:presLayoutVars>
          <dgm:chMax val="1"/>
          <dgm:bulletEnabled val="1"/>
        </dgm:presLayoutVars>
      </dgm:prSet>
      <dgm:spPr/>
      <dgm:t>
        <a:bodyPr/>
        <a:lstStyle/>
        <a:p>
          <a:endParaRPr lang="en-US"/>
        </a:p>
      </dgm:t>
    </dgm:pt>
    <dgm:pt modelId="{296E4656-4222-4C53-BECF-F0FB3DAA1102}" type="pres">
      <dgm:prSet presAssocID="{8729DB79-D2AB-4501-B0CF-FC715E60D1F5}" presName="descendantText" presStyleLbl="alignAccFollowNode1" presStyleIdx="1" presStyleCnt="4">
        <dgm:presLayoutVars>
          <dgm:bulletEnabled val="1"/>
        </dgm:presLayoutVars>
      </dgm:prSet>
      <dgm:spPr/>
      <dgm:t>
        <a:bodyPr/>
        <a:lstStyle/>
        <a:p>
          <a:endParaRPr lang="en-US"/>
        </a:p>
      </dgm:t>
    </dgm:pt>
    <dgm:pt modelId="{50DDAFF6-4398-4688-A054-106A32866698}" type="pres">
      <dgm:prSet presAssocID="{49268288-A79A-4E3D-8135-75536C593F4B}" presName="sp" presStyleCnt="0"/>
      <dgm:spPr/>
    </dgm:pt>
    <dgm:pt modelId="{C05AFE73-70C9-4431-AFC5-F70230A4D4DE}" type="pres">
      <dgm:prSet presAssocID="{01F76A12-9291-412C-9FCD-71560E4512AC}" presName="linNode" presStyleCnt="0"/>
      <dgm:spPr/>
    </dgm:pt>
    <dgm:pt modelId="{3B3A66CE-1849-44D2-9543-DF1C6798544E}" type="pres">
      <dgm:prSet presAssocID="{01F76A12-9291-412C-9FCD-71560E4512AC}" presName="parentText" presStyleLbl="node1" presStyleIdx="2" presStyleCnt="4">
        <dgm:presLayoutVars>
          <dgm:chMax val="1"/>
          <dgm:bulletEnabled val="1"/>
        </dgm:presLayoutVars>
      </dgm:prSet>
      <dgm:spPr/>
      <dgm:t>
        <a:bodyPr/>
        <a:lstStyle/>
        <a:p>
          <a:endParaRPr lang="en-US"/>
        </a:p>
      </dgm:t>
    </dgm:pt>
    <dgm:pt modelId="{F8757CD5-08E6-4742-9643-D10C9A1FBF73}" type="pres">
      <dgm:prSet presAssocID="{01F76A12-9291-412C-9FCD-71560E4512AC}" presName="descendantText" presStyleLbl="alignAccFollowNode1" presStyleIdx="2" presStyleCnt="4">
        <dgm:presLayoutVars>
          <dgm:bulletEnabled val="1"/>
        </dgm:presLayoutVars>
      </dgm:prSet>
      <dgm:spPr/>
      <dgm:t>
        <a:bodyPr/>
        <a:lstStyle/>
        <a:p>
          <a:endParaRPr lang="en-US"/>
        </a:p>
      </dgm:t>
    </dgm:pt>
    <dgm:pt modelId="{2DEFF9E3-B908-4A96-A742-EBD274E09C9B}" type="pres">
      <dgm:prSet presAssocID="{ECB3EC48-096D-4342-8B29-BB466C9E2FDC}" presName="sp" presStyleCnt="0"/>
      <dgm:spPr/>
    </dgm:pt>
    <dgm:pt modelId="{FCAB715A-C7D0-48D7-B500-858C1945AA20}" type="pres">
      <dgm:prSet presAssocID="{6E66CE56-DB9C-4F14-8562-3FC2CB316346}" presName="linNode" presStyleCnt="0"/>
      <dgm:spPr/>
    </dgm:pt>
    <dgm:pt modelId="{4A03B0A5-3E25-443A-8EC6-7E6E3706C01F}" type="pres">
      <dgm:prSet presAssocID="{6E66CE56-DB9C-4F14-8562-3FC2CB316346}" presName="parentText" presStyleLbl="node1" presStyleIdx="3" presStyleCnt="4">
        <dgm:presLayoutVars>
          <dgm:chMax val="1"/>
          <dgm:bulletEnabled val="1"/>
        </dgm:presLayoutVars>
      </dgm:prSet>
      <dgm:spPr/>
      <dgm:t>
        <a:bodyPr/>
        <a:lstStyle/>
        <a:p>
          <a:endParaRPr lang="en-US"/>
        </a:p>
      </dgm:t>
    </dgm:pt>
    <dgm:pt modelId="{CDE9CBB5-495B-4661-BC10-84F573C27A4E}" type="pres">
      <dgm:prSet presAssocID="{6E66CE56-DB9C-4F14-8562-3FC2CB316346}" presName="descendantText" presStyleLbl="alignAccFollowNode1" presStyleIdx="3" presStyleCnt="4">
        <dgm:presLayoutVars>
          <dgm:bulletEnabled val="1"/>
        </dgm:presLayoutVars>
      </dgm:prSet>
      <dgm:spPr/>
      <dgm:t>
        <a:bodyPr/>
        <a:lstStyle/>
        <a:p>
          <a:endParaRPr lang="en-US"/>
        </a:p>
      </dgm:t>
    </dgm:pt>
  </dgm:ptLst>
  <dgm:cxnLst>
    <dgm:cxn modelId="{9CE6CFB3-4CC0-45E3-B836-99CA82ACA9C9}" srcId="{1BE20DAD-60B7-4BA2-9466-E24683732FAA}" destId="{E501E0E2-F227-45E6-B3BD-9783D2D36DCB}" srcOrd="0" destOrd="0" parTransId="{4F513634-B451-48DF-AB7D-93CB18FE1BFA}" sibTransId="{DE57282F-DB31-41FA-AEF4-C1E29A4CB021}"/>
    <dgm:cxn modelId="{3A20D55F-EEDE-454C-B05C-4B50695C9150}" srcId="{55B395A0-F84B-4266-8FC0-E579464D3EED}" destId="{1BE20DAD-60B7-4BA2-9466-E24683732FAA}" srcOrd="0" destOrd="0" parTransId="{13177D99-5D36-4C0F-8CBB-A7E0320ADB64}" sibTransId="{142D9545-AECB-417E-988B-CC6BBC92E438}"/>
    <dgm:cxn modelId="{D54A8C0E-0C76-4AFD-95D8-72FF922A7CEC}" srcId="{8729DB79-D2AB-4501-B0CF-FC715E60D1F5}" destId="{D2EC75E7-185A-40D6-881B-BE9B79839178}" srcOrd="0" destOrd="0" parTransId="{94DC6DE4-226C-42F1-80C9-1D92FB2DBBD8}" sibTransId="{A6F074D6-FB2F-478F-B36D-42C1DED7FBD4}"/>
    <dgm:cxn modelId="{797F3111-1BF2-415D-AB56-28B73F133A83}" type="presOf" srcId="{F717B53D-BD9A-4CBA-A83F-9FB61635CE73}" destId="{F8757CD5-08E6-4742-9643-D10C9A1FBF73}" srcOrd="0" destOrd="1" presId="urn:microsoft.com/office/officeart/2005/8/layout/vList5"/>
    <dgm:cxn modelId="{BB709E8E-F192-445E-808E-F2EBD40B36C6}" type="presOf" srcId="{D2EC75E7-185A-40D6-881B-BE9B79839178}" destId="{296E4656-4222-4C53-BECF-F0FB3DAA1102}" srcOrd="0" destOrd="0" presId="urn:microsoft.com/office/officeart/2005/8/layout/vList5"/>
    <dgm:cxn modelId="{8FD4BC29-FA6D-4012-BF76-925F67899BE4}" srcId="{6E66CE56-DB9C-4F14-8562-3FC2CB316346}" destId="{EB6A1C2F-6DA8-4B1A-ADE6-85C4DB65E52C}" srcOrd="0" destOrd="0" parTransId="{A4FEBCC5-EF13-4D8B-9DC1-45E70E11FA43}" sibTransId="{1552E860-15DB-47D3-99C9-9846B0CEA1AC}"/>
    <dgm:cxn modelId="{A84503E6-4394-42EF-A912-71687F24FADB}" type="presOf" srcId="{23E1B071-5CA9-4AD2-9C6F-F1B9AB71DB8B}" destId="{296E4656-4222-4C53-BECF-F0FB3DAA1102}" srcOrd="0" destOrd="1" presId="urn:microsoft.com/office/officeart/2005/8/layout/vList5"/>
    <dgm:cxn modelId="{C829AA99-5777-442B-AAC4-78835D82B4FC}" srcId="{1BE20DAD-60B7-4BA2-9466-E24683732FAA}" destId="{D47A930D-9FC5-4031-A6D5-2EAB99C624B0}" srcOrd="1" destOrd="0" parTransId="{5FA2ED46-957D-4F7E-A34D-0BDB10865A07}" sibTransId="{D0702F99-E140-4A1C-A4AB-774827AD55A6}"/>
    <dgm:cxn modelId="{E6FF3B3B-8080-4B99-A6C4-D38901E6C960}" srcId="{55B395A0-F84B-4266-8FC0-E579464D3EED}" destId="{8729DB79-D2AB-4501-B0CF-FC715E60D1F5}" srcOrd="1" destOrd="0" parTransId="{5B415FC4-5F94-46BB-B47B-D0FE47DA7BB7}" sibTransId="{49268288-A79A-4E3D-8135-75536C593F4B}"/>
    <dgm:cxn modelId="{7366DBED-909C-4BAA-A5DE-FE869A1C2B92}" srcId="{6E66CE56-DB9C-4F14-8562-3FC2CB316346}" destId="{E13A9AB2-D57B-4410-8A5C-5369066176D0}" srcOrd="1" destOrd="0" parTransId="{20C883FE-DF18-4025-BBB3-24EE7B9291B3}" sibTransId="{5F6EEBD9-C89C-4BE9-838F-A1C4270DB3D5}"/>
    <dgm:cxn modelId="{FE8B36E0-55D5-43AC-98AA-8FC4E37B3178}" type="presOf" srcId="{EB6A1C2F-6DA8-4B1A-ADE6-85C4DB65E52C}" destId="{CDE9CBB5-495B-4661-BC10-84F573C27A4E}" srcOrd="0" destOrd="0" presId="urn:microsoft.com/office/officeart/2005/8/layout/vList5"/>
    <dgm:cxn modelId="{32974FE3-6D5B-4C7D-BD91-1862F4756CD5}" type="presOf" srcId="{DB461ED4-D3D4-47BD-BAF8-04DAC230E0A9}" destId="{DD215104-F9C6-435A-BC3E-F82055F69A6A}" srcOrd="0" destOrd="3" presId="urn:microsoft.com/office/officeart/2005/8/layout/vList5"/>
    <dgm:cxn modelId="{4DC77A4D-EABC-4630-A8B0-8BA569C9E99D}" srcId="{55B395A0-F84B-4266-8FC0-E579464D3EED}" destId="{01F76A12-9291-412C-9FCD-71560E4512AC}" srcOrd="2" destOrd="0" parTransId="{759F6B59-9F74-484C-87FF-E29D94331E4A}" sibTransId="{ECB3EC48-096D-4342-8B29-BB466C9E2FDC}"/>
    <dgm:cxn modelId="{096F40FB-1675-4EEE-BEA4-AE826FFF4D8A}" srcId="{6E66CE56-DB9C-4F14-8562-3FC2CB316346}" destId="{91040A05-DB4E-4B49-A5F7-9BF5344D2C01}" srcOrd="2" destOrd="0" parTransId="{73E20238-CF04-4A81-8DB4-F0E9E1B5F80C}" sibTransId="{A3A09FA6-C470-49E8-84F9-06B9BF92A519}"/>
    <dgm:cxn modelId="{44FF1AA1-7291-478E-BD98-3B8FFA6D5702}" srcId="{1BE20DAD-60B7-4BA2-9466-E24683732FAA}" destId="{DB461ED4-D3D4-47BD-BAF8-04DAC230E0A9}" srcOrd="3" destOrd="0" parTransId="{BD2D9FC4-626C-49E1-9269-697F0496DF7C}" sibTransId="{37032F04-4792-42D2-AEFA-8F121114B0FD}"/>
    <dgm:cxn modelId="{FD2E925F-8975-4549-9E74-AC0E662161E2}" type="presOf" srcId="{E501E0E2-F227-45E6-B3BD-9783D2D36DCB}" destId="{DD215104-F9C6-435A-BC3E-F82055F69A6A}" srcOrd="0" destOrd="0" presId="urn:microsoft.com/office/officeart/2005/8/layout/vList5"/>
    <dgm:cxn modelId="{ABDD6E35-FD81-4130-8903-CA64F99E82F2}" type="presOf" srcId="{8729DB79-D2AB-4501-B0CF-FC715E60D1F5}" destId="{E8683833-0432-4DFB-B8B8-D492D513BE0F}" srcOrd="0" destOrd="0" presId="urn:microsoft.com/office/officeart/2005/8/layout/vList5"/>
    <dgm:cxn modelId="{53E06546-AC45-4E4A-8067-C03E68AE9224}" srcId="{55B395A0-F84B-4266-8FC0-E579464D3EED}" destId="{6E66CE56-DB9C-4F14-8562-3FC2CB316346}" srcOrd="3" destOrd="0" parTransId="{9A978908-9D99-4FC3-999A-A7D8D1800025}" sibTransId="{20874E0F-605F-4EA8-8710-C35020C53E5C}"/>
    <dgm:cxn modelId="{2B918C1C-6B46-4A4E-A3CB-E5A5B2522AD1}" type="presOf" srcId="{E13A9AB2-D57B-4410-8A5C-5369066176D0}" destId="{CDE9CBB5-495B-4661-BC10-84F573C27A4E}" srcOrd="0" destOrd="1" presId="urn:microsoft.com/office/officeart/2005/8/layout/vList5"/>
    <dgm:cxn modelId="{992E6F60-3DF7-4747-AD45-1DAABA5F7527}" srcId="{01F76A12-9291-412C-9FCD-71560E4512AC}" destId="{7CE80EE5-3F6E-4E33-8146-DB3A12260CD9}" srcOrd="0" destOrd="0" parTransId="{7F5FC23B-E020-4381-878F-758027DFD2CB}" sibTransId="{B5821B66-414D-4AC5-9564-986647436C9F}"/>
    <dgm:cxn modelId="{2B0D4E72-F161-4ADE-A991-37FFE372F738}" type="presOf" srcId="{7CE80EE5-3F6E-4E33-8146-DB3A12260CD9}" destId="{F8757CD5-08E6-4742-9643-D10C9A1FBF73}" srcOrd="0" destOrd="0" presId="urn:microsoft.com/office/officeart/2005/8/layout/vList5"/>
    <dgm:cxn modelId="{1A289184-BA25-4EF4-A2BB-4FD18B0AE90B}" type="presOf" srcId="{CB679365-1041-4582-8ABF-71E368D8E93D}" destId="{DD215104-F9C6-435A-BC3E-F82055F69A6A}" srcOrd="0" destOrd="2" presId="urn:microsoft.com/office/officeart/2005/8/layout/vList5"/>
    <dgm:cxn modelId="{5799EE45-0D53-4502-ABDE-6050A7F095FB}" srcId="{01F76A12-9291-412C-9FCD-71560E4512AC}" destId="{F717B53D-BD9A-4CBA-A83F-9FB61635CE73}" srcOrd="1" destOrd="0" parTransId="{A86C40A1-F233-4105-B0CF-6A7FCAFD29A3}" sibTransId="{9EA2E668-AA01-4E3C-A2DD-A742B9A84F42}"/>
    <dgm:cxn modelId="{85ABA6E9-A024-4817-819F-C041D4A49F9A}" type="presOf" srcId="{91040A05-DB4E-4B49-A5F7-9BF5344D2C01}" destId="{CDE9CBB5-495B-4661-BC10-84F573C27A4E}" srcOrd="0" destOrd="2" presId="urn:microsoft.com/office/officeart/2005/8/layout/vList5"/>
    <dgm:cxn modelId="{13584605-D9EA-4071-80D7-74DCC8498981}" type="presOf" srcId="{1327027D-342C-4595-82ED-8CCEBB9F1B53}" destId="{DD215104-F9C6-435A-BC3E-F82055F69A6A}" srcOrd="0" destOrd="4" presId="urn:microsoft.com/office/officeart/2005/8/layout/vList5"/>
    <dgm:cxn modelId="{6495446E-1C38-4D0E-BEBC-F7BF52DC8A2C}" srcId="{1BE20DAD-60B7-4BA2-9466-E24683732FAA}" destId="{CB679365-1041-4582-8ABF-71E368D8E93D}" srcOrd="2" destOrd="0" parTransId="{ABB0F597-0AEA-4235-83FE-04616B69ABE2}" sibTransId="{9B84A4F5-A2CC-436D-B4F5-89D468C4D07B}"/>
    <dgm:cxn modelId="{B5324D0B-073E-4D28-BF54-832B93DCF971}" srcId="{8729DB79-D2AB-4501-B0CF-FC715E60D1F5}" destId="{23E1B071-5CA9-4AD2-9C6F-F1B9AB71DB8B}" srcOrd="1" destOrd="0" parTransId="{BE2C7D0C-A4EB-4B9F-8067-B3A5D8E5D64B}" sibTransId="{A0536886-BD5D-4B5E-AC70-9C613450F224}"/>
    <dgm:cxn modelId="{70193741-DCAB-4EAA-84BB-2285E243B091}" srcId="{01F76A12-9291-412C-9FCD-71560E4512AC}" destId="{54CF7F65-A937-40B9-98EE-B626F459DA7E}" srcOrd="2" destOrd="0" parTransId="{E79D5B60-32AC-495C-865D-CA724900A23C}" sibTransId="{7F94C71A-1D5E-44B1-9BBE-93469B490150}"/>
    <dgm:cxn modelId="{55EB60A3-30F3-4DFB-86D5-5E680DC655FB}" type="presOf" srcId="{D47A930D-9FC5-4031-A6D5-2EAB99C624B0}" destId="{DD215104-F9C6-435A-BC3E-F82055F69A6A}" srcOrd="0" destOrd="1" presId="urn:microsoft.com/office/officeart/2005/8/layout/vList5"/>
    <dgm:cxn modelId="{AEA420F2-77BF-48C1-9BC1-DEA01F51D75E}" type="presOf" srcId="{55B395A0-F84B-4266-8FC0-E579464D3EED}" destId="{7578C75A-0B7E-4675-A9DD-9EF028C2F774}" srcOrd="0" destOrd="0" presId="urn:microsoft.com/office/officeart/2005/8/layout/vList5"/>
    <dgm:cxn modelId="{1E9B971C-6D3A-4BC7-A186-B466DD9166D1}" type="presOf" srcId="{54CF7F65-A937-40B9-98EE-B626F459DA7E}" destId="{F8757CD5-08E6-4742-9643-D10C9A1FBF73}" srcOrd="0" destOrd="2" presId="urn:microsoft.com/office/officeart/2005/8/layout/vList5"/>
    <dgm:cxn modelId="{D63FD0F7-E924-4CC2-BC41-2812E4C7B824}" type="presOf" srcId="{6E66CE56-DB9C-4F14-8562-3FC2CB316346}" destId="{4A03B0A5-3E25-443A-8EC6-7E6E3706C01F}" srcOrd="0" destOrd="0" presId="urn:microsoft.com/office/officeart/2005/8/layout/vList5"/>
    <dgm:cxn modelId="{6B97D171-6452-463F-8F34-98796D51056F}" type="presOf" srcId="{1BE20DAD-60B7-4BA2-9466-E24683732FAA}" destId="{C595F0C2-DBB6-4FE8-89B6-0E3CF9C3469E}" srcOrd="0" destOrd="0" presId="urn:microsoft.com/office/officeart/2005/8/layout/vList5"/>
    <dgm:cxn modelId="{BB1DE3F9-6672-4CD1-9327-9CDD9516D0C5}" srcId="{1BE20DAD-60B7-4BA2-9466-E24683732FAA}" destId="{1327027D-342C-4595-82ED-8CCEBB9F1B53}" srcOrd="4" destOrd="0" parTransId="{46CBA180-DF3A-4D63-83E9-2E26025A9D73}" sibTransId="{8F8B8BEB-F7CF-405D-B739-4EED12A71EE5}"/>
    <dgm:cxn modelId="{30DF59F4-F915-402A-A916-02A37E152BF0}" type="presOf" srcId="{01F76A12-9291-412C-9FCD-71560E4512AC}" destId="{3B3A66CE-1849-44D2-9543-DF1C6798544E}" srcOrd="0" destOrd="0" presId="urn:microsoft.com/office/officeart/2005/8/layout/vList5"/>
    <dgm:cxn modelId="{FE2F601C-FB9B-4883-AF72-CFA5DB422FB5}" type="presParOf" srcId="{7578C75A-0B7E-4675-A9DD-9EF028C2F774}" destId="{6EE57F89-54AF-4864-9C0C-E20C3CD7692B}" srcOrd="0" destOrd="0" presId="urn:microsoft.com/office/officeart/2005/8/layout/vList5"/>
    <dgm:cxn modelId="{A9986054-C09E-4316-AFC7-FB6BF68C2815}" type="presParOf" srcId="{6EE57F89-54AF-4864-9C0C-E20C3CD7692B}" destId="{C595F0C2-DBB6-4FE8-89B6-0E3CF9C3469E}" srcOrd="0" destOrd="0" presId="urn:microsoft.com/office/officeart/2005/8/layout/vList5"/>
    <dgm:cxn modelId="{ACA48A16-FB1C-4702-A414-4DD41FE76B76}" type="presParOf" srcId="{6EE57F89-54AF-4864-9C0C-E20C3CD7692B}" destId="{DD215104-F9C6-435A-BC3E-F82055F69A6A}" srcOrd="1" destOrd="0" presId="urn:microsoft.com/office/officeart/2005/8/layout/vList5"/>
    <dgm:cxn modelId="{596AAE90-2354-4071-A102-531B481372CC}" type="presParOf" srcId="{7578C75A-0B7E-4675-A9DD-9EF028C2F774}" destId="{3D8B5E10-D6D4-48CF-AED3-98BECE043CE1}" srcOrd="1" destOrd="0" presId="urn:microsoft.com/office/officeart/2005/8/layout/vList5"/>
    <dgm:cxn modelId="{5C0C8724-6ADB-44E5-A755-D9D7A38815A2}" type="presParOf" srcId="{7578C75A-0B7E-4675-A9DD-9EF028C2F774}" destId="{5302BF49-EDFE-4B5E-8357-1440B67A1B29}" srcOrd="2" destOrd="0" presId="urn:microsoft.com/office/officeart/2005/8/layout/vList5"/>
    <dgm:cxn modelId="{888E3B08-E4B7-4F8C-BA41-20FF6792698F}" type="presParOf" srcId="{5302BF49-EDFE-4B5E-8357-1440B67A1B29}" destId="{E8683833-0432-4DFB-B8B8-D492D513BE0F}" srcOrd="0" destOrd="0" presId="urn:microsoft.com/office/officeart/2005/8/layout/vList5"/>
    <dgm:cxn modelId="{374CD19C-AF41-4871-9E53-5F11A8334C27}" type="presParOf" srcId="{5302BF49-EDFE-4B5E-8357-1440B67A1B29}" destId="{296E4656-4222-4C53-BECF-F0FB3DAA1102}" srcOrd="1" destOrd="0" presId="urn:microsoft.com/office/officeart/2005/8/layout/vList5"/>
    <dgm:cxn modelId="{72FA635C-93A9-455A-B430-FFD271691D4E}" type="presParOf" srcId="{7578C75A-0B7E-4675-A9DD-9EF028C2F774}" destId="{50DDAFF6-4398-4688-A054-106A32866698}" srcOrd="3" destOrd="0" presId="urn:microsoft.com/office/officeart/2005/8/layout/vList5"/>
    <dgm:cxn modelId="{B32A4221-85D0-4FE5-B562-AF496BB59C67}" type="presParOf" srcId="{7578C75A-0B7E-4675-A9DD-9EF028C2F774}" destId="{C05AFE73-70C9-4431-AFC5-F70230A4D4DE}" srcOrd="4" destOrd="0" presId="urn:microsoft.com/office/officeart/2005/8/layout/vList5"/>
    <dgm:cxn modelId="{F6025260-B9A6-4ABF-A561-D5ACA937CD22}" type="presParOf" srcId="{C05AFE73-70C9-4431-AFC5-F70230A4D4DE}" destId="{3B3A66CE-1849-44D2-9543-DF1C6798544E}" srcOrd="0" destOrd="0" presId="urn:microsoft.com/office/officeart/2005/8/layout/vList5"/>
    <dgm:cxn modelId="{07FE416D-E659-48B4-891D-26C25A477067}" type="presParOf" srcId="{C05AFE73-70C9-4431-AFC5-F70230A4D4DE}" destId="{F8757CD5-08E6-4742-9643-D10C9A1FBF73}" srcOrd="1" destOrd="0" presId="urn:microsoft.com/office/officeart/2005/8/layout/vList5"/>
    <dgm:cxn modelId="{4AE9A5B4-A3BF-40B1-9391-02D91E09B3D8}" type="presParOf" srcId="{7578C75A-0B7E-4675-A9DD-9EF028C2F774}" destId="{2DEFF9E3-B908-4A96-A742-EBD274E09C9B}" srcOrd="5" destOrd="0" presId="urn:microsoft.com/office/officeart/2005/8/layout/vList5"/>
    <dgm:cxn modelId="{66096B68-3F8B-4E0C-BEE9-0414EE64EA3E}" type="presParOf" srcId="{7578C75A-0B7E-4675-A9DD-9EF028C2F774}" destId="{FCAB715A-C7D0-48D7-B500-858C1945AA20}" srcOrd="6" destOrd="0" presId="urn:microsoft.com/office/officeart/2005/8/layout/vList5"/>
    <dgm:cxn modelId="{F9B5E625-3BF3-4BEF-8F20-EEFBD7F5F09A}" type="presParOf" srcId="{FCAB715A-C7D0-48D7-B500-858C1945AA20}" destId="{4A03B0A5-3E25-443A-8EC6-7E6E3706C01F}" srcOrd="0" destOrd="0" presId="urn:microsoft.com/office/officeart/2005/8/layout/vList5"/>
    <dgm:cxn modelId="{E83B1ADE-B16E-401B-B619-2EE10EC3FFA3}" type="presParOf" srcId="{FCAB715A-C7D0-48D7-B500-858C1945AA20}" destId="{CDE9CBB5-495B-4661-BC10-84F573C27A4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811657C-C53A-459A-8D14-D6386C5D821A}" type="doc">
      <dgm:prSet loTypeId="urn:microsoft.com/office/officeart/2005/8/layout/hProcess9" loCatId="process" qsTypeId="urn:microsoft.com/office/officeart/2005/8/quickstyle/simple1" qsCatId="simple" csTypeId="urn:microsoft.com/office/officeart/2005/8/colors/colorful1" csCatId="colorful" phldr="1"/>
      <dgm:spPr/>
    </dgm:pt>
    <dgm:pt modelId="{A0B8DF49-D6E6-43D5-9D47-5254F821EA55}">
      <dgm:prSet phldrT="[Text]"/>
      <dgm:spPr/>
      <dgm:t>
        <a:bodyPr/>
        <a:lstStyle/>
        <a:p>
          <a:r>
            <a:rPr lang="en-US" dirty="0" smtClean="0"/>
            <a:t>Keep your grades up!</a:t>
          </a:r>
          <a:endParaRPr lang="en-US" dirty="0"/>
        </a:p>
      </dgm:t>
    </dgm:pt>
    <dgm:pt modelId="{08895B6B-403F-4C50-A992-67237A18EFA8}" type="parTrans" cxnId="{F4CB74CD-7034-4023-8E92-1AB69891A4C6}">
      <dgm:prSet/>
      <dgm:spPr/>
      <dgm:t>
        <a:bodyPr/>
        <a:lstStyle/>
        <a:p>
          <a:endParaRPr lang="en-US"/>
        </a:p>
      </dgm:t>
    </dgm:pt>
    <dgm:pt modelId="{E03AFD7F-953A-4E03-B6D1-A70709F10035}" type="sibTrans" cxnId="{F4CB74CD-7034-4023-8E92-1AB69891A4C6}">
      <dgm:prSet/>
      <dgm:spPr/>
      <dgm:t>
        <a:bodyPr/>
        <a:lstStyle/>
        <a:p>
          <a:endParaRPr lang="en-US"/>
        </a:p>
      </dgm:t>
    </dgm:pt>
    <dgm:pt modelId="{296E9779-70B1-4700-8A7D-C2EE584FB977}">
      <dgm:prSet/>
      <dgm:spPr/>
      <dgm:t>
        <a:bodyPr/>
        <a:lstStyle/>
        <a:p>
          <a:r>
            <a:rPr lang="en-US" dirty="0" smtClean="0"/>
            <a:t>Complete scholarship applications.</a:t>
          </a:r>
          <a:endParaRPr lang="en-US" dirty="0"/>
        </a:p>
      </dgm:t>
    </dgm:pt>
    <dgm:pt modelId="{2FC8FEBF-B561-45F1-920C-36CF2800CB16}" type="parTrans" cxnId="{72862833-F1CF-42D1-A568-C481A1746475}">
      <dgm:prSet/>
      <dgm:spPr/>
      <dgm:t>
        <a:bodyPr/>
        <a:lstStyle/>
        <a:p>
          <a:endParaRPr lang="en-US"/>
        </a:p>
      </dgm:t>
    </dgm:pt>
    <dgm:pt modelId="{BC21B7D3-EDA3-4FB9-88E3-2F0BD47E181E}" type="sibTrans" cxnId="{72862833-F1CF-42D1-A568-C481A1746475}">
      <dgm:prSet/>
      <dgm:spPr/>
      <dgm:t>
        <a:bodyPr/>
        <a:lstStyle/>
        <a:p>
          <a:endParaRPr lang="en-US"/>
        </a:p>
      </dgm:t>
    </dgm:pt>
    <dgm:pt modelId="{E109DFF2-2329-402D-880F-1E72A5F0A448}">
      <dgm:prSet phldrT="[Text]"/>
      <dgm:spPr/>
      <dgm:t>
        <a:bodyPr/>
        <a:lstStyle/>
        <a:p>
          <a:r>
            <a:rPr lang="en-US" dirty="0" smtClean="0"/>
            <a:t>Complete college applications</a:t>
          </a:r>
          <a:endParaRPr lang="en-US" dirty="0"/>
        </a:p>
      </dgm:t>
    </dgm:pt>
    <dgm:pt modelId="{2EDAD741-62D4-4B34-8850-7A1C246F3855}" type="parTrans" cxnId="{E9763F6C-6489-4ED7-9201-79810DE7E5B0}">
      <dgm:prSet/>
      <dgm:spPr/>
      <dgm:t>
        <a:bodyPr/>
        <a:lstStyle/>
        <a:p>
          <a:endParaRPr lang="en-US"/>
        </a:p>
      </dgm:t>
    </dgm:pt>
    <dgm:pt modelId="{DCB4CA18-6211-48C9-945C-8076CB3E301A}" type="sibTrans" cxnId="{E9763F6C-6489-4ED7-9201-79810DE7E5B0}">
      <dgm:prSet/>
      <dgm:spPr/>
      <dgm:t>
        <a:bodyPr/>
        <a:lstStyle/>
        <a:p>
          <a:endParaRPr lang="en-US"/>
        </a:p>
      </dgm:t>
    </dgm:pt>
    <dgm:pt modelId="{6330CC54-3E16-4856-8242-4743068F3413}" type="pres">
      <dgm:prSet presAssocID="{2811657C-C53A-459A-8D14-D6386C5D821A}" presName="CompostProcess" presStyleCnt="0">
        <dgm:presLayoutVars>
          <dgm:dir/>
          <dgm:resizeHandles val="exact"/>
        </dgm:presLayoutVars>
      </dgm:prSet>
      <dgm:spPr/>
    </dgm:pt>
    <dgm:pt modelId="{646C1683-F32D-4E2E-8CE3-56718AA286B3}" type="pres">
      <dgm:prSet presAssocID="{2811657C-C53A-459A-8D14-D6386C5D821A}" presName="arrow" presStyleLbl="bgShp" presStyleIdx="0" presStyleCnt="1"/>
      <dgm:spPr/>
    </dgm:pt>
    <dgm:pt modelId="{032A3FE1-AEA4-4E12-A040-6C1C02948C20}" type="pres">
      <dgm:prSet presAssocID="{2811657C-C53A-459A-8D14-D6386C5D821A}" presName="linearProcess" presStyleCnt="0"/>
      <dgm:spPr/>
    </dgm:pt>
    <dgm:pt modelId="{107A8CDF-EA60-403A-9675-8F60DC817D36}" type="pres">
      <dgm:prSet presAssocID="{E109DFF2-2329-402D-880F-1E72A5F0A448}" presName="textNode" presStyleLbl="node1" presStyleIdx="0" presStyleCnt="3">
        <dgm:presLayoutVars>
          <dgm:bulletEnabled val="1"/>
        </dgm:presLayoutVars>
      </dgm:prSet>
      <dgm:spPr/>
      <dgm:t>
        <a:bodyPr/>
        <a:lstStyle/>
        <a:p>
          <a:endParaRPr lang="en-US"/>
        </a:p>
      </dgm:t>
    </dgm:pt>
    <dgm:pt modelId="{2AC50F2B-D2CB-42BC-99DA-01CA7FBE8E64}" type="pres">
      <dgm:prSet presAssocID="{DCB4CA18-6211-48C9-945C-8076CB3E301A}" presName="sibTrans" presStyleCnt="0"/>
      <dgm:spPr/>
    </dgm:pt>
    <dgm:pt modelId="{A8EB2F96-E5F7-436E-9EF3-98ADA8FF13CD}" type="pres">
      <dgm:prSet presAssocID="{A0B8DF49-D6E6-43D5-9D47-5254F821EA55}" presName="textNode" presStyleLbl="node1" presStyleIdx="1" presStyleCnt="3">
        <dgm:presLayoutVars>
          <dgm:bulletEnabled val="1"/>
        </dgm:presLayoutVars>
      </dgm:prSet>
      <dgm:spPr/>
      <dgm:t>
        <a:bodyPr/>
        <a:lstStyle/>
        <a:p>
          <a:endParaRPr lang="en-US"/>
        </a:p>
      </dgm:t>
    </dgm:pt>
    <dgm:pt modelId="{A3342F0E-8288-4FC1-BD99-81E1C40EC20A}" type="pres">
      <dgm:prSet presAssocID="{E03AFD7F-953A-4E03-B6D1-A70709F10035}" presName="sibTrans" presStyleCnt="0"/>
      <dgm:spPr/>
    </dgm:pt>
    <dgm:pt modelId="{83917FE5-BC36-4EAF-94A9-EBCBB81D842C}" type="pres">
      <dgm:prSet presAssocID="{296E9779-70B1-4700-8A7D-C2EE584FB977}" presName="textNode" presStyleLbl="node1" presStyleIdx="2" presStyleCnt="3">
        <dgm:presLayoutVars>
          <dgm:bulletEnabled val="1"/>
        </dgm:presLayoutVars>
      </dgm:prSet>
      <dgm:spPr/>
      <dgm:t>
        <a:bodyPr/>
        <a:lstStyle/>
        <a:p>
          <a:endParaRPr lang="en-US"/>
        </a:p>
      </dgm:t>
    </dgm:pt>
  </dgm:ptLst>
  <dgm:cxnLst>
    <dgm:cxn modelId="{72862833-F1CF-42D1-A568-C481A1746475}" srcId="{2811657C-C53A-459A-8D14-D6386C5D821A}" destId="{296E9779-70B1-4700-8A7D-C2EE584FB977}" srcOrd="2" destOrd="0" parTransId="{2FC8FEBF-B561-45F1-920C-36CF2800CB16}" sibTransId="{BC21B7D3-EDA3-4FB9-88E3-2F0BD47E181E}"/>
    <dgm:cxn modelId="{75F60A78-98F2-49AF-A8FF-BF0C6257965E}" type="presOf" srcId="{E109DFF2-2329-402D-880F-1E72A5F0A448}" destId="{107A8CDF-EA60-403A-9675-8F60DC817D36}" srcOrd="0" destOrd="0" presId="urn:microsoft.com/office/officeart/2005/8/layout/hProcess9"/>
    <dgm:cxn modelId="{E9763F6C-6489-4ED7-9201-79810DE7E5B0}" srcId="{2811657C-C53A-459A-8D14-D6386C5D821A}" destId="{E109DFF2-2329-402D-880F-1E72A5F0A448}" srcOrd="0" destOrd="0" parTransId="{2EDAD741-62D4-4B34-8850-7A1C246F3855}" sibTransId="{DCB4CA18-6211-48C9-945C-8076CB3E301A}"/>
    <dgm:cxn modelId="{C89C8DEE-20A7-474C-A040-44902E2C7E87}" type="presOf" srcId="{2811657C-C53A-459A-8D14-D6386C5D821A}" destId="{6330CC54-3E16-4856-8242-4743068F3413}" srcOrd="0" destOrd="0" presId="urn:microsoft.com/office/officeart/2005/8/layout/hProcess9"/>
    <dgm:cxn modelId="{F4CB74CD-7034-4023-8E92-1AB69891A4C6}" srcId="{2811657C-C53A-459A-8D14-D6386C5D821A}" destId="{A0B8DF49-D6E6-43D5-9D47-5254F821EA55}" srcOrd="1" destOrd="0" parTransId="{08895B6B-403F-4C50-A992-67237A18EFA8}" sibTransId="{E03AFD7F-953A-4E03-B6D1-A70709F10035}"/>
    <dgm:cxn modelId="{6AE0B346-4F95-44F3-8071-5A37BE74E254}" type="presOf" srcId="{A0B8DF49-D6E6-43D5-9D47-5254F821EA55}" destId="{A8EB2F96-E5F7-436E-9EF3-98ADA8FF13CD}" srcOrd="0" destOrd="0" presId="urn:microsoft.com/office/officeart/2005/8/layout/hProcess9"/>
    <dgm:cxn modelId="{7856AA24-3F6C-476B-A88B-8C30C27BFAE5}" type="presOf" srcId="{296E9779-70B1-4700-8A7D-C2EE584FB977}" destId="{83917FE5-BC36-4EAF-94A9-EBCBB81D842C}" srcOrd="0" destOrd="0" presId="urn:microsoft.com/office/officeart/2005/8/layout/hProcess9"/>
    <dgm:cxn modelId="{ECF920EF-B477-444A-B023-B4016A3C00E4}" type="presParOf" srcId="{6330CC54-3E16-4856-8242-4743068F3413}" destId="{646C1683-F32D-4E2E-8CE3-56718AA286B3}" srcOrd="0" destOrd="0" presId="urn:microsoft.com/office/officeart/2005/8/layout/hProcess9"/>
    <dgm:cxn modelId="{C5051A10-436C-48AD-9F2B-EDDD28DE3E76}" type="presParOf" srcId="{6330CC54-3E16-4856-8242-4743068F3413}" destId="{032A3FE1-AEA4-4E12-A040-6C1C02948C20}" srcOrd="1" destOrd="0" presId="urn:microsoft.com/office/officeart/2005/8/layout/hProcess9"/>
    <dgm:cxn modelId="{55AA9608-D070-4E1E-85A5-AD4AF12C66A2}" type="presParOf" srcId="{032A3FE1-AEA4-4E12-A040-6C1C02948C20}" destId="{107A8CDF-EA60-403A-9675-8F60DC817D36}" srcOrd="0" destOrd="0" presId="urn:microsoft.com/office/officeart/2005/8/layout/hProcess9"/>
    <dgm:cxn modelId="{350ED793-0771-432A-8A79-55DA6D5AF3EB}" type="presParOf" srcId="{032A3FE1-AEA4-4E12-A040-6C1C02948C20}" destId="{2AC50F2B-D2CB-42BC-99DA-01CA7FBE8E64}" srcOrd="1" destOrd="0" presId="urn:microsoft.com/office/officeart/2005/8/layout/hProcess9"/>
    <dgm:cxn modelId="{C820F013-BD65-463D-8368-E636F0C5084D}" type="presParOf" srcId="{032A3FE1-AEA4-4E12-A040-6C1C02948C20}" destId="{A8EB2F96-E5F7-436E-9EF3-98ADA8FF13CD}" srcOrd="2" destOrd="0" presId="urn:microsoft.com/office/officeart/2005/8/layout/hProcess9"/>
    <dgm:cxn modelId="{02BEB429-53A4-4B7A-BA3D-3DF772CD92EE}" type="presParOf" srcId="{032A3FE1-AEA4-4E12-A040-6C1C02948C20}" destId="{A3342F0E-8288-4FC1-BD99-81E1C40EC20A}" srcOrd="3" destOrd="0" presId="urn:microsoft.com/office/officeart/2005/8/layout/hProcess9"/>
    <dgm:cxn modelId="{971DDDA0-E7C3-49D1-8C60-28C66EB6A868}" type="presParOf" srcId="{032A3FE1-AEA4-4E12-A040-6C1C02948C20}" destId="{83917FE5-BC36-4EAF-94A9-EBCBB81D842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9D754E2-A256-49B3-B7C3-47BD28F53BE6}" type="doc">
      <dgm:prSet loTypeId="urn:microsoft.com/office/officeart/2005/8/layout/hProcess9" loCatId="process" qsTypeId="urn:microsoft.com/office/officeart/2005/8/quickstyle/simple1" qsCatId="simple" csTypeId="urn:microsoft.com/office/officeart/2005/8/colors/colorful1" csCatId="colorful" phldr="1"/>
      <dgm:spPr/>
    </dgm:pt>
    <dgm:pt modelId="{57502CE4-34F8-40D9-B4E4-0D34B76C5D89}">
      <dgm:prSet/>
      <dgm:spPr/>
      <dgm:t>
        <a:bodyPr/>
        <a:lstStyle/>
        <a:p>
          <a:r>
            <a:rPr lang="en-US" smtClean="0"/>
            <a:t>Review acceptance letters and financial aid awards.</a:t>
          </a:r>
          <a:endParaRPr lang="en-US" dirty="0"/>
        </a:p>
      </dgm:t>
    </dgm:pt>
    <dgm:pt modelId="{5A4BED6D-505C-49E9-9A68-3DA99CB3D6AA}" type="parTrans" cxnId="{27CE0A0C-2875-47FA-BA0B-77AF21D65DD3}">
      <dgm:prSet/>
      <dgm:spPr/>
      <dgm:t>
        <a:bodyPr/>
        <a:lstStyle/>
        <a:p>
          <a:endParaRPr lang="en-US"/>
        </a:p>
      </dgm:t>
    </dgm:pt>
    <dgm:pt modelId="{6CCA6AC2-1211-438C-B65D-130DBB671ABB}" type="sibTrans" cxnId="{27CE0A0C-2875-47FA-BA0B-77AF21D65DD3}">
      <dgm:prSet/>
      <dgm:spPr/>
      <dgm:t>
        <a:bodyPr/>
        <a:lstStyle/>
        <a:p>
          <a:endParaRPr lang="en-US"/>
        </a:p>
      </dgm:t>
    </dgm:pt>
    <dgm:pt modelId="{887C5F42-2BF4-45DB-A003-7F0FA4EED5BB}">
      <dgm:prSet/>
      <dgm:spPr/>
      <dgm:t>
        <a:bodyPr/>
        <a:lstStyle/>
        <a:p>
          <a:r>
            <a:rPr lang="en-US" dirty="0" smtClean="0"/>
            <a:t>Decide where to go and send required materials to college.</a:t>
          </a:r>
          <a:endParaRPr lang="en-US" dirty="0"/>
        </a:p>
      </dgm:t>
    </dgm:pt>
    <dgm:pt modelId="{18C7CD9B-D59D-4A1E-B914-2C1BD5307A23}" type="parTrans" cxnId="{5341D192-A4C7-48AC-94FD-7F41471C7B46}">
      <dgm:prSet/>
      <dgm:spPr/>
      <dgm:t>
        <a:bodyPr/>
        <a:lstStyle/>
        <a:p>
          <a:endParaRPr lang="en-US"/>
        </a:p>
      </dgm:t>
    </dgm:pt>
    <dgm:pt modelId="{C4A91EBA-4063-492D-B0BE-1E691B3CBCFB}" type="sibTrans" cxnId="{5341D192-A4C7-48AC-94FD-7F41471C7B46}">
      <dgm:prSet/>
      <dgm:spPr/>
      <dgm:t>
        <a:bodyPr/>
        <a:lstStyle/>
        <a:p>
          <a:endParaRPr lang="en-US"/>
        </a:p>
      </dgm:t>
    </dgm:pt>
    <dgm:pt modelId="{1ADACE83-3469-4B38-9E4D-0B975B0D88F5}">
      <dgm:prSet/>
      <dgm:spPr/>
      <dgm:t>
        <a:bodyPr/>
        <a:lstStyle/>
        <a:p>
          <a:r>
            <a:rPr lang="en-US" smtClean="0"/>
            <a:t>Scholarships – keep applying!</a:t>
          </a:r>
          <a:endParaRPr lang="en-US" dirty="0"/>
        </a:p>
      </dgm:t>
    </dgm:pt>
    <dgm:pt modelId="{EF8F32C5-427B-452B-ABFD-B9940F4EAD42}" type="parTrans" cxnId="{2964E970-3B53-4564-A9F2-62B57BE52143}">
      <dgm:prSet/>
      <dgm:spPr/>
      <dgm:t>
        <a:bodyPr/>
        <a:lstStyle/>
        <a:p>
          <a:endParaRPr lang="en-US"/>
        </a:p>
      </dgm:t>
    </dgm:pt>
    <dgm:pt modelId="{202B47A3-0871-4E8F-9FB9-109EDEB6E731}" type="sibTrans" cxnId="{2964E970-3B53-4564-A9F2-62B57BE52143}">
      <dgm:prSet/>
      <dgm:spPr/>
      <dgm:t>
        <a:bodyPr/>
        <a:lstStyle/>
        <a:p>
          <a:endParaRPr lang="en-US"/>
        </a:p>
      </dgm:t>
    </dgm:pt>
    <dgm:pt modelId="{F24BBDB7-A44B-4059-898A-D80F39A03E98}" type="pres">
      <dgm:prSet presAssocID="{59D754E2-A256-49B3-B7C3-47BD28F53BE6}" presName="CompostProcess" presStyleCnt="0">
        <dgm:presLayoutVars>
          <dgm:dir/>
          <dgm:resizeHandles val="exact"/>
        </dgm:presLayoutVars>
      </dgm:prSet>
      <dgm:spPr/>
    </dgm:pt>
    <dgm:pt modelId="{F4F87A1E-A374-468D-96D5-F87F145D8C03}" type="pres">
      <dgm:prSet presAssocID="{59D754E2-A256-49B3-B7C3-47BD28F53BE6}" presName="arrow" presStyleLbl="bgShp" presStyleIdx="0" presStyleCnt="1"/>
      <dgm:spPr/>
    </dgm:pt>
    <dgm:pt modelId="{87FC20D2-EB59-4F72-95C1-BA36434C89D8}" type="pres">
      <dgm:prSet presAssocID="{59D754E2-A256-49B3-B7C3-47BD28F53BE6}" presName="linearProcess" presStyleCnt="0"/>
      <dgm:spPr/>
    </dgm:pt>
    <dgm:pt modelId="{707859D2-1116-494F-8332-E4D201C45704}" type="pres">
      <dgm:prSet presAssocID="{57502CE4-34F8-40D9-B4E4-0D34B76C5D89}" presName="textNode" presStyleLbl="node1" presStyleIdx="0" presStyleCnt="3">
        <dgm:presLayoutVars>
          <dgm:bulletEnabled val="1"/>
        </dgm:presLayoutVars>
      </dgm:prSet>
      <dgm:spPr/>
      <dgm:t>
        <a:bodyPr/>
        <a:lstStyle/>
        <a:p>
          <a:endParaRPr lang="en-US"/>
        </a:p>
      </dgm:t>
    </dgm:pt>
    <dgm:pt modelId="{62E356D0-EB04-4268-A365-7338E0A17F2C}" type="pres">
      <dgm:prSet presAssocID="{6CCA6AC2-1211-438C-B65D-130DBB671ABB}" presName="sibTrans" presStyleCnt="0"/>
      <dgm:spPr/>
    </dgm:pt>
    <dgm:pt modelId="{F01C1607-0A9E-4E5A-BE9F-F9816C9F4E90}" type="pres">
      <dgm:prSet presAssocID="{887C5F42-2BF4-45DB-A003-7F0FA4EED5BB}" presName="textNode" presStyleLbl="node1" presStyleIdx="1" presStyleCnt="3">
        <dgm:presLayoutVars>
          <dgm:bulletEnabled val="1"/>
        </dgm:presLayoutVars>
      </dgm:prSet>
      <dgm:spPr/>
      <dgm:t>
        <a:bodyPr/>
        <a:lstStyle/>
        <a:p>
          <a:endParaRPr lang="en-US"/>
        </a:p>
      </dgm:t>
    </dgm:pt>
    <dgm:pt modelId="{264D2700-3143-4AAB-B98C-DCEAFBE24FF4}" type="pres">
      <dgm:prSet presAssocID="{C4A91EBA-4063-492D-B0BE-1E691B3CBCFB}" presName="sibTrans" presStyleCnt="0"/>
      <dgm:spPr/>
    </dgm:pt>
    <dgm:pt modelId="{A3C78FFD-FE24-4C8E-A950-FBE28DF08B05}" type="pres">
      <dgm:prSet presAssocID="{1ADACE83-3469-4B38-9E4D-0B975B0D88F5}" presName="textNode" presStyleLbl="node1" presStyleIdx="2" presStyleCnt="3">
        <dgm:presLayoutVars>
          <dgm:bulletEnabled val="1"/>
        </dgm:presLayoutVars>
      </dgm:prSet>
      <dgm:spPr/>
      <dgm:t>
        <a:bodyPr/>
        <a:lstStyle/>
        <a:p>
          <a:endParaRPr lang="en-US"/>
        </a:p>
      </dgm:t>
    </dgm:pt>
  </dgm:ptLst>
  <dgm:cxnLst>
    <dgm:cxn modelId="{723C7734-6989-4436-9B20-92454FCA1DF4}" type="presOf" srcId="{887C5F42-2BF4-45DB-A003-7F0FA4EED5BB}" destId="{F01C1607-0A9E-4E5A-BE9F-F9816C9F4E90}" srcOrd="0" destOrd="0" presId="urn:microsoft.com/office/officeart/2005/8/layout/hProcess9"/>
    <dgm:cxn modelId="{5341D192-A4C7-48AC-94FD-7F41471C7B46}" srcId="{59D754E2-A256-49B3-B7C3-47BD28F53BE6}" destId="{887C5F42-2BF4-45DB-A003-7F0FA4EED5BB}" srcOrd="1" destOrd="0" parTransId="{18C7CD9B-D59D-4A1E-B914-2C1BD5307A23}" sibTransId="{C4A91EBA-4063-492D-B0BE-1E691B3CBCFB}"/>
    <dgm:cxn modelId="{2964E970-3B53-4564-A9F2-62B57BE52143}" srcId="{59D754E2-A256-49B3-B7C3-47BD28F53BE6}" destId="{1ADACE83-3469-4B38-9E4D-0B975B0D88F5}" srcOrd="2" destOrd="0" parTransId="{EF8F32C5-427B-452B-ABFD-B9940F4EAD42}" sibTransId="{202B47A3-0871-4E8F-9FB9-109EDEB6E731}"/>
    <dgm:cxn modelId="{A43844A8-2766-4273-9E13-A52202DE7A92}" type="presOf" srcId="{1ADACE83-3469-4B38-9E4D-0B975B0D88F5}" destId="{A3C78FFD-FE24-4C8E-A950-FBE28DF08B05}" srcOrd="0" destOrd="0" presId="urn:microsoft.com/office/officeart/2005/8/layout/hProcess9"/>
    <dgm:cxn modelId="{27CE0A0C-2875-47FA-BA0B-77AF21D65DD3}" srcId="{59D754E2-A256-49B3-B7C3-47BD28F53BE6}" destId="{57502CE4-34F8-40D9-B4E4-0D34B76C5D89}" srcOrd="0" destOrd="0" parTransId="{5A4BED6D-505C-49E9-9A68-3DA99CB3D6AA}" sibTransId="{6CCA6AC2-1211-438C-B65D-130DBB671ABB}"/>
    <dgm:cxn modelId="{BBDEFD74-4029-4FBE-9F7B-61D538C63891}" type="presOf" srcId="{59D754E2-A256-49B3-B7C3-47BD28F53BE6}" destId="{F24BBDB7-A44B-4059-898A-D80F39A03E98}" srcOrd="0" destOrd="0" presId="urn:microsoft.com/office/officeart/2005/8/layout/hProcess9"/>
    <dgm:cxn modelId="{B45AEFB3-3DBC-42B6-BC7A-0E27501DB1E5}" type="presOf" srcId="{57502CE4-34F8-40D9-B4E4-0D34B76C5D89}" destId="{707859D2-1116-494F-8332-E4D201C45704}" srcOrd="0" destOrd="0" presId="urn:microsoft.com/office/officeart/2005/8/layout/hProcess9"/>
    <dgm:cxn modelId="{256718F6-F16B-432F-8AC8-6EFC4B30FA35}" type="presParOf" srcId="{F24BBDB7-A44B-4059-898A-D80F39A03E98}" destId="{F4F87A1E-A374-468D-96D5-F87F145D8C03}" srcOrd="0" destOrd="0" presId="urn:microsoft.com/office/officeart/2005/8/layout/hProcess9"/>
    <dgm:cxn modelId="{F8285FF8-FE6C-478E-9785-E544CF8AD8BA}" type="presParOf" srcId="{F24BBDB7-A44B-4059-898A-D80F39A03E98}" destId="{87FC20D2-EB59-4F72-95C1-BA36434C89D8}" srcOrd="1" destOrd="0" presId="urn:microsoft.com/office/officeart/2005/8/layout/hProcess9"/>
    <dgm:cxn modelId="{158E89D8-8011-410B-8313-772ADDA4B4D0}" type="presParOf" srcId="{87FC20D2-EB59-4F72-95C1-BA36434C89D8}" destId="{707859D2-1116-494F-8332-E4D201C45704}" srcOrd="0" destOrd="0" presId="urn:microsoft.com/office/officeart/2005/8/layout/hProcess9"/>
    <dgm:cxn modelId="{28C752B9-2470-487B-96DD-C8E7E7878856}" type="presParOf" srcId="{87FC20D2-EB59-4F72-95C1-BA36434C89D8}" destId="{62E356D0-EB04-4268-A365-7338E0A17F2C}" srcOrd="1" destOrd="0" presId="urn:microsoft.com/office/officeart/2005/8/layout/hProcess9"/>
    <dgm:cxn modelId="{E854268D-8192-4E7A-A896-4D010C490AC6}" type="presParOf" srcId="{87FC20D2-EB59-4F72-95C1-BA36434C89D8}" destId="{F01C1607-0A9E-4E5A-BE9F-F9816C9F4E90}" srcOrd="2" destOrd="0" presId="urn:microsoft.com/office/officeart/2005/8/layout/hProcess9"/>
    <dgm:cxn modelId="{81BB1404-CB74-48C3-A368-8D80A8AEED1A}" type="presParOf" srcId="{87FC20D2-EB59-4F72-95C1-BA36434C89D8}" destId="{264D2700-3143-4AAB-B98C-DCEAFBE24FF4}" srcOrd="3" destOrd="0" presId="urn:microsoft.com/office/officeart/2005/8/layout/hProcess9"/>
    <dgm:cxn modelId="{0AA52BB0-12ED-4069-B5C4-5517DF6F4261}" type="presParOf" srcId="{87FC20D2-EB59-4F72-95C1-BA36434C89D8}" destId="{A3C78FFD-FE24-4C8E-A950-FBE28DF08B0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537B657-24B9-46EB-B0BB-C00425D19ABA}"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29D929C3-118F-4FF9-9C67-21616BBD5FEC}">
      <dgm:prSet phldrT="[Text]"/>
      <dgm:spPr/>
      <dgm:t>
        <a:bodyPr/>
        <a:lstStyle/>
        <a:p>
          <a:r>
            <a:rPr lang="en-US" dirty="0" smtClean="0"/>
            <a:t>Award Amount (scholarships, grants, loans, work study)</a:t>
          </a:r>
          <a:endParaRPr lang="en-US" dirty="0"/>
        </a:p>
      </dgm:t>
    </dgm:pt>
    <dgm:pt modelId="{4CA69BA2-2CBE-4848-9557-66FF7245C2DA}" type="parTrans" cxnId="{FE5D8583-2123-4C00-8B36-D2CC80144C31}">
      <dgm:prSet/>
      <dgm:spPr/>
      <dgm:t>
        <a:bodyPr/>
        <a:lstStyle/>
        <a:p>
          <a:endParaRPr lang="en-US"/>
        </a:p>
      </dgm:t>
    </dgm:pt>
    <dgm:pt modelId="{92462F53-34DB-49B7-A642-E9739300F733}" type="sibTrans" cxnId="{FE5D8583-2123-4C00-8B36-D2CC80144C31}">
      <dgm:prSet/>
      <dgm:spPr/>
      <dgm:t>
        <a:bodyPr/>
        <a:lstStyle/>
        <a:p>
          <a:endParaRPr lang="en-US"/>
        </a:p>
      </dgm:t>
    </dgm:pt>
    <dgm:pt modelId="{256317C4-D6D0-446C-99C9-8FBBE06D8791}">
      <dgm:prSet phldrT="[Text]"/>
      <dgm:spPr/>
      <dgm:t>
        <a:bodyPr/>
        <a:lstStyle/>
        <a:p>
          <a:r>
            <a:rPr lang="en-US" dirty="0" smtClean="0"/>
            <a:t>Cost of Attendance</a:t>
          </a:r>
          <a:endParaRPr lang="en-US" dirty="0"/>
        </a:p>
      </dgm:t>
    </dgm:pt>
    <dgm:pt modelId="{80924BC8-0F61-4C43-A963-0DF93951865B}" type="parTrans" cxnId="{F538D888-7367-496A-883D-91BE8A42E6D3}">
      <dgm:prSet/>
      <dgm:spPr/>
      <dgm:t>
        <a:bodyPr/>
        <a:lstStyle/>
        <a:p>
          <a:endParaRPr lang="en-US"/>
        </a:p>
      </dgm:t>
    </dgm:pt>
    <dgm:pt modelId="{B354663D-AE4C-4705-A9FA-8E4538A81A11}" type="sibTrans" cxnId="{F538D888-7367-496A-883D-91BE8A42E6D3}">
      <dgm:prSet/>
      <dgm:spPr/>
      <dgm:t>
        <a:bodyPr/>
        <a:lstStyle/>
        <a:p>
          <a:endParaRPr lang="en-US"/>
        </a:p>
      </dgm:t>
    </dgm:pt>
    <dgm:pt modelId="{514BA9BF-863F-4353-9A6F-33B30B400BB4}">
      <dgm:prSet phldrT="[Text]"/>
      <dgm:spPr/>
      <dgm:t>
        <a:bodyPr/>
        <a:lstStyle/>
        <a:p>
          <a:r>
            <a:rPr lang="en-US" dirty="0" smtClean="0"/>
            <a:t>Expected Family Contribution</a:t>
          </a:r>
          <a:endParaRPr lang="en-US" dirty="0"/>
        </a:p>
      </dgm:t>
    </dgm:pt>
    <dgm:pt modelId="{EEE671C7-CDEC-4317-97D1-74B458A19A4D}" type="parTrans" cxnId="{33036BC2-5F25-40F2-866D-0E476FC729B7}">
      <dgm:prSet/>
      <dgm:spPr/>
      <dgm:t>
        <a:bodyPr/>
        <a:lstStyle/>
        <a:p>
          <a:endParaRPr lang="en-US"/>
        </a:p>
      </dgm:t>
    </dgm:pt>
    <dgm:pt modelId="{793BAD24-1ADC-4BFD-A5EC-95800BF23465}" type="sibTrans" cxnId="{33036BC2-5F25-40F2-866D-0E476FC729B7}">
      <dgm:prSet/>
      <dgm:spPr/>
      <dgm:t>
        <a:bodyPr/>
        <a:lstStyle/>
        <a:p>
          <a:endParaRPr lang="en-US"/>
        </a:p>
      </dgm:t>
    </dgm:pt>
    <dgm:pt modelId="{5AE772CC-6C20-41AC-BC79-791322EE2832}">
      <dgm:prSet phldrT="[Text]"/>
      <dgm:spPr/>
      <dgm:t>
        <a:bodyPr/>
        <a:lstStyle/>
        <a:p>
          <a:r>
            <a:rPr lang="en-US" dirty="0" smtClean="0"/>
            <a:t>Financial Need vs. Total Award Amount</a:t>
          </a:r>
          <a:endParaRPr lang="en-US" dirty="0"/>
        </a:p>
      </dgm:t>
    </dgm:pt>
    <dgm:pt modelId="{B2A0F96A-C1BA-44DC-A674-873020992BEE}" type="parTrans" cxnId="{39006267-D091-44CC-9850-49F22AD8002D}">
      <dgm:prSet/>
      <dgm:spPr/>
      <dgm:t>
        <a:bodyPr/>
        <a:lstStyle/>
        <a:p>
          <a:endParaRPr lang="en-US"/>
        </a:p>
      </dgm:t>
    </dgm:pt>
    <dgm:pt modelId="{E8BFAF1C-6C20-4873-AD22-853B481E6113}" type="sibTrans" cxnId="{39006267-D091-44CC-9850-49F22AD8002D}">
      <dgm:prSet/>
      <dgm:spPr/>
      <dgm:t>
        <a:bodyPr/>
        <a:lstStyle/>
        <a:p>
          <a:endParaRPr lang="en-US"/>
        </a:p>
      </dgm:t>
    </dgm:pt>
    <dgm:pt modelId="{9F6D962A-A4FF-49E8-AB09-371B417506FF}">
      <dgm:prSet phldrT="[Text]"/>
      <dgm:spPr/>
      <dgm:t>
        <a:bodyPr/>
        <a:lstStyle/>
        <a:p>
          <a:r>
            <a:rPr lang="en-US" dirty="0" smtClean="0"/>
            <a:t>Option to accept, reduce, or reject</a:t>
          </a:r>
          <a:endParaRPr lang="en-US" dirty="0"/>
        </a:p>
      </dgm:t>
    </dgm:pt>
    <dgm:pt modelId="{1085B62C-33E5-4665-8305-27130D23B564}" type="parTrans" cxnId="{FD153C4F-3D8E-43D7-A2FD-B68C08DAB9BB}">
      <dgm:prSet/>
      <dgm:spPr/>
      <dgm:t>
        <a:bodyPr/>
        <a:lstStyle/>
        <a:p>
          <a:endParaRPr lang="en-US"/>
        </a:p>
      </dgm:t>
    </dgm:pt>
    <dgm:pt modelId="{C952A213-0D2C-42EB-BC0D-3BAE3CA5921E}" type="sibTrans" cxnId="{FD153C4F-3D8E-43D7-A2FD-B68C08DAB9BB}">
      <dgm:prSet/>
      <dgm:spPr/>
      <dgm:t>
        <a:bodyPr/>
        <a:lstStyle/>
        <a:p>
          <a:endParaRPr lang="en-US"/>
        </a:p>
      </dgm:t>
    </dgm:pt>
    <dgm:pt modelId="{9D19DBB6-F756-4976-9051-8C15C4148CD3}" type="pres">
      <dgm:prSet presAssocID="{6537B657-24B9-46EB-B0BB-C00425D19ABA}" presName="diagram" presStyleCnt="0">
        <dgm:presLayoutVars>
          <dgm:chMax val="1"/>
          <dgm:dir/>
          <dgm:animLvl val="ctr"/>
          <dgm:resizeHandles val="exact"/>
        </dgm:presLayoutVars>
      </dgm:prSet>
      <dgm:spPr/>
      <dgm:t>
        <a:bodyPr/>
        <a:lstStyle/>
        <a:p>
          <a:endParaRPr lang="en-US"/>
        </a:p>
      </dgm:t>
    </dgm:pt>
    <dgm:pt modelId="{872CDD81-7ECB-4793-AAF1-EB4A18D1C3F4}" type="pres">
      <dgm:prSet presAssocID="{6537B657-24B9-46EB-B0BB-C00425D19ABA}" presName="matrix" presStyleCnt="0"/>
      <dgm:spPr/>
    </dgm:pt>
    <dgm:pt modelId="{E3A78F89-1937-4B50-A5E8-8DE184595176}" type="pres">
      <dgm:prSet presAssocID="{6537B657-24B9-46EB-B0BB-C00425D19ABA}" presName="tile1" presStyleLbl="node1" presStyleIdx="0" presStyleCnt="4"/>
      <dgm:spPr/>
      <dgm:t>
        <a:bodyPr/>
        <a:lstStyle/>
        <a:p>
          <a:endParaRPr lang="en-US"/>
        </a:p>
      </dgm:t>
    </dgm:pt>
    <dgm:pt modelId="{F3B5AD5A-2225-47AD-8FCC-14A1D3EBDB85}" type="pres">
      <dgm:prSet presAssocID="{6537B657-24B9-46EB-B0BB-C00425D19ABA}" presName="tile1text" presStyleLbl="node1" presStyleIdx="0" presStyleCnt="4">
        <dgm:presLayoutVars>
          <dgm:chMax val="0"/>
          <dgm:chPref val="0"/>
          <dgm:bulletEnabled val="1"/>
        </dgm:presLayoutVars>
      </dgm:prSet>
      <dgm:spPr/>
      <dgm:t>
        <a:bodyPr/>
        <a:lstStyle/>
        <a:p>
          <a:endParaRPr lang="en-US"/>
        </a:p>
      </dgm:t>
    </dgm:pt>
    <dgm:pt modelId="{D9A4F7FC-4F5A-411A-B3C6-C4157242D79C}" type="pres">
      <dgm:prSet presAssocID="{6537B657-24B9-46EB-B0BB-C00425D19ABA}" presName="tile2" presStyleLbl="node1" presStyleIdx="1" presStyleCnt="4"/>
      <dgm:spPr/>
      <dgm:t>
        <a:bodyPr/>
        <a:lstStyle/>
        <a:p>
          <a:endParaRPr lang="en-US"/>
        </a:p>
      </dgm:t>
    </dgm:pt>
    <dgm:pt modelId="{BADBF2E2-D4C4-4137-BE2C-352519332D1E}" type="pres">
      <dgm:prSet presAssocID="{6537B657-24B9-46EB-B0BB-C00425D19ABA}" presName="tile2text" presStyleLbl="node1" presStyleIdx="1" presStyleCnt="4">
        <dgm:presLayoutVars>
          <dgm:chMax val="0"/>
          <dgm:chPref val="0"/>
          <dgm:bulletEnabled val="1"/>
        </dgm:presLayoutVars>
      </dgm:prSet>
      <dgm:spPr/>
      <dgm:t>
        <a:bodyPr/>
        <a:lstStyle/>
        <a:p>
          <a:endParaRPr lang="en-US"/>
        </a:p>
      </dgm:t>
    </dgm:pt>
    <dgm:pt modelId="{47C869D5-C74C-43D9-A7CC-5BAC1EE4AA1C}" type="pres">
      <dgm:prSet presAssocID="{6537B657-24B9-46EB-B0BB-C00425D19ABA}" presName="tile3" presStyleLbl="node1" presStyleIdx="2" presStyleCnt="4"/>
      <dgm:spPr/>
      <dgm:t>
        <a:bodyPr/>
        <a:lstStyle/>
        <a:p>
          <a:endParaRPr lang="en-US"/>
        </a:p>
      </dgm:t>
    </dgm:pt>
    <dgm:pt modelId="{6D945CF0-E1C1-483E-A14A-7C6AC7D492A7}" type="pres">
      <dgm:prSet presAssocID="{6537B657-24B9-46EB-B0BB-C00425D19ABA}" presName="tile3text" presStyleLbl="node1" presStyleIdx="2" presStyleCnt="4">
        <dgm:presLayoutVars>
          <dgm:chMax val="0"/>
          <dgm:chPref val="0"/>
          <dgm:bulletEnabled val="1"/>
        </dgm:presLayoutVars>
      </dgm:prSet>
      <dgm:spPr/>
      <dgm:t>
        <a:bodyPr/>
        <a:lstStyle/>
        <a:p>
          <a:endParaRPr lang="en-US"/>
        </a:p>
      </dgm:t>
    </dgm:pt>
    <dgm:pt modelId="{1781A318-E371-45E2-B0B5-85D0534988C5}" type="pres">
      <dgm:prSet presAssocID="{6537B657-24B9-46EB-B0BB-C00425D19ABA}" presName="tile4" presStyleLbl="node1" presStyleIdx="3" presStyleCnt="4"/>
      <dgm:spPr/>
      <dgm:t>
        <a:bodyPr/>
        <a:lstStyle/>
        <a:p>
          <a:endParaRPr lang="en-US"/>
        </a:p>
      </dgm:t>
    </dgm:pt>
    <dgm:pt modelId="{522E71C5-3174-4B41-AF10-16DB0F3DD85C}" type="pres">
      <dgm:prSet presAssocID="{6537B657-24B9-46EB-B0BB-C00425D19ABA}" presName="tile4text" presStyleLbl="node1" presStyleIdx="3" presStyleCnt="4">
        <dgm:presLayoutVars>
          <dgm:chMax val="0"/>
          <dgm:chPref val="0"/>
          <dgm:bulletEnabled val="1"/>
        </dgm:presLayoutVars>
      </dgm:prSet>
      <dgm:spPr/>
      <dgm:t>
        <a:bodyPr/>
        <a:lstStyle/>
        <a:p>
          <a:endParaRPr lang="en-US"/>
        </a:p>
      </dgm:t>
    </dgm:pt>
    <dgm:pt modelId="{3187E007-5730-4D75-AFF6-3BD1DC41EB1E}" type="pres">
      <dgm:prSet presAssocID="{6537B657-24B9-46EB-B0BB-C00425D19ABA}" presName="centerTile" presStyleLbl="fgShp" presStyleIdx="0" presStyleCnt="1" custScaleX="161419" custScaleY="161419">
        <dgm:presLayoutVars>
          <dgm:chMax val="0"/>
          <dgm:chPref val="0"/>
        </dgm:presLayoutVars>
      </dgm:prSet>
      <dgm:spPr/>
      <dgm:t>
        <a:bodyPr/>
        <a:lstStyle/>
        <a:p>
          <a:endParaRPr lang="en-US"/>
        </a:p>
      </dgm:t>
    </dgm:pt>
  </dgm:ptLst>
  <dgm:cxnLst>
    <dgm:cxn modelId="{ED387CF3-45AB-427A-937B-A4DB021115CB}" type="presOf" srcId="{9F6D962A-A4FF-49E8-AB09-371B417506FF}" destId="{522E71C5-3174-4B41-AF10-16DB0F3DD85C}" srcOrd="1" destOrd="0" presId="urn:microsoft.com/office/officeart/2005/8/layout/matrix1"/>
    <dgm:cxn modelId="{209A8651-8E78-4277-947A-D8A2A0027B85}" type="presOf" srcId="{256317C4-D6D0-446C-99C9-8FBBE06D8791}" destId="{E3A78F89-1937-4B50-A5E8-8DE184595176}" srcOrd="0" destOrd="0" presId="urn:microsoft.com/office/officeart/2005/8/layout/matrix1"/>
    <dgm:cxn modelId="{CB3FFA75-D406-414B-8F00-EAABB8B634DD}" type="presOf" srcId="{5AE772CC-6C20-41AC-BC79-791322EE2832}" destId="{47C869D5-C74C-43D9-A7CC-5BAC1EE4AA1C}" srcOrd="0" destOrd="0" presId="urn:microsoft.com/office/officeart/2005/8/layout/matrix1"/>
    <dgm:cxn modelId="{39006267-D091-44CC-9850-49F22AD8002D}" srcId="{29D929C3-118F-4FF9-9C67-21616BBD5FEC}" destId="{5AE772CC-6C20-41AC-BC79-791322EE2832}" srcOrd="2" destOrd="0" parTransId="{B2A0F96A-C1BA-44DC-A674-873020992BEE}" sibTransId="{E8BFAF1C-6C20-4873-AD22-853B481E6113}"/>
    <dgm:cxn modelId="{FE5D8583-2123-4C00-8B36-D2CC80144C31}" srcId="{6537B657-24B9-46EB-B0BB-C00425D19ABA}" destId="{29D929C3-118F-4FF9-9C67-21616BBD5FEC}" srcOrd="0" destOrd="0" parTransId="{4CA69BA2-2CBE-4848-9557-66FF7245C2DA}" sibTransId="{92462F53-34DB-49B7-A642-E9739300F733}"/>
    <dgm:cxn modelId="{33036BC2-5F25-40F2-866D-0E476FC729B7}" srcId="{29D929C3-118F-4FF9-9C67-21616BBD5FEC}" destId="{514BA9BF-863F-4353-9A6F-33B30B400BB4}" srcOrd="1" destOrd="0" parTransId="{EEE671C7-CDEC-4317-97D1-74B458A19A4D}" sibTransId="{793BAD24-1ADC-4BFD-A5EC-95800BF23465}"/>
    <dgm:cxn modelId="{35CB09CC-532A-4EC8-8F84-B75DF6ACBABE}" type="presOf" srcId="{514BA9BF-863F-4353-9A6F-33B30B400BB4}" destId="{BADBF2E2-D4C4-4137-BE2C-352519332D1E}" srcOrd="1" destOrd="0" presId="urn:microsoft.com/office/officeart/2005/8/layout/matrix1"/>
    <dgm:cxn modelId="{00D87F8D-BEDB-4417-8045-B258A4769F0A}" type="presOf" srcId="{256317C4-D6D0-446C-99C9-8FBBE06D8791}" destId="{F3B5AD5A-2225-47AD-8FCC-14A1D3EBDB85}" srcOrd="1" destOrd="0" presId="urn:microsoft.com/office/officeart/2005/8/layout/matrix1"/>
    <dgm:cxn modelId="{4829F060-8970-4592-AF3C-7BBCEC6998E5}" type="presOf" srcId="{29D929C3-118F-4FF9-9C67-21616BBD5FEC}" destId="{3187E007-5730-4D75-AFF6-3BD1DC41EB1E}" srcOrd="0" destOrd="0" presId="urn:microsoft.com/office/officeart/2005/8/layout/matrix1"/>
    <dgm:cxn modelId="{DF4E31DE-5B4D-496E-BA26-1677171A7D35}" type="presOf" srcId="{5AE772CC-6C20-41AC-BC79-791322EE2832}" destId="{6D945CF0-E1C1-483E-A14A-7C6AC7D492A7}" srcOrd="1" destOrd="0" presId="urn:microsoft.com/office/officeart/2005/8/layout/matrix1"/>
    <dgm:cxn modelId="{F538D888-7367-496A-883D-91BE8A42E6D3}" srcId="{29D929C3-118F-4FF9-9C67-21616BBD5FEC}" destId="{256317C4-D6D0-446C-99C9-8FBBE06D8791}" srcOrd="0" destOrd="0" parTransId="{80924BC8-0F61-4C43-A963-0DF93951865B}" sibTransId="{B354663D-AE4C-4705-A9FA-8E4538A81A11}"/>
    <dgm:cxn modelId="{30D6A5C0-0D8C-40F6-802E-EEBB0F65CC5A}" type="presOf" srcId="{9F6D962A-A4FF-49E8-AB09-371B417506FF}" destId="{1781A318-E371-45E2-B0B5-85D0534988C5}" srcOrd="0" destOrd="0" presId="urn:microsoft.com/office/officeart/2005/8/layout/matrix1"/>
    <dgm:cxn modelId="{D4EAEFF1-7CDA-490D-A1CC-BB8488C86C0E}" type="presOf" srcId="{514BA9BF-863F-4353-9A6F-33B30B400BB4}" destId="{D9A4F7FC-4F5A-411A-B3C6-C4157242D79C}" srcOrd="0" destOrd="0" presId="urn:microsoft.com/office/officeart/2005/8/layout/matrix1"/>
    <dgm:cxn modelId="{11A13AF9-F645-4CEF-AB7C-19B0102CFEC9}" type="presOf" srcId="{6537B657-24B9-46EB-B0BB-C00425D19ABA}" destId="{9D19DBB6-F756-4976-9051-8C15C4148CD3}" srcOrd="0" destOrd="0" presId="urn:microsoft.com/office/officeart/2005/8/layout/matrix1"/>
    <dgm:cxn modelId="{FD153C4F-3D8E-43D7-A2FD-B68C08DAB9BB}" srcId="{29D929C3-118F-4FF9-9C67-21616BBD5FEC}" destId="{9F6D962A-A4FF-49E8-AB09-371B417506FF}" srcOrd="3" destOrd="0" parTransId="{1085B62C-33E5-4665-8305-27130D23B564}" sibTransId="{C952A213-0D2C-42EB-BC0D-3BAE3CA5921E}"/>
    <dgm:cxn modelId="{A6BB22D4-5FB3-4E7F-AB51-A9FFD3CDB011}" type="presParOf" srcId="{9D19DBB6-F756-4976-9051-8C15C4148CD3}" destId="{872CDD81-7ECB-4793-AAF1-EB4A18D1C3F4}" srcOrd="0" destOrd="0" presId="urn:microsoft.com/office/officeart/2005/8/layout/matrix1"/>
    <dgm:cxn modelId="{8AE689D1-90C5-45D6-8CBF-8ACDC0B6B367}" type="presParOf" srcId="{872CDD81-7ECB-4793-AAF1-EB4A18D1C3F4}" destId="{E3A78F89-1937-4B50-A5E8-8DE184595176}" srcOrd="0" destOrd="0" presId="urn:microsoft.com/office/officeart/2005/8/layout/matrix1"/>
    <dgm:cxn modelId="{5B8A121F-72A3-4D1D-BC93-76F950D21083}" type="presParOf" srcId="{872CDD81-7ECB-4793-AAF1-EB4A18D1C3F4}" destId="{F3B5AD5A-2225-47AD-8FCC-14A1D3EBDB85}" srcOrd="1" destOrd="0" presId="urn:microsoft.com/office/officeart/2005/8/layout/matrix1"/>
    <dgm:cxn modelId="{2DDA437B-1308-4535-93B4-9DB71046528D}" type="presParOf" srcId="{872CDD81-7ECB-4793-AAF1-EB4A18D1C3F4}" destId="{D9A4F7FC-4F5A-411A-B3C6-C4157242D79C}" srcOrd="2" destOrd="0" presId="urn:microsoft.com/office/officeart/2005/8/layout/matrix1"/>
    <dgm:cxn modelId="{AB58D387-B7BC-4A0F-B496-6D6521CFA315}" type="presParOf" srcId="{872CDD81-7ECB-4793-AAF1-EB4A18D1C3F4}" destId="{BADBF2E2-D4C4-4137-BE2C-352519332D1E}" srcOrd="3" destOrd="0" presId="urn:microsoft.com/office/officeart/2005/8/layout/matrix1"/>
    <dgm:cxn modelId="{26C76510-9993-410C-96C2-C5D47D02B71D}" type="presParOf" srcId="{872CDD81-7ECB-4793-AAF1-EB4A18D1C3F4}" destId="{47C869D5-C74C-43D9-A7CC-5BAC1EE4AA1C}" srcOrd="4" destOrd="0" presId="urn:microsoft.com/office/officeart/2005/8/layout/matrix1"/>
    <dgm:cxn modelId="{6910FFA5-ECAB-47DD-86CC-94E7CDD2EA11}" type="presParOf" srcId="{872CDD81-7ECB-4793-AAF1-EB4A18D1C3F4}" destId="{6D945CF0-E1C1-483E-A14A-7C6AC7D492A7}" srcOrd="5" destOrd="0" presId="urn:microsoft.com/office/officeart/2005/8/layout/matrix1"/>
    <dgm:cxn modelId="{988F22E9-3A30-432C-A6DB-80339DAFA042}" type="presParOf" srcId="{872CDD81-7ECB-4793-AAF1-EB4A18D1C3F4}" destId="{1781A318-E371-45E2-B0B5-85D0534988C5}" srcOrd="6" destOrd="0" presId="urn:microsoft.com/office/officeart/2005/8/layout/matrix1"/>
    <dgm:cxn modelId="{4CD42FDF-FDAB-4E54-8DD4-FC361B530DF2}" type="presParOf" srcId="{872CDD81-7ECB-4793-AAF1-EB4A18D1C3F4}" destId="{522E71C5-3174-4B41-AF10-16DB0F3DD85C}" srcOrd="7" destOrd="0" presId="urn:microsoft.com/office/officeart/2005/8/layout/matrix1"/>
    <dgm:cxn modelId="{F6841A07-0D4A-4C86-B079-9A4F56E3E66F}" type="presParOf" srcId="{9D19DBB6-F756-4976-9051-8C15C4148CD3}" destId="{3187E007-5730-4D75-AFF6-3BD1DC41EB1E}"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4AA5338-6184-4E9E-9631-58DE5405744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A5D9D65-615C-4AC4-802F-39BA5BD4D823}">
      <dgm:prSet phldrT="[Text]"/>
      <dgm:spPr/>
      <dgm:t>
        <a:bodyPr/>
        <a:lstStyle/>
        <a:p>
          <a:r>
            <a:rPr lang="en-US" smtClean="0"/>
            <a:t>Visit campus</a:t>
          </a:r>
          <a:endParaRPr lang="en-US" dirty="0"/>
        </a:p>
      </dgm:t>
    </dgm:pt>
    <dgm:pt modelId="{464811B3-20F5-41CA-A7E8-7F0088808533}" type="parTrans" cxnId="{AFDBD2E1-F2F4-47A1-A19B-3A5AE74DBDE6}">
      <dgm:prSet/>
      <dgm:spPr/>
      <dgm:t>
        <a:bodyPr/>
        <a:lstStyle/>
        <a:p>
          <a:endParaRPr lang="en-US"/>
        </a:p>
      </dgm:t>
    </dgm:pt>
    <dgm:pt modelId="{996EB03D-963C-4C87-B3D5-843DD09C8453}" type="sibTrans" cxnId="{AFDBD2E1-F2F4-47A1-A19B-3A5AE74DBDE6}">
      <dgm:prSet/>
      <dgm:spPr/>
      <dgm:t>
        <a:bodyPr/>
        <a:lstStyle/>
        <a:p>
          <a:endParaRPr lang="en-US"/>
        </a:p>
      </dgm:t>
    </dgm:pt>
    <dgm:pt modelId="{13D810C0-6D39-4836-8C67-81229839126E}">
      <dgm:prSet/>
      <dgm:spPr/>
      <dgm:t>
        <a:bodyPr/>
        <a:lstStyle/>
        <a:p>
          <a:r>
            <a:rPr lang="en-US" smtClean="0"/>
            <a:t>The “Right Fit” (size, location, etc.)</a:t>
          </a:r>
          <a:endParaRPr lang="en-US" dirty="0"/>
        </a:p>
      </dgm:t>
    </dgm:pt>
    <dgm:pt modelId="{21410280-8168-4971-ABFE-2877AB30C974}" type="parTrans" cxnId="{7450A34E-22EB-448D-B2B3-7F9FEE5849C6}">
      <dgm:prSet/>
      <dgm:spPr/>
      <dgm:t>
        <a:bodyPr/>
        <a:lstStyle/>
        <a:p>
          <a:endParaRPr lang="en-US"/>
        </a:p>
      </dgm:t>
    </dgm:pt>
    <dgm:pt modelId="{D1D1A205-9867-45D4-B991-3D0233770C05}" type="sibTrans" cxnId="{7450A34E-22EB-448D-B2B3-7F9FEE5849C6}">
      <dgm:prSet/>
      <dgm:spPr/>
      <dgm:t>
        <a:bodyPr/>
        <a:lstStyle/>
        <a:p>
          <a:endParaRPr lang="en-US"/>
        </a:p>
      </dgm:t>
    </dgm:pt>
    <dgm:pt modelId="{58097F7D-F5C4-4E0D-9E9C-A654AF5433C0}">
      <dgm:prSet/>
      <dgm:spPr/>
      <dgm:t>
        <a:bodyPr/>
        <a:lstStyle/>
        <a:p>
          <a:r>
            <a:rPr lang="en-US" smtClean="0"/>
            <a:t>Degree programs</a:t>
          </a:r>
          <a:endParaRPr lang="en-US" dirty="0"/>
        </a:p>
      </dgm:t>
    </dgm:pt>
    <dgm:pt modelId="{3593DF4A-2E43-47DC-932A-980C2FF73775}" type="parTrans" cxnId="{DD338E32-0F09-4C79-8879-6130A9320FF3}">
      <dgm:prSet/>
      <dgm:spPr/>
      <dgm:t>
        <a:bodyPr/>
        <a:lstStyle/>
        <a:p>
          <a:endParaRPr lang="en-US"/>
        </a:p>
      </dgm:t>
    </dgm:pt>
    <dgm:pt modelId="{C6200BA3-952D-4C88-BCB9-BD336284FF0B}" type="sibTrans" cxnId="{DD338E32-0F09-4C79-8879-6130A9320FF3}">
      <dgm:prSet/>
      <dgm:spPr/>
      <dgm:t>
        <a:bodyPr/>
        <a:lstStyle/>
        <a:p>
          <a:endParaRPr lang="en-US"/>
        </a:p>
      </dgm:t>
    </dgm:pt>
    <dgm:pt modelId="{D57CB48F-3B3C-4C34-8F56-97A1F5D4787A}">
      <dgm:prSet/>
      <dgm:spPr/>
      <dgm:t>
        <a:bodyPr/>
        <a:lstStyle/>
        <a:p>
          <a:r>
            <a:rPr lang="en-US" smtClean="0"/>
            <a:t>Financial aid package</a:t>
          </a:r>
          <a:endParaRPr lang="en-US" dirty="0"/>
        </a:p>
      </dgm:t>
    </dgm:pt>
    <dgm:pt modelId="{12A987C0-402F-45CA-A825-285609534668}" type="parTrans" cxnId="{08597691-774A-44B2-88A7-0209EFDF0BAA}">
      <dgm:prSet/>
      <dgm:spPr/>
      <dgm:t>
        <a:bodyPr/>
        <a:lstStyle/>
        <a:p>
          <a:endParaRPr lang="en-US"/>
        </a:p>
      </dgm:t>
    </dgm:pt>
    <dgm:pt modelId="{71FF033C-A8E5-46E7-A055-4F07031EF53F}" type="sibTrans" cxnId="{08597691-774A-44B2-88A7-0209EFDF0BAA}">
      <dgm:prSet/>
      <dgm:spPr/>
      <dgm:t>
        <a:bodyPr/>
        <a:lstStyle/>
        <a:p>
          <a:endParaRPr lang="en-US"/>
        </a:p>
      </dgm:t>
    </dgm:pt>
    <dgm:pt modelId="{453AC9AA-072E-4CB6-9FB8-9BFE92B4B6D3}">
      <dgm:prSet/>
      <dgm:spPr/>
      <dgm:t>
        <a:bodyPr/>
        <a:lstStyle/>
        <a:p>
          <a:r>
            <a:rPr lang="en-US" smtClean="0"/>
            <a:t>Weather</a:t>
          </a:r>
          <a:endParaRPr lang="en-US" dirty="0"/>
        </a:p>
      </dgm:t>
    </dgm:pt>
    <dgm:pt modelId="{DDCAA2F9-46A4-4946-A804-263A5DED9062}" type="parTrans" cxnId="{C091963B-25F8-4105-AAAD-C457B7728DE4}">
      <dgm:prSet/>
      <dgm:spPr/>
      <dgm:t>
        <a:bodyPr/>
        <a:lstStyle/>
        <a:p>
          <a:endParaRPr lang="en-US"/>
        </a:p>
      </dgm:t>
    </dgm:pt>
    <dgm:pt modelId="{92E0E397-0563-4540-A752-0F1FE7957D23}" type="sibTrans" cxnId="{C091963B-25F8-4105-AAAD-C457B7728DE4}">
      <dgm:prSet/>
      <dgm:spPr/>
      <dgm:t>
        <a:bodyPr/>
        <a:lstStyle/>
        <a:p>
          <a:endParaRPr lang="en-US"/>
        </a:p>
      </dgm:t>
    </dgm:pt>
    <dgm:pt modelId="{204194B7-7B0F-4B7C-B9ED-B644D480EEF8}">
      <dgm:prSet/>
      <dgm:spPr/>
      <dgm:t>
        <a:bodyPr/>
        <a:lstStyle/>
        <a:p>
          <a:r>
            <a:rPr lang="en-US" smtClean="0"/>
            <a:t>College paper</a:t>
          </a:r>
          <a:endParaRPr lang="en-US" dirty="0"/>
        </a:p>
      </dgm:t>
    </dgm:pt>
    <dgm:pt modelId="{B904607F-B3FC-451A-BCBF-57BB2E45152C}" type="parTrans" cxnId="{C3E5C6DC-AD32-4F12-AF0F-1A51A877E0C1}">
      <dgm:prSet/>
      <dgm:spPr/>
      <dgm:t>
        <a:bodyPr/>
        <a:lstStyle/>
        <a:p>
          <a:endParaRPr lang="en-US"/>
        </a:p>
      </dgm:t>
    </dgm:pt>
    <dgm:pt modelId="{D5CCC17B-C797-4924-A5AB-7C881C9A4991}" type="sibTrans" cxnId="{C3E5C6DC-AD32-4F12-AF0F-1A51A877E0C1}">
      <dgm:prSet/>
      <dgm:spPr/>
      <dgm:t>
        <a:bodyPr/>
        <a:lstStyle/>
        <a:p>
          <a:endParaRPr lang="en-US"/>
        </a:p>
      </dgm:t>
    </dgm:pt>
    <dgm:pt modelId="{A768A692-DF65-4762-A1EF-637530361CEF}" type="pres">
      <dgm:prSet presAssocID="{44AA5338-6184-4E9E-9631-58DE54057447}" presName="diagram" presStyleCnt="0">
        <dgm:presLayoutVars>
          <dgm:dir/>
          <dgm:resizeHandles val="exact"/>
        </dgm:presLayoutVars>
      </dgm:prSet>
      <dgm:spPr/>
      <dgm:t>
        <a:bodyPr/>
        <a:lstStyle/>
        <a:p>
          <a:endParaRPr lang="en-US"/>
        </a:p>
      </dgm:t>
    </dgm:pt>
    <dgm:pt modelId="{16C165CF-F230-49A2-B2D9-B110F7BC279F}" type="pres">
      <dgm:prSet presAssocID="{0A5D9D65-615C-4AC4-802F-39BA5BD4D823}" presName="node" presStyleLbl="node1" presStyleIdx="0" presStyleCnt="6">
        <dgm:presLayoutVars>
          <dgm:bulletEnabled val="1"/>
        </dgm:presLayoutVars>
      </dgm:prSet>
      <dgm:spPr/>
      <dgm:t>
        <a:bodyPr/>
        <a:lstStyle/>
        <a:p>
          <a:endParaRPr lang="en-US"/>
        </a:p>
      </dgm:t>
    </dgm:pt>
    <dgm:pt modelId="{EFC12A14-1A71-47CD-AF68-52334C6418FE}" type="pres">
      <dgm:prSet presAssocID="{996EB03D-963C-4C87-B3D5-843DD09C8453}" presName="sibTrans" presStyleCnt="0"/>
      <dgm:spPr/>
    </dgm:pt>
    <dgm:pt modelId="{9CDB6A13-669D-4813-B048-14F2EA6C9995}" type="pres">
      <dgm:prSet presAssocID="{13D810C0-6D39-4836-8C67-81229839126E}" presName="node" presStyleLbl="node1" presStyleIdx="1" presStyleCnt="6">
        <dgm:presLayoutVars>
          <dgm:bulletEnabled val="1"/>
        </dgm:presLayoutVars>
      </dgm:prSet>
      <dgm:spPr/>
      <dgm:t>
        <a:bodyPr/>
        <a:lstStyle/>
        <a:p>
          <a:endParaRPr lang="en-US"/>
        </a:p>
      </dgm:t>
    </dgm:pt>
    <dgm:pt modelId="{38E1081C-0FF2-49C5-8E87-3878A0F94B29}" type="pres">
      <dgm:prSet presAssocID="{D1D1A205-9867-45D4-B991-3D0233770C05}" presName="sibTrans" presStyleCnt="0"/>
      <dgm:spPr/>
    </dgm:pt>
    <dgm:pt modelId="{74688E14-BC23-43DB-8326-B0D7D16DD485}" type="pres">
      <dgm:prSet presAssocID="{58097F7D-F5C4-4E0D-9E9C-A654AF5433C0}" presName="node" presStyleLbl="node1" presStyleIdx="2" presStyleCnt="6">
        <dgm:presLayoutVars>
          <dgm:bulletEnabled val="1"/>
        </dgm:presLayoutVars>
      </dgm:prSet>
      <dgm:spPr/>
      <dgm:t>
        <a:bodyPr/>
        <a:lstStyle/>
        <a:p>
          <a:endParaRPr lang="en-US"/>
        </a:p>
      </dgm:t>
    </dgm:pt>
    <dgm:pt modelId="{BBE65DB2-B8FA-4778-AB41-E1E4E7CAF3EE}" type="pres">
      <dgm:prSet presAssocID="{C6200BA3-952D-4C88-BCB9-BD336284FF0B}" presName="sibTrans" presStyleCnt="0"/>
      <dgm:spPr/>
    </dgm:pt>
    <dgm:pt modelId="{1733AEDC-872E-4E19-B5E0-7D2275C81EDD}" type="pres">
      <dgm:prSet presAssocID="{D57CB48F-3B3C-4C34-8F56-97A1F5D4787A}" presName="node" presStyleLbl="node1" presStyleIdx="3" presStyleCnt="6">
        <dgm:presLayoutVars>
          <dgm:bulletEnabled val="1"/>
        </dgm:presLayoutVars>
      </dgm:prSet>
      <dgm:spPr/>
      <dgm:t>
        <a:bodyPr/>
        <a:lstStyle/>
        <a:p>
          <a:endParaRPr lang="en-US"/>
        </a:p>
      </dgm:t>
    </dgm:pt>
    <dgm:pt modelId="{84ED2D07-8D75-4BDE-A400-B9C569620D50}" type="pres">
      <dgm:prSet presAssocID="{71FF033C-A8E5-46E7-A055-4F07031EF53F}" presName="sibTrans" presStyleCnt="0"/>
      <dgm:spPr/>
    </dgm:pt>
    <dgm:pt modelId="{31659027-3874-40FC-9221-F638F3B32B47}" type="pres">
      <dgm:prSet presAssocID="{453AC9AA-072E-4CB6-9FB8-9BFE92B4B6D3}" presName="node" presStyleLbl="node1" presStyleIdx="4" presStyleCnt="6">
        <dgm:presLayoutVars>
          <dgm:bulletEnabled val="1"/>
        </dgm:presLayoutVars>
      </dgm:prSet>
      <dgm:spPr/>
      <dgm:t>
        <a:bodyPr/>
        <a:lstStyle/>
        <a:p>
          <a:endParaRPr lang="en-US"/>
        </a:p>
      </dgm:t>
    </dgm:pt>
    <dgm:pt modelId="{11A7F9A6-1ED4-4D01-8145-521023634EDB}" type="pres">
      <dgm:prSet presAssocID="{92E0E397-0563-4540-A752-0F1FE7957D23}" presName="sibTrans" presStyleCnt="0"/>
      <dgm:spPr/>
    </dgm:pt>
    <dgm:pt modelId="{060C8EAE-25C3-402B-8BA2-694AFE1380A1}" type="pres">
      <dgm:prSet presAssocID="{204194B7-7B0F-4B7C-B9ED-B644D480EEF8}" presName="node" presStyleLbl="node1" presStyleIdx="5" presStyleCnt="6">
        <dgm:presLayoutVars>
          <dgm:bulletEnabled val="1"/>
        </dgm:presLayoutVars>
      </dgm:prSet>
      <dgm:spPr/>
      <dgm:t>
        <a:bodyPr/>
        <a:lstStyle/>
        <a:p>
          <a:endParaRPr lang="en-US"/>
        </a:p>
      </dgm:t>
    </dgm:pt>
  </dgm:ptLst>
  <dgm:cxnLst>
    <dgm:cxn modelId="{AAF31DC0-25C8-4EF8-B576-AAEDE582A9D8}" type="presOf" srcId="{D57CB48F-3B3C-4C34-8F56-97A1F5D4787A}" destId="{1733AEDC-872E-4E19-B5E0-7D2275C81EDD}" srcOrd="0" destOrd="0" presId="urn:microsoft.com/office/officeart/2005/8/layout/default"/>
    <dgm:cxn modelId="{7450A34E-22EB-448D-B2B3-7F9FEE5849C6}" srcId="{44AA5338-6184-4E9E-9631-58DE54057447}" destId="{13D810C0-6D39-4836-8C67-81229839126E}" srcOrd="1" destOrd="0" parTransId="{21410280-8168-4971-ABFE-2877AB30C974}" sibTransId="{D1D1A205-9867-45D4-B991-3D0233770C05}"/>
    <dgm:cxn modelId="{C091963B-25F8-4105-AAAD-C457B7728DE4}" srcId="{44AA5338-6184-4E9E-9631-58DE54057447}" destId="{453AC9AA-072E-4CB6-9FB8-9BFE92B4B6D3}" srcOrd="4" destOrd="0" parTransId="{DDCAA2F9-46A4-4946-A804-263A5DED9062}" sibTransId="{92E0E397-0563-4540-A752-0F1FE7957D23}"/>
    <dgm:cxn modelId="{DD338E32-0F09-4C79-8879-6130A9320FF3}" srcId="{44AA5338-6184-4E9E-9631-58DE54057447}" destId="{58097F7D-F5C4-4E0D-9E9C-A654AF5433C0}" srcOrd="2" destOrd="0" parTransId="{3593DF4A-2E43-47DC-932A-980C2FF73775}" sibTransId="{C6200BA3-952D-4C88-BCB9-BD336284FF0B}"/>
    <dgm:cxn modelId="{B885F9C8-F2FA-44F1-93E1-A7908FE36007}" type="presOf" srcId="{58097F7D-F5C4-4E0D-9E9C-A654AF5433C0}" destId="{74688E14-BC23-43DB-8326-B0D7D16DD485}" srcOrd="0" destOrd="0" presId="urn:microsoft.com/office/officeart/2005/8/layout/default"/>
    <dgm:cxn modelId="{AFDBD2E1-F2F4-47A1-A19B-3A5AE74DBDE6}" srcId="{44AA5338-6184-4E9E-9631-58DE54057447}" destId="{0A5D9D65-615C-4AC4-802F-39BA5BD4D823}" srcOrd="0" destOrd="0" parTransId="{464811B3-20F5-41CA-A7E8-7F0088808533}" sibTransId="{996EB03D-963C-4C87-B3D5-843DD09C8453}"/>
    <dgm:cxn modelId="{03A91A91-818E-404E-8923-423046111BF8}" type="presOf" srcId="{204194B7-7B0F-4B7C-B9ED-B644D480EEF8}" destId="{060C8EAE-25C3-402B-8BA2-694AFE1380A1}" srcOrd="0" destOrd="0" presId="urn:microsoft.com/office/officeart/2005/8/layout/default"/>
    <dgm:cxn modelId="{DB9061E4-29B4-4834-BAA7-4FD7963CA7B2}" type="presOf" srcId="{13D810C0-6D39-4836-8C67-81229839126E}" destId="{9CDB6A13-669D-4813-B048-14F2EA6C9995}" srcOrd="0" destOrd="0" presId="urn:microsoft.com/office/officeart/2005/8/layout/default"/>
    <dgm:cxn modelId="{08597691-774A-44B2-88A7-0209EFDF0BAA}" srcId="{44AA5338-6184-4E9E-9631-58DE54057447}" destId="{D57CB48F-3B3C-4C34-8F56-97A1F5D4787A}" srcOrd="3" destOrd="0" parTransId="{12A987C0-402F-45CA-A825-285609534668}" sibTransId="{71FF033C-A8E5-46E7-A055-4F07031EF53F}"/>
    <dgm:cxn modelId="{7CC8EFBA-6CEE-4E7B-973E-8CCF2673D4B6}" type="presOf" srcId="{0A5D9D65-615C-4AC4-802F-39BA5BD4D823}" destId="{16C165CF-F230-49A2-B2D9-B110F7BC279F}" srcOrd="0" destOrd="0" presId="urn:microsoft.com/office/officeart/2005/8/layout/default"/>
    <dgm:cxn modelId="{3573CA0F-EF41-425A-8275-221B02A47CA4}" type="presOf" srcId="{44AA5338-6184-4E9E-9631-58DE54057447}" destId="{A768A692-DF65-4762-A1EF-637530361CEF}" srcOrd="0" destOrd="0" presId="urn:microsoft.com/office/officeart/2005/8/layout/default"/>
    <dgm:cxn modelId="{DCA8830C-571A-408F-858E-C84227E45334}" type="presOf" srcId="{453AC9AA-072E-4CB6-9FB8-9BFE92B4B6D3}" destId="{31659027-3874-40FC-9221-F638F3B32B47}" srcOrd="0" destOrd="0" presId="urn:microsoft.com/office/officeart/2005/8/layout/default"/>
    <dgm:cxn modelId="{C3E5C6DC-AD32-4F12-AF0F-1A51A877E0C1}" srcId="{44AA5338-6184-4E9E-9631-58DE54057447}" destId="{204194B7-7B0F-4B7C-B9ED-B644D480EEF8}" srcOrd="5" destOrd="0" parTransId="{B904607F-B3FC-451A-BCBF-57BB2E45152C}" sibTransId="{D5CCC17B-C797-4924-A5AB-7C881C9A4991}"/>
    <dgm:cxn modelId="{EA26187E-34C2-4A3B-A229-8280127E69C0}" type="presParOf" srcId="{A768A692-DF65-4762-A1EF-637530361CEF}" destId="{16C165CF-F230-49A2-B2D9-B110F7BC279F}" srcOrd="0" destOrd="0" presId="urn:microsoft.com/office/officeart/2005/8/layout/default"/>
    <dgm:cxn modelId="{BDE8A78F-E149-4137-A1BA-E8D45EBDDCE8}" type="presParOf" srcId="{A768A692-DF65-4762-A1EF-637530361CEF}" destId="{EFC12A14-1A71-47CD-AF68-52334C6418FE}" srcOrd="1" destOrd="0" presId="urn:microsoft.com/office/officeart/2005/8/layout/default"/>
    <dgm:cxn modelId="{00949D11-8914-4188-A472-EECC4757334B}" type="presParOf" srcId="{A768A692-DF65-4762-A1EF-637530361CEF}" destId="{9CDB6A13-669D-4813-B048-14F2EA6C9995}" srcOrd="2" destOrd="0" presId="urn:microsoft.com/office/officeart/2005/8/layout/default"/>
    <dgm:cxn modelId="{F79D48FB-31A2-4C3A-BDCF-F425638E90B4}" type="presParOf" srcId="{A768A692-DF65-4762-A1EF-637530361CEF}" destId="{38E1081C-0FF2-49C5-8E87-3878A0F94B29}" srcOrd="3" destOrd="0" presId="urn:microsoft.com/office/officeart/2005/8/layout/default"/>
    <dgm:cxn modelId="{691B0C74-4394-4F19-B17A-911F0EBF2315}" type="presParOf" srcId="{A768A692-DF65-4762-A1EF-637530361CEF}" destId="{74688E14-BC23-43DB-8326-B0D7D16DD485}" srcOrd="4" destOrd="0" presId="urn:microsoft.com/office/officeart/2005/8/layout/default"/>
    <dgm:cxn modelId="{C6B11C02-D5A5-4E3C-B61A-2411F79E66B1}" type="presParOf" srcId="{A768A692-DF65-4762-A1EF-637530361CEF}" destId="{BBE65DB2-B8FA-4778-AB41-E1E4E7CAF3EE}" srcOrd="5" destOrd="0" presId="urn:microsoft.com/office/officeart/2005/8/layout/default"/>
    <dgm:cxn modelId="{7B7BC0F2-DDB0-4CC0-A0C8-5B14B5F96CA6}" type="presParOf" srcId="{A768A692-DF65-4762-A1EF-637530361CEF}" destId="{1733AEDC-872E-4E19-B5E0-7D2275C81EDD}" srcOrd="6" destOrd="0" presId="urn:microsoft.com/office/officeart/2005/8/layout/default"/>
    <dgm:cxn modelId="{3F1E261C-D0B7-404D-B121-61832FB13633}" type="presParOf" srcId="{A768A692-DF65-4762-A1EF-637530361CEF}" destId="{84ED2D07-8D75-4BDE-A400-B9C569620D50}" srcOrd="7" destOrd="0" presId="urn:microsoft.com/office/officeart/2005/8/layout/default"/>
    <dgm:cxn modelId="{C0FA518F-EF23-46A1-9D1A-12FE3600455B}" type="presParOf" srcId="{A768A692-DF65-4762-A1EF-637530361CEF}" destId="{31659027-3874-40FC-9221-F638F3B32B47}" srcOrd="8" destOrd="0" presId="urn:microsoft.com/office/officeart/2005/8/layout/default"/>
    <dgm:cxn modelId="{53732F04-B4A8-4EED-92EE-B563667D64E6}" type="presParOf" srcId="{A768A692-DF65-4762-A1EF-637530361CEF}" destId="{11A7F9A6-1ED4-4D01-8145-521023634EDB}" srcOrd="9" destOrd="0" presId="urn:microsoft.com/office/officeart/2005/8/layout/default"/>
    <dgm:cxn modelId="{1152A30E-7984-47AC-B82F-55EE3EE14214}" type="presParOf" srcId="{A768A692-DF65-4762-A1EF-637530361CEF}" destId="{060C8EAE-25C3-402B-8BA2-694AFE1380A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130CB86-4D36-4B32-9FBF-2EFAA21E078C}" type="doc">
      <dgm:prSet loTypeId="urn:microsoft.com/office/officeart/2005/8/layout/vProcess5" loCatId="process" qsTypeId="urn:microsoft.com/office/officeart/2005/8/quickstyle/simple1" qsCatId="simple" csTypeId="urn:microsoft.com/office/officeart/2005/8/colors/colorful1" csCatId="colorful" phldr="1"/>
      <dgm:spPr/>
    </dgm:pt>
    <dgm:pt modelId="{C149FD02-AC92-4FC6-8437-D24BB5592356}">
      <dgm:prSet phldrT="[Text]"/>
      <dgm:spPr/>
      <dgm:t>
        <a:bodyPr/>
        <a:lstStyle/>
        <a:p>
          <a:r>
            <a:rPr lang="en-US" dirty="0" smtClean="0"/>
            <a:t>May 1: National Candidates’ Reply Date</a:t>
          </a:r>
          <a:endParaRPr lang="en-US" dirty="0"/>
        </a:p>
      </dgm:t>
    </dgm:pt>
    <dgm:pt modelId="{C4CA6A53-508E-4210-A55B-BD4181940A7E}" type="parTrans" cxnId="{DC078C2D-0CB2-4AA9-A21D-CA3995BD8B75}">
      <dgm:prSet/>
      <dgm:spPr/>
      <dgm:t>
        <a:bodyPr/>
        <a:lstStyle/>
        <a:p>
          <a:endParaRPr lang="en-US"/>
        </a:p>
      </dgm:t>
    </dgm:pt>
    <dgm:pt modelId="{06D15790-FCF4-4DD4-A190-73020A7ADE61}" type="sibTrans" cxnId="{DC078C2D-0CB2-4AA9-A21D-CA3995BD8B75}">
      <dgm:prSet/>
      <dgm:spPr/>
      <dgm:t>
        <a:bodyPr/>
        <a:lstStyle/>
        <a:p>
          <a:endParaRPr lang="en-US"/>
        </a:p>
      </dgm:t>
    </dgm:pt>
    <dgm:pt modelId="{2D3D98D9-B499-4710-A3DC-F145DE048A8D}">
      <dgm:prSet/>
      <dgm:spPr/>
      <dgm:t>
        <a:bodyPr/>
        <a:lstStyle/>
        <a:p>
          <a:r>
            <a:rPr lang="en-US" smtClean="0"/>
            <a:t>Thank you notes</a:t>
          </a:r>
          <a:endParaRPr lang="en-US" dirty="0"/>
        </a:p>
      </dgm:t>
    </dgm:pt>
    <dgm:pt modelId="{56016976-812A-476F-A579-81F08FD2F8AC}" type="parTrans" cxnId="{EE75F1F2-5A0A-479D-8C19-1F3EDFE35370}">
      <dgm:prSet/>
      <dgm:spPr/>
      <dgm:t>
        <a:bodyPr/>
        <a:lstStyle/>
        <a:p>
          <a:endParaRPr lang="en-US"/>
        </a:p>
      </dgm:t>
    </dgm:pt>
    <dgm:pt modelId="{9BAFDCDE-46A9-412F-BB08-D174FA46D0A2}" type="sibTrans" cxnId="{EE75F1F2-5A0A-479D-8C19-1F3EDFE35370}">
      <dgm:prSet/>
      <dgm:spPr/>
      <dgm:t>
        <a:bodyPr/>
        <a:lstStyle/>
        <a:p>
          <a:endParaRPr lang="en-US"/>
        </a:p>
      </dgm:t>
    </dgm:pt>
    <dgm:pt modelId="{03DD61CE-F1F3-46C0-A1C9-D8A27EAECB41}">
      <dgm:prSet/>
      <dgm:spPr/>
      <dgm:t>
        <a:bodyPr/>
        <a:lstStyle/>
        <a:p>
          <a:r>
            <a:rPr lang="en-US" smtClean="0"/>
            <a:t>Final transcript</a:t>
          </a:r>
          <a:endParaRPr lang="en-US" dirty="0"/>
        </a:p>
      </dgm:t>
    </dgm:pt>
    <dgm:pt modelId="{C69F260D-77A0-4978-B1E3-D311D299C967}" type="parTrans" cxnId="{993101B2-A65F-4BEA-9617-68A878B8C56F}">
      <dgm:prSet/>
      <dgm:spPr/>
      <dgm:t>
        <a:bodyPr/>
        <a:lstStyle/>
        <a:p>
          <a:endParaRPr lang="en-US"/>
        </a:p>
      </dgm:t>
    </dgm:pt>
    <dgm:pt modelId="{B6B7411A-E47A-4A7A-BADF-BBE281F38C86}" type="sibTrans" cxnId="{993101B2-A65F-4BEA-9617-68A878B8C56F}">
      <dgm:prSet/>
      <dgm:spPr/>
      <dgm:t>
        <a:bodyPr/>
        <a:lstStyle/>
        <a:p>
          <a:endParaRPr lang="en-US"/>
        </a:p>
      </dgm:t>
    </dgm:pt>
    <dgm:pt modelId="{761327DF-A057-4120-9C86-FDD9B436C17E}">
      <dgm:prSet/>
      <dgm:spPr/>
      <dgm:t>
        <a:bodyPr/>
        <a:lstStyle/>
        <a:p>
          <a:r>
            <a:rPr lang="en-US" smtClean="0"/>
            <a:t>College deadlines</a:t>
          </a:r>
          <a:endParaRPr lang="en-US" dirty="0"/>
        </a:p>
      </dgm:t>
    </dgm:pt>
    <dgm:pt modelId="{933A5F68-8E76-4B88-BE6D-33939BAE4B2A}" type="parTrans" cxnId="{481B0CB8-FA03-4EA5-9A11-087E0492B0AC}">
      <dgm:prSet/>
      <dgm:spPr/>
      <dgm:t>
        <a:bodyPr/>
        <a:lstStyle/>
        <a:p>
          <a:endParaRPr lang="en-US"/>
        </a:p>
      </dgm:t>
    </dgm:pt>
    <dgm:pt modelId="{8852C1AE-E67C-473A-8644-02ECB4492B01}" type="sibTrans" cxnId="{481B0CB8-FA03-4EA5-9A11-087E0492B0AC}">
      <dgm:prSet/>
      <dgm:spPr/>
      <dgm:t>
        <a:bodyPr/>
        <a:lstStyle/>
        <a:p>
          <a:endParaRPr lang="en-US"/>
        </a:p>
      </dgm:t>
    </dgm:pt>
    <dgm:pt modelId="{7D44A646-5CB0-4FD3-BD47-B25463B42196}">
      <dgm:prSet/>
      <dgm:spPr/>
      <dgm:t>
        <a:bodyPr/>
        <a:lstStyle/>
        <a:p>
          <a:r>
            <a:rPr lang="en-US" smtClean="0"/>
            <a:t>Graduation!</a:t>
          </a:r>
          <a:endParaRPr lang="en-US" dirty="0"/>
        </a:p>
      </dgm:t>
    </dgm:pt>
    <dgm:pt modelId="{285AC626-2E84-41FC-A641-3A90A58DEA78}" type="parTrans" cxnId="{4255A420-C2A9-4E49-8B68-89FDDC1DC988}">
      <dgm:prSet/>
      <dgm:spPr/>
      <dgm:t>
        <a:bodyPr/>
        <a:lstStyle/>
        <a:p>
          <a:endParaRPr lang="en-US"/>
        </a:p>
      </dgm:t>
    </dgm:pt>
    <dgm:pt modelId="{547F6DAA-25F3-4905-92E7-57120DF33768}" type="sibTrans" cxnId="{4255A420-C2A9-4E49-8B68-89FDDC1DC988}">
      <dgm:prSet/>
      <dgm:spPr/>
      <dgm:t>
        <a:bodyPr/>
        <a:lstStyle/>
        <a:p>
          <a:endParaRPr lang="en-US"/>
        </a:p>
      </dgm:t>
    </dgm:pt>
    <dgm:pt modelId="{4CC15A1E-A8D0-4E7F-B6AC-F1D49B7A065E}" type="pres">
      <dgm:prSet presAssocID="{5130CB86-4D36-4B32-9FBF-2EFAA21E078C}" presName="outerComposite" presStyleCnt="0">
        <dgm:presLayoutVars>
          <dgm:chMax val="5"/>
          <dgm:dir/>
          <dgm:resizeHandles val="exact"/>
        </dgm:presLayoutVars>
      </dgm:prSet>
      <dgm:spPr/>
    </dgm:pt>
    <dgm:pt modelId="{2F03258E-74BF-4425-B51D-19D3CDEAE269}" type="pres">
      <dgm:prSet presAssocID="{5130CB86-4D36-4B32-9FBF-2EFAA21E078C}" presName="dummyMaxCanvas" presStyleCnt="0">
        <dgm:presLayoutVars/>
      </dgm:prSet>
      <dgm:spPr/>
    </dgm:pt>
    <dgm:pt modelId="{46E8A204-3ED8-4DC2-BD12-B7EC91E558F6}" type="pres">
      <dgm:prSet presAssocID="{5130CB86-4D36-4B32-9FBF-2EFAA21E078C}" presName="FiveNodes_1" presStyleLbl="node1" presStyleIdx="0" presStyleCnt="5" custLinFactNeighborY="3779">
        <dgm:presLayoutVars>
          <dgm:bulletEnabled val="1"/>
        </dgm:presLayoutVars>
      </dgm:prSet>
      <dgm:spPr/>
      <dgm:t>
        <a:bodyPr/>
        <a:lstStyle/>
        <a:p>
          <a:endParaRPr lang="en-US"/>
        </a:p>
      </dgm:t>
    </dgm:pt>
    <dgm:pt modelId="{7894CA81-E5D5-48A8-B551-D0C2E4ADC51B}" type="pres">
      <dgm:prSet presAssocID="{5130CB86-4D36-4B32-9FBF-2EFAA21E078C}" presName="FiveNodes_2" presStyleLbl="node1" presStyleIdx="1" presStyleCnt="5">
        <dgm:presLayoutVars>
          <dgm:bulletEnabled val="1"/>
        </dgm:presLayoutVars>
      </dgm:prSet>
      <dgm:spPr/>
      <dgm:t>
        <a:bodyPr/>
        <a:lstStyle/>
        <a:p>
          <a:endParaRPr lang="en-US"/>
        </a:p>
      </dgm:t>
    </dgm:pt>
    <dgm:pt modelId="{85849593-FF6C-4AC2-B4DC-893340A02813}" type="pres">
      <dgm:prSet presAssocID="{5130CB86-4D36-4B32-9FBF-2EFAA21E078C}" presName="FiveNodes_3" presStyleLbl="node1" presStyleIdx="2" presStyleCnt="5">
        <dgm:presLayoutVars>
          <dgm:bulletEnabled val="1"/>
        </dgm:presLayoutVars>
      </dgm:prSet>
      <dgm:spPr/>
      <dgm:t>
        <a:bodyPr/>
        <a:lstStyle/>
        <a:p>
          <a:endParaRPr lang="en-US"/>
        </a:p>
      </dgm:t>
    </dgm:pt>
    <dgm:pt modelId="{F1886441-4D23-4511-8B61-9D056F44CCE2}" type="pres">
      <dgm:prSet presAssocID="{5130CB86-4D36-4B32-9FBF-2EFAA21E078C}" presName="FiveNodes_4" presStyleLbl="node1" presStyleIdx="3" presStyleCnt="5">
        <dgm:presLayoutVars>
          <dgm:bulletEnabled val="1"/>
        </dgm:presLayoutVars>
      </dgm:prSet>
      <dgm:spPr/>
      <dgm:t>
        <a:bodyPr/>
        <a:lstStyle/>
        <a:p>
          <a:endParaRPr lang="en-US"/>
        </a:p>
      </dgm:t>
    </dgm:pt>
    <dgm:pt modelId="{0253CF33-6266-4B2B-94DC-932D21178C91}" type="pres">
      <dgm:prSet presAssocID="{5130CB86-4D36-4B32-9FBF-2EFAA21E078C}" presName="FiveNodes_5" presStyleLbl="node1" presStyleIdx="4" presStyleCnt="5">
        <dgm:presLayoutVars>
          <dgm:bulletEnabled val="1"/>
        </dgm:presLayoutVars>
      </dgm:prSet>
      <dgm:spPr/>
      <dgm:t>
        <a:bodyPr/>
        <a:lstStyle/>
        <a:p>
          <a:endParaRPr lang="en-US"/>
        </a:p>
      </dgm:t>
    </dgm:pt>
    <dgm:pt modelId="{17741F72-6B79-4126-94B4-E7D0FC5EE68D}" type="pres">
      <dgm:prSet presAssocID="{5130CB86-4D36-4B32-9FBF-2EFAA21E078C}" presName="FiveConn_1-2" presStyleLbl="fgAccFollowNode1" presStyleIdx="0" presStyleCnt="4">
        <dgm:presLayoutVars>
          <dgm:bulletEnabled val="1"/>
        </dgm:presLayoutVars>
      </dgm:prSet>
      <dgm:spPr/>
      <dgm:t>
        <a:bodyPr/>
        <a:lstStyle/>
        <a:p>
          <a:endParaRPr lang="en-US"/>
        </a:p>
      </dgm:t>
    </dgm:pt>
    <dgm:pt modelId="{B38154C0-676C-421D-9DFE-8FE297956B38}" type="pres">
      <dgm:prSet presAssocID="{5130CB86-4D36-4B32-9FBF-2EFAA21E078C}" presName="FiveConn_2-3" presStyleLbl="fgAccFollowNode1" presStyleIdx="1" presStyleCnt="4">
        <dgm:presLayoutVars>
          <dgm:bulletEnabled val="1"/>
        </dgm:presLayoutVars>
      </dgm:prSet>
      <dgm:spPr/>
      <dgm:t>
        <a:bodyPr/>
        <a:lstStyle/>
        <a:p>
          <a:endParaRPr lang="en-US"/>
        </a:p>
      </dgm:t>
    </dgm:pt>
    <dgm:pt modelId="{FB33B966-F5B2-4D08-8881-2FAAC3C3D5E5}" type="pres">
      <dgm:prSet presAssocID="{5130CB86-4D36-4B32-9FBF-2EFAA21E078C}" presName="FiveConn_3-4" presStyleLbl="fgAccFollowNode1" presStyleIdx="2" presStyleCnt="4">
        <dgm:presLayoutVars>
          <dgm:bulletEnabled val="1"/>
        </dgm:presLayoutVars>
      </dgm:prSet>
      <dgm:spPr/>
      <dgm:t>
        <a:bodyPr/>
        <a:lstStyle/>
        <a:p>
          <a:endParaRPr lang="en-US"/>
        </a:p>
      </dgm:t>
    </dgm:pt>
    <dgm:pt modelId="{B3941B8C-940C-4646-8A37-D32F400E7BA2}" type="pres">
      <dgm:prSet presAssocID="{5130CB86-4D36-4B32-9FBF-2EFAA21E078C}" presName="FiveConn_4-5" presStyleLbl="fgAccFollowNode1" presStyleIdx="3" presStyleCnt="4">
        <dgm:presLayoutVars>
          <dgm:bulletEnabled val="1"/>
        </dgm:presLayoutVars>
      </dgm:prSet>
      <dgm:spPr/>
      <dgm:t>
        <a:bodyPr/>
        <a:lstStyle/>
        <a:p>
          <a:endParaRPr lang="en-US"/>
        </a:p>
      </dgm:t>
    </dgm:pt>
    <dgm:pt modelId="{AEC30F72-F19A-4906-B471-3780523A4D9F}" type="pres">
      <dgm:prSet presAssocID="{5130CB86-4D36-4B32-9FBF-2EFAA21E078C}" presName="FiveNodes_1_text" presStyleLbl="node1" presStyleIdx="4" presStyleCnt="5">
        <dgm:presLayoutVars>
          <dgm:bulletEnabled val="1"/>
        </dgm:presLayoutVars>
      </dgm:prSet>
      <dgm:spPr/>
      <dgm:t>
        <a:bodyPr/>
        <a:lstStyle/>
        <a:p>
          <a:endParaRPr lang="en-US"/>
        </a:p>
      </dgm:t>
    </dgm:pt>
    <dgm:pt modelId="{18868A46-E437-40F2-BD1B-2E840C0EC126}" type="pres">
      <dgm:prSet presAssocID="{5130CB86-4D36-4B32-9FBF-2EFAA21E078C}" presName="FiveNodes_2_text" presStyleLbl="node1" presStyleIdx="4" presStyleCnt="5">
        <dgm:presLayoutVars>
          <dgm:bulletEnabled val="1"/>
        </dgm:presLayoutVars>
      </dgm:prSet>
      <dgm:spPr/>
      <dgm:t>
        <a:bodyPr/>
        <a:lstStyle/>
        <a:p>
          <a:endParaRPr lang="en-US"/>
        </a:p>
      </dgm:t>
    </dgm:pt>
    <dgm:pt modelId="{18299608-5FE2-4A93-A101-F8167EFE2112}" type="pres">
      <dgm:prSet presAssocID="{5130CB86-4D36-4B32-9FBF-2EFAA21E078C}" presName="FiveNodes_3_text" presStyleLbl="node1" presStyleIdx="4" presStyleCnt="5">
        <dgm:presLayoutVars>
          <dgm:bulletEnabled val="1"/>
        </dgm:presLayoutVars>
      </dgm:prSet>
      <dgm:spPr/>
      <dgm:t>
        <a:bodyPr/>
        <a:lstStyle/>
        <a:p>
          <a:endParaRPr lang="en-US"/>
        </a:p>
      </dgm:t>
    </dgm:pt>
    <dgm:pt modelId="{72F0714B-A41F-4BE4-A229-C7FA6F19EF06}" type="pres">
      <dgm:prSet presAssocID="{5130CB86-4D36-4B32-9FBF-2EFAA21E078C}" presName="FiveNodes_4_text" presStyleLbl="node1" presStyleIdx="4" presStyleCnt="5">
        <dgm:presLayoutVars>
          <dgm:bulletEnabled val="1"/>
        </dgm:presLayoutVars>
      </dgm:prSet>
      <dgm:spPr/>
      <dgm:t>
        <a:bodyPr/>
        <a:lstStyle/>
        <a:p>
          <a:endParaRPr lang="en-US"/>
        </a:p>
      </dgm:t>
    </dgm:pt>
    <dgm:pt modelId="{1B0621C1-81B0-4DB9-A8C5-7C4ACFBA5F07}" type="pres">
      <dgm:prSet presAssocID="{5130CB86-4D36-4B32-9FBF-2EFAA21E078C}" presName="FiveNodes_5_text" presStyleLbl="node1" presStyleIdx="4" presStyleCnt="5">
        <dgm:presLayoutVars>
          <dgm:bulletEnabled val="1"/>
        </dgm:presLayoutVars>
      </dgm:prSet>
      <dgm:spPr/>
      <dgm:t>
        <a:bodyPr/>
        <a:lstStyle/>
        <a:p>
          <a:endParaRPr lang="en-US"/>
        </a:p>
      </dgm:t>
    </dgm:pt>
  </dgm:ptLst>
  <dgm:cxnLst>
    <dgm:cxn modelId="{EE75F1F2-5A0A-479D-8C19-1F3EDFE35370}" srcId="{5130CB86-4D36-4B32-9FBF-2EFAA21E078C}" destId="{2D3D98D9-B499-4710-A3DC-F145DE048A8D}" srcOrd="1" destOrd="0" parTransId="{56016976-812A-476F-A579-81F08FD2F8AC}" sibTransId="{9BAFDCDE-46A9-412F-BB08-D174FA46D0A2}"/>
    <dgm:cxn modelId="{993101B2-A65F-4BEA-9617-68A878B8C56F}" srcId="{5130CB86-4D36-4B32-9FBF-2EFAA21E078C}" destId="{03DD61CE-F1F3-46C0-A1C9-D8A27EAECB41}" srcOrd="2" destOrd="0" parTransId="{C69F260D-77A0-4978-B1E3-D311D299C967}" sibTransId="{B6B7411A-E47A-4A7A-BADF-BBE281F38C86}"/>
    <dgm:cxn modelId="{C32D8163-F575-48C7-B391-639C640C1EC8}" type="presOf" srcId="{761327DF-A057-4120-9C86-FDD9B436C17E}" destId="{F1886441-4D23-4511-8B61-9D056F44CCE2}" srcOrd="0" destOrd="0" presId="urn:microsoft.com/office/officeart/2005/8/layout/vProcess5"/>
    <dgm:cxn modelId="{904EABF6-A232-4583-86BA-7C65F17007C8}" type="presOf" srcId="{7D44A646-5CB0-4FD3-BD47-B25463B42196}" destId="{0253CF33-6266-4B2B-94DC-932D21178C91}" srcOrd="0" destOrd="0" presId="urn:microsoft.com/office/officeart/2005/8/layout/vProcess5"/>
    <dgm:cxn modelId="{DC078C2D-0CB2-4AA9-A21D-CA3995BD8B75}" srcId="{5130CB86-4D36-4B32-9FBF-2EFAA21E078C}" destId="{C149FD02-AC92-4FC6-8437-D24BB5592356}" srcOrd="0" destOrd="0" parTransId="{C4CA6A53-508E-4210-A55B-BD4181940A7E}" sibTransId="{06D15790-FCF4-4DD4-A190-73020A7ADE61}"/>
    <dgm:cxn modelId="{D1FC4BB7-52F9-4E1B-83F3-FDC861568AAE}" type="presOf" srcId="{B6B7411A-E47A-4A7A-BADF-BBE281F38C86}" destId="{FB33B966-F5B2-4D08-8881-2FAAC3C3D5E5}" srcOrd="0" destOrd="0" presId="urn:microsoft.com/office/officeart/2005/8/layout/vProcess5"/>
    <dgm:cxn modelId="{858C9BE3-E108-4891-B96C-C49D74722BE7}" type="presOf" srcId="{8852C1AE-E67C-473A-8644-02ECB4492B01}" destId="{B3941B8C-940C-4646-8A37-D32F400E7BA2}" srcOrd="0" destOrd="0" presId="urn:microsoft.com/office/officeart/2005/8/layout/vProcess5"/>
    <dgm:cxn modelId="{17F22EE3-DD0E-4CB3-B570-A1752B1CF399}" type="presOf" srcId="{7D44A646-5CB0-4FD3-BD47-B25463B42196}" destId="{1B0621C1-81B0-4DB9-A8C5-7C4ACFBA5F07}" srcOrd="1" destOrd="0" presId="urn:microsoft.com/office/officeart/2005/8/layout/vProcess5"/>
    <dgm:cxn modelId="{E30DEF9A-F9B3-4A58-A996-7969BC3A0C61}" type="presOf" srcId="{9BAFDCDE-46A9-412F-BB08-D174FA46D0A2}" destId="{B38154C0-676C-421D-9DFE-8FE297956B38}" srcOrd="0" destOrd="0" presId="urn:microsoft.com/office/officeart/2005/8/layout/vProcess5"/>
    <dgm:cxn modelId="{B48E14CF-36FB-4B02-9CCE-CAFADD9ED364}" type="presOf" srcId="{761327DF-A057-4120-9C86-FDD9B436C17E}" destId="{72F0714B-A41F-4BE4-A229-C7FA6F19EF06}" srcOrd="1" destOrd="0" presId="urn:microsoft.com/office/officeart/2005/8/layout/vProcess5"/>
    <dgm:cxn modelId="{2410CE6A-C3AE-4426-9C91-C63CC33F809B}" type="presOf" srcId="{C149FD02-AC92-4FC6-8437-D24BB5592356}" destId="{46E8A204-3ED8-4DC2-BD12-B7EC91E558F6}" srcOrd="0" destOrd="0" presId="urn:microsoft.com/office/officeart/2005/8/layout/vProcess5"/>
    <dgm:cxn modelId="{63D24FB8-B293-4061-A306-7E671C7B12A0}" type="presOf" srcId="{2D3D98D9-B499-4710-A3DC-F145DE048A8D}" destId="{7894CA81-E5D5-48A8-B551-D0C2E4ADC51B}" srcOrd="0" destOrd="0" presId="urn:microsoft.com/office/officeart/2005/8/layout/vProcess5"/>
    <dgm:cxn modelId="{93FDC84F-9004-4CF5-ACE0-0FF7A71DC998}" type="presOf" srcId="{2D3D98D9-B499-4710-A3DC-F145DE048A8D}" destId="{18868A46-E437-40F2-BD1B-2E840C0EC126}" srcOrd="1" destOrd="0" presId="urn:microsoft.com/office/officeart/2005/8/layout/vProcess5"/>
    <dgm:cxn modelId="{4255A420-C2A9-4E49-8B68-89FDDC1DC988}" srcId="{5130CB86-4D36-4B32-9FBF-2EFAA21E078C}" destId="{7D44A646-5CB0-4FD3-BD47-B25463B42196}" srcOrd="4" destOrd="0" parTransId="{285AC626-2E84-41FC-A641-3A90A58DEA78}" sibTransId="{547F6DAA-25F3-4905-92E7-57120DF33768}"/>
    <dgm:cxn modelId="{AFA6101A-3148-466F-8CB4-E96BAB688F1D}" type="presOf" srcId="{5130CB86-4D36-4B32-9FBF-2EFAA21E078C}" destId="{4CC15A1E-A8D0-4E7F-B6AC-F1D49B7A065E}" srcOrd="0" destOrd="0" presId="urn:microsoft.com/office/officeart/2005/8/layout/vProcess5"/>
    <dgm:cxn modelId="{54FAAA5A-4188-40A9-BFAC-F4B145B24CE2}" type="presOf" srcId="{C149FD02-AC92-4FC6-8437-D24BB5592356}" destId="{AEC30F72-F19A-4906-B471-3780523A4D9F}" srcOrd="1" destOrd="0" presId="urn:microsoft.com/office/officeart/2005/8/layout/vProcess5"/>
    <dgm:cxn modelId="{481B0CB8-FA03-4EA5-9A11-087E0492B0AC}" srcId="{5130CB86-4D36-4B32-9FBF-2EFAA21E078C}" destId="{761327DF-A057-4120-9C86-FDD9B436C17E}" srcOrd="3" destOrd="0" parTransId="{933A5F68-8E76-4B88-BE6D-33939BAE4B2A}" sibTransId="{8852C1AE-E67C-473A-8644-02ECB4492B01}"/>
    <dgm:cxn modelId="{FD1E3193-01E8-4BBA-9ED0-AF298836C185}" type="presOf" srcId="{03DD61CE-F1F3-46C0-A1C9-D8A27EAECB41}" destId="{85849593-FF6C-4AC2-B4DC-893340A02813}" srcOrd="0" destOrd="0" presId="urn:microsoft.com/office/officeart/2005/8/layout/vProcess5"/>
    <dgm:cxn modelId="{8155F107-1F31-433C-BA9E-EBAD92476DAA}" type="presOf" srcId="{03DD61CE-F1F3-46C0-A1C9-D8A27EAECB41}" destId="{18299608-5FE2-4A93-A101-F8167EFE2112}" srcOrd="1" destOrd="0" presId="urn:microsoft.com/office/officeart/2005/8/layout/vProcess5"/>
    <dgm:cxn modelId="{96C2F129-71D9-429D-A877-6FDF863C762A}" type="presOf" srcId="{06D15790-FCF4-4DD4-A190-73020A7ADE61}" destId="{17741F72-6B79-4126-94B4-E7D0FC5EE68D}" srcOrd="0" destOrd="0" presId="urn:microsoft.com/office/officeart/2005/8/layout/vProcess5"/>
    <dgm:cxn modelId="{3A073E4D-F8FE-4025-A7E3-2F5783D7C186}" type="presParOf" srcId="{4CC15A1E-A8D0-4E7F-B6AC-F1D49B7A065E}" destId="{2F03258E-74BF-4425-B51D-19D3CDEAE269}" srcOrd="0" destOrd="0" presId="urn:microsoft.com/office/officeart/2005/8/layout/vProcess5"/>
    <dgm:cxn modelId="{65EE7AB1-1213-44D8-AA77-9378A116A2F7}" type="presParOf" srcId="{4CC15A1E-A8D0-4E7F-B6AC-F1D49B7A065E}" destId="{46E8A204-3ED8-4DC2-BD12-B7EC91E558F6}" srcOrd="1" destOrd="0" presId="urn:microsoft.com/office/officeart/2005/8/layout/vProcess5"/>
    <dgm:cxn modelId="{35AC376C-B13B-46E9-BEC1-89F6A208F1F0}" type="presParOf" srcId="{4CC15A1E-A8D0-4E7F-B6AC-F1D49B7A065E}" destId="{7894CA81-E5D5-48A8-B551-D0C2E4ADC51B}" srcOrd="2" destOrd="0" presId="urn:microsoft.com/office/officeart/2005/8/layout/vProcess5"/>
    <dgm:cxn modelId="{73C7AC00-8531-4504-9776-E2741E84AC7A}" type="presParOf" srcId="{4CC15A1E-A8D0-4E7F-B6AC-F1D49B7A065E}" destId="{85849593-FF6C-4AC2-B4DC-893340A02813}" srcOrd="3" destOrd="0" presId="urn:microsoft.com/office/officeart/2005/8/layout/vProcess5"/>
    <dgm:cxn modelId="{1656BD33-F740-4516-9D38-C31061CB8DC6}" type="presParOf" srcId="{4CC15A1E-A8D0-4E7F-B6AC-F1D49B7A065E}" destId="{F1886441-4D23-4511-8B61-9D056F44CCE2}" srcOrd="4" destOrd="0" presId="urn:microsoft.com/office/officeart/2005/8/layout/vProcess5"/>
    <dgm:cxn modelId="{31ABB439-20FC-4C96-9670-A22CD6A06625}" type="presParOf" srcId="{4CC15A1E-A8D0-4E7F-B6AC-F1D49B7A065E}" destId="{0253CF33-6266-4B2B-94DC-932D21178C91}" srcOrd="5" destOrd="0" presId="urn:microsoft.com/office/officeart/2005/8/layout/vProcess5"/>
    <dgm:cxn modelId="{E73A7DD1-9462-4CF9-939C-F510DE1FC985}" type="presParOf" srcId="{4CC15A1E-A8D0-4E7F-B6AC-F1D49B7A065E}" destId="{17741F72-6B79-4126-94B4-E7D0FC5EE68D}" srcOrd="6" destOrd="0" presId="urn:microsoft.com/office/officeart/2005/8/layout/vProcess5"/>
    <dgm:cxn modelId="{1E16FA45-7F68-473B-B516-77A775F87037}" type="presParOf" srcId="{4CC15A1E-A8D0-4E7F-B6AC-F1D49B7A065E}" destId="{B38154C0-676C-421D-9DFE-8FE297956B38}" srcOrd="7" destOrd="0" presId="urn:microsoft.com/office/officeart/2005/8/layout/vProcess5"/>
    <dgm:cxn modelId="{EF1C6DFC-5490-4F24-8C78-6736509D04CC}" type="presParOf" srcId="{4CC15A1E-A8D0-4E7F-B6AC-F1D49B7A065E}" destId="{FB33B966-F5B2-4D08-8881-2FAAC3C3D5E5}" srcOrd="8" destOrd="0" presId="urn:microsoft.com/office/officeart/2005/8/layout/vProcess5"/>
    <dgm:cxn modelId="{DC83AE57-AD78-476F-A953-C1FB4270C93F}" type="presParOf" srcId="{4CC15A1E-A8D0-4E7F-B6AC-F1D49B7A065E}" destId="{B3941B8C-940C-4646-8A37-D32F400E7BA2}" srcOrd="9" destOrd="0" presId="urn:microsoft.com/office/officeart/2005/8/layout/vProcess5"/>
    <dgm:cxn modelId="{1DD999B1-3B97-44FA-B2CB-49B42A7E5895}" type="presParOf" srcId="{4CC15A1E-A8D0-4E7F-B6AC-F1D49B7A065E}" destId="{AEC30F72-F19A-4906-B471-3780523A4D9F}" srcOrd="10" destOrd="0" presId="urn:microsoft.com/office/officeart/2005/8/layout/vProcess5"/>
    <dgm:cxn modelId="{448911A0-6E3F-460D-BB78-77CBCC2E872A}" type="presParOf" srcId="{4CC15A1E-A8D0-4E7F-B6AC-F1D49B7A065E}" destId="{18868A46-E437-40F2-BD1B-2E840C0EC126}" srcOrd="11" destOrd="0" presId="urn:microsoft.com/office/officeart/2005/8/layout/vProcess5"/>
    <dgm:cxn modelId="{528A34DF-B332-4C02-98E5-0061B76F07D3}" type="presParOf" srcId="{4CC15A1E-A8D0-4E7F-B6AC-F1D49B7A065E}" destId="{18299608-5FE2-4A93-A101-F8167EFE2112}" srcOrd="12" destOrd="0" presId="urn:microsoft.com/office/officeart/2005/8/layout/vProcess5"/>
    <dgm:cxn modelId="{78FE6CEF-7474-4EB5-9EDB-830E4C8CF57C}" type="presParOf" srcId="{4CC15A1E-A8D0-4E7F-B6AC-F1D49B7A065E}" destId="{72F0714B-A41F-4BE4-A229-C7FA6F19EF06}" srcOrd="13" destOrd="0" presId="urn:microsoft.com/office/officeart/2005/8/layout/vProcess5"/>
    <dgm:cxn modelId="{B43250B4-4A28-4294-BF66-06F53BB97CFC}" type="presParOf" srcId="{4CC15A1E-A8D0-4E7F-B6AC-F1D49B7A065E}" destId="{1B0621C1-81B0-4DB9-A8C5-7C4ACFBA5F0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40AB58D-9F03-486C-A7D8-5D6ADA365FD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8E43412-00D2-4740-B23A-49DD0595E72B}">
      <dgm:prSet phldrT="[Text]"/>
      <dgm:spPr/>
      <dgm:t>
        <a:bodyPr/>
        <a:lstStyle/>
        <a:p>
          <a:r>
            <a:rPr lang="en-US" dirty="0" smtClean="0"/>
            <a:t>College orientation</a:t>
          </a:r>
          <a:endParaRPr lang="en-US" dirty="0"/>
        </a:p>
      </dgm:t>
    </dgm:pt>
    <dgm:pt modelId="{43EAB47E-74F9-42F9-91BC-C1B54F69BF0E}" type="parTrans" cxnId="{5FAA26E3-D8C9-49DB-9397-3B3E6DA7A21D}">
      <dgm:prSet/>
      <dgm:spPr/>
      <dgm:t>
        <a:bodyPr/>
        <a:lstStyle/>
        <a:p>
          <a:endParaRPr lang="en-US"/>
        </a:p>
      </dgm:t>
    </dgm:pt>
    <dgm:pt modelId="{03C4A529-7480-40FA-88A7-E287E4DFD470}" type="sibTrans" cxnId="{5FAA26E3-D8C9-49DB-9397-3B3E6DA7A21D}">
      <dgm:prSet/>
      <dgm:spPr/>
      <dgm:t>
        <a:bodyPr/>
        <a:lstStyle/>
        <a:p>
          <a:endParaRPr lang="en-US"/>
        </a:p>
      </dgm:t>
    </dgm:pt>
    <dgm:pt modelId="{529D5B65-2398-48BB-9226-A89E3A7DE07E}">
      <dgm:prSet/>
      <dgm:spPr/>
      <dgm:t>
        <a:bodyPr/>
        <a:lstStyle/>
        <a:p>
          <a:r>
            <a:rPr lang="en-US" smtClean="0"/>
            <a:t>Two-year financial aid awards</a:t>
          </a:r>
          <a:endParaRPr lang="en-US" dirty="0" smtClean="0"/>
        </a:p>
      </dgm:t>
    </dgm:pt>
    <dgm:pt modelId="{BE46A6E3-CC2D-47AA-9A70-779F20B117BA}" type="parTrans" cxnId="{728CF0C9-8FA9-4E9A-8C2A-3F23C79ABD4D}">
      <dgm:prSet/>
      <dgm:spPr/>
      <dgm:t>
        <a:bodyPr/>
        <a:lstStyle/>
        <a:p>
          <a:endParaRPr lang="en-US"/>
        </a:p>
      </dgm:t>
    </dgm:pt>
    <dgm:pt modelId="{E966554C-25AE-4050-9047-856C4898EA14}" type="sibTrans" cxnId="{728CF0C9-8FA9-4E9A-8C2A-3F23C79ABD4D}">
      <dgm:prSet/>
      <dgm:spPr/>
      <dgm:t>
        <a:bodyPr/>
        <a:lstStyle/>
        <a:p>
          <a:endParaRPr lang="en-US"/>
        </a:p>
      </dgm:t>
    </dgm:pt>
    <dgm:pt modelId="{53C7ECE3-7975-41C3-939B-6C8C7FB89562}">
      <dgm:prSet/>
      <dgm:spPr/>
      <dgm:t>
        <a:bodyPr/>
        <a:lstStyle/>
        <a:p>
          <a:r>
            <a:rPr lang="en-US" smtClean="0"/>
            <a:t>Scholarship awards</a:t>
          </a:r>
          <a:endParaRPr lang="en-US" dirty="0"/>
        </a:p>
      </dgm:t>
    </dgm:pt>
    <dgm:pt modelId="{8B26E242-7791-4A04-AD5C-BC478E2BB757}" type="parTrans" cxnId="{BB6D2179-C507-4F26-88DB-AFCC105BC51A}">
      <dgm:prSet/>
      <dgm:spPr/>
      <dgm:t>
        <a:bodyPr/>
        <a:lstStyle/>
        <a:p>
          <a:endParaRPr lang="en-US"/>
        </a:p>
      </dgm:t>
    </dgm:pt>
    <dgm:pt modelId="{67F0393A-266E-4273-86D5-D316F1F7C083}" type="sibTrans" cxnId="{BB6D2179-C507-4F26-88DB-AFCC105BC51A}">
      <dgm:prSet/>
      <dgm:spPr/>
      <dgm:t>
        <a:bodyPr/>
        <a:lstStyle/>
        <a:p>
          <a:endParaRPr lang="en-US"/>
        </a:p>
      </dgm:t>
    </dgm:pt>
    <dgm:pt modelId="{5FFF8C74-3BF9-49FA-B856-0DEE8FD11F31}" type="pres">
      <dgm:prSet presAssocID="{840AB58D-9F03-486C-A7D8-5D6ADA365FDB}" presName="diagram" presStyleCnt="0">
        <dgm:presLayoutVars>
          <dgm:dir/>
          <dgm:resizeHandles val="exact"/>
        </dgm:presLayoutVars>
      </dgm:prSet>
      <dgm:spPr/>
      <dgm:t>
        <a:bodyPr/>
        <a:lstStyle/>
        <a:p>
          <a:endParaRPr lang="en-US"/>
        </a:p>
      </dgm:t>
    </dgm:pt>
    <dgm:pt modelId="{541BC872-3819-403A-B492-5B8C2A37C716}" type="pres">
      <dgm:prSet presAssocID="{38E43412-00D2-4740-B23A-49DD0595E72B}" presName="node" presStyleLbl="node1" presStyleIdx="0" presStyleCnt="3" custLinFactNeighborX="-1000" custLinFactNeighborY="-834">
        <dgm:presLayoutVars>
          <dgm:bulletEnabled val="1"/>
        </dgm:presLayoutVars>
      </dgm:prSet>
      <dgm:spPr/>
      <dgm:t>
        <a:bodyPr/>
        <a:lstStyle/>
        <a:p>
          <a:endParaRPr lang="en-US"/>
        </a:p>
      </dgm:t>
    </dgm:pt>
    <dgm:pt modelId="{45793B1A-F027-4911-BE97-0C574AB27DCF}" type="pres">
      <dgm:prSet presAssocID="{03C4A529-7480-40FA-88A7-E287E4DFD470}" presName="sibTrans" presStyleCnt="0"/>
      <dgm:spPr/>
    </dgm:pt>
    <dgm:pt modelId="{C8BAF8FF-D8BE-49B7-8E35-94BA2C2B63C3}" type="pres">
      <dgm:prSet presAssocID="{529D5B65-2398-48BB-9226-A89E3A7DE07E}" presName="node" presStyleLbl="node1" presStyleIdx="1" presStyleCnt="3">
        <dgm:presLayoutVars>
          <dgm:bulletEnabled val="1"/>
        </dgm:presLayoutVars>
      </dgm:prSet>
      <dgm:spPr/>
      <dgm:t>
        <a:bodyPr/>
        <a:lstStyle/>
        <a:p>
          <a:endParaRPr lang="en-US"/>
        </a:p>
      </dgm:t>
    </dgm:pt>
    <dgm:pt modelId="{2C6A6D1C-D642-4F85-AF8D-D032510D64AA}" type="pres">
      <dgm:prSet presAssocID="{E966554C-25AE-4050-9047-856C4898EA14}" presName="sibTrans" presStyleCnt="0"/>
      <dgm:spPr/>
    </dgm:pt>
    <dgm:pt modelId="{BDC2B23E-9AE3-4CAF-839D-6C0D62145066}" type="pres">
      <dgm:prSet presAssocID="{53C7ECE3-7975-41C3-939B-6C8C7FB89562}" presName="node" presStyleLbl="node1" presStyleIdx="2" presStyleCnt="3">
        <dgm:presLayoutVars>
          <dgm:bulletEnabled val="1"/>
        </dgm:presLayoutVars>
      </dgm:prSet>
      <dgm:spPr/>
      <dgm:t>
        <a:bodyPr/>
        <a:lstStyle/>
        <a:p>
          <a:endParaRPr lang="en-US"/>
        </a:p>
      </dgm:t>
    </dgm:pt>
  </dgm:ptLst>
  <dgm:cxnLst>
    <dgm:cxn modelId="{DEF6EBA4-383E-4CA9-8599-4C10AB6C6D37}" type="presOf" srcId="{840AB58D-9F03-486C-A7D8-5D6ADA365FDB}" destId="{5FFF8C74-3BF9-49FA-B856-0DEE8FD11F31}" srcOrd="0" destOrd="0" presId="urn:microsoft.com/office/officeart/2005/8/layout/default"/>
    <dgm:cxn modelId="{5FAA26E3-D8C9-49DB-9397-3B3E6DA7A21D}" srcId="{840AB58D-9F03-486C-A7D8-5D6ADA365FDB}" destId="{38E43412-00D2-4740-B23A-49DD0595E72B}" srcOrd="0" destOrd="0" parTransId="{43EAB47E-74F9-42F9-91BC-C1B54F69BF0E}" sibTransId="{03C4A529-7480-40FA-88A7-E287E4DFD470}"/>
    <dgm:cxn modelId="{BB6D2179-C507-4F26-88DB-AFCC105BC51A}" srcId="{840AB58D-9F03-486C-A7D8-5D6ADA365FDB}" destId="{53C7ECE3-7975-41C3-939B-6C8C7FB89562}" srcOrd="2" destOrd="0" parTransId="{8B26E242-7791-4A04-AD5C-BC478E2BB757}" sibTransId="{67F0393A-266E-4273-86D5-D316F1F7C083}"/>
    <dgm:cxn modelId="{EF916A97-348C-4DD4-93A1-557B906D57B1}" type="presOf" srcId="{529D5B65-2398-48BB-9226-A89E3A7DE07E}" destId="{C8BAF8FF-D8BE-49B7-8E35-94BA2C2B63C3}" srcOrd="0" destOrd="0" presId="urn:microsoft.com/office/officeart/2005/8/layout/default"/>
    <dgm:cxn modelId="{682A6046-04AD-4FDC-B81F-3F825F9BF3DA}" type="presOf" srcId="{53C7ECE3-7975-41C3-939B-6C8C7FB89562}" destId="{BDC2B23E-9AE3-4CAF-839D-6C0D62145066}" srcOrd="0" destOrd="0" presId="urn:microsoft.com/office/officeart/2005/8/layout/default"/>
    <dgm:cxn modelId="{728CF0C9-8FA9-4E9A-8C2A-3F23C79ABD4D}" srcId="{840AB58D-9F03-486C-A7D8-5D6ADA365FDB}" destId="{529D5B65-2398-48BB-9226-A89E3A7DE07E}" srcOrd="1" destOrd="0" parTransId="{BE46A6E3-CC2D-47AA-9A70-779F20B117BA}" sibTransId="{E966554C-25AE-4050-9047-856C4898EA14}"/>
    <dgm:cxn modelId="{CC26239F-43B0-4FE4-8CCB-8EF66E4F4B16}" type="presOf" srcId="{38E43412-00D2-4740-B23A-49DD0595E72B}" destId="{541BC872-3819-403A-B492-5B8C2A37C716}" srcOrd="0" destOrd="0" presId="urn:microsoft.com/office/officeart/2005/8/layout/default"/>
    <dgm:cxn modelId="{A7200ACA-75B7-45DD-A3C0-834E57018498}" type="presParOf" srcId="{5FFF8C74-3BF9-49FA-B856-0DEE8FD11F31}" destId="{541BC872-3819-403A-B492-5B8C2A37C716}" srcOrd="0" destOrd="0" presId="urn:microsoft.com/office/officeart/2005/8/layout/default"/>
    <dgm:cxn modelId="{088A3577-AEC0-4C14-A268-A7183CC39DA5}" type="presParOf" srcId="{5FFF8C74-3BF9-49FA-B856-0DEE8FD11F31}" destId="{45793B1A-F027-4911-BE97-0C574AB27DCF}" srcOrd="1" destOrd="0" presId="urn:microsoft.com/office/officeart/2005/8/layout/default"/>
    <dgm:cxn modelId="{B741C357-19E5-4D86-B962-D63F30B2A086}" type="presParOf" srcId="{5FFF8C74-3BF9-49FA-B856-0DEE8FD11F31}" destId="{C8BAF8FF-D8BE-49B7-8E35-94BA2C2B63C3}" srcOrd="2" destOrd="0" presId="urn:microsoft.com/office/officeart/2005/8/layout/default"/>
    <dgm:cxn modelId="{039E1612-71C0-4D21-B723-98FEAA19A94F}" type="presParOf" srcId="{5FFF8C74-3BF9-49FA-B856-0DEE8FD11F31}" destId="{2C6A6D1C-D642-4F85-AF8D-D032510D64AA}" srcOrd="3" destOrd="0" presId="urn:microsoft.com/office/officeart/2005/8/layout/default"/>
    <dgm:cxn modelId="{3B0F75F6-6FE8-42B5-B87B-3840002FDD5D}" type="presParOf" srcId="{5FFF8C74-3BF9-49FA-B856-0DEE8FD11F31}" destId="{BDC2B23E-9AE3-4CAF-839D-6C0D6214506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5FCDF7E-8E36-4C72-B59E-DED0A986765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826D2204-23A7-4E60-8034-6BD55ED0310B}">
      <dgm:prSet phldrT="[Text]"/>
      <dgm:spPr/>
      <dgm:t>
        <a:bodyPr/>
        <a:lstStyle/>
        <a:p>
          <a:r>
            <a:rPr lang="en-US" smtClean="0"/>
            <a:t>Who needs what?</a:t>
          </a:r>
          <a:endParaRPr lang="en-US"/>
        </a:p>
      </dgm:t>
    </dgm:pt>
    <dgm:pt modelId="{4D41B520-2878-479B-A05D-E121FE71A25D}" type="parTrans" cxnId="{3840DE55-D3DF-4C1B-93D4-2A1798AE6810}">
      <dgm:prSet/>
      <dgm:spPr/>
      <dgm:t>
        <a:bodyPr/>
        <a:lstStyle/>
        <a:p>
          <a:endParaRPr lang="en-US"/>
        </a:p>
      </dgm:t>
    </dgm:pt>
    <dgm:pt modelId="{02EC367B-87AF-4188-8FA3-041ABFB7751F}" type="sibTrans" cxnId="{3840DE55-D3DF-4C1B-93D4-2A1798AE6810}">
      <dgm:prSet/>
      <dgm:spPr/>
      <dgm:t>
        <a:bodyPr/>
        <a:lstStyle/>
        <a:p>
          <a:endParaRPr lang="en-US"/>
        </a:p>
      </dgm:t>
    </dgm:pt>
    <dgm:pt modelId="{E2B72765-A44B-44E0-B91D-7AD57E859329}">
      <dgm:prSet/>
      <dgm:spPr/>
      <dgm:t>
        <a:bodyPr/>
        <a:lstStyle/>
        <a:p>
          <a:r>
            <a:rPr lang="en-US" smtClean="0"/>
            <a:t>What are the conditions of the scholarship?</a:t>
          </a:r>
          <a:endParaRPr lang="en-US" dirty="0" smtClean="0"/>
        </a:p>
      </dgm:t>
    </dgm:pt>
    <dgm:pt modelId="{5B621323-4A86-4652-86F0-96F7C554646A}" type="parTrans" cxnId="{822BC53C-DDB8-45F4-A874-EA98F3A311F5}">
      <dgm:prSet/>
      <dgm:spPr/>
      <dgm:t>
        <a:bodyPr/>
        <a:lstStyle/>
        <a:p>
          <a:endParaRPr lang="en-US"/>
        </a:p>
      </dgm:t>
    </dgm:pt>
    <dgm:pt modelId="{EDA4DBAC-A844-4152-AE37-675DE0AD46DD}" type="sibTrans" cxnId="{822BC53C-DDB8-45F4-A874-EA98F3A311F5}">
      <dgm:prSet/>
      <dgm:spPr/>
      <dgm:t>
        <a:bodyPr/>
        <a:lstStyle/>
        <a:p>
          <a:endParaRPr lang="en-US"/>
        </a:p>
      </dgm:t>
    </dgm:pt>
    <dgm:pt modelId="{7F97138A-ADA0-41D8-BC51-4E7FDCEFAC1A}">
      <dgm:prSet/>
      <dgm:spPr/>
      <dgm:t>
        <a:bodyPr/>
        <a:lstStyle/>
        <a:p>
          <a:r>
            <a:rPr lang="en-US" smtClean="0"/>
            <a:t>Where does the money go?</a:t>
          </a:r>
          <a:endParaRPr lang="en-US" dirty="0" smtClean="0"/>
        </a:p>
      </dgm:t>
    </dgm:pt>
    <dgm:pt modelId="{7AF4C065-3F99-4BF0-BFA0-F2E14236DF4C}" type="parTrans" cxnId="{10D2433E-36BE-4058-BB49-8DEEDD045CED}">
      <dgm:prSet/>
      <dgm:spPr/>
      <dgm:t>
        <a:bodyPr/>
        <a:lstStyle/>
        <a:p>
          <a:endParaRPr lang="en-US"/>
        </a:p>
      </dgm:t>
    </dgm:pt>
    <dgm:pt modelId="{2B961C28-F696-4FFC-8B44-63FFF37D35FA}" type="sibTrans" cxnId="{10D2433E-36BE-4058-BB49-8DEEDD045CED}">
      <dgm:prSet/>
      <dgm:spPr/>
      <dgm:t>
        <a:bodyPr/>
        <a:lstStyle/>
        <a:p>
          <a:endParaRPr lang="en-US"/>
        </a:p>
      </dgm:t>
    </dgm:pt>
    <dgm:pt modelId="{80471D17-AD96-4916-A010-85B8BC369C1B}">
      <dgm:prSet/>
      <dgm:spPr/>
      <dgm:t>
        <a:bodyPr/>
        <a:lstStyle/>
        <a:p>
          <a:r>
            <a:rPr lang="en-US" smtClean="0"/>
            <a:t>Financial aid office</a:t>
          </a:r>
          <a:endParaRPr lang="en-US" dirty="0" smtClean="0"/>
        </a:p>
      </dgm:t>
    </dgm:pt>
    <dgm:pt modelId="{9A5940E1-C502-4A75-AEEC-663C430D3644}" type="parTrans" cxnId="{A0D9FC11-B7C3-4C6F-A56D-97D4342F67DC}">
      <dgm:prSet/>
      <dgm:spPr/>
      <dgm:t>
        <a:bodyPr/>
        <a:lstStyle/>
        <a:p>
          <a:endParaRPr lang="en-US"/>
        </a:p>
      </dgm:t>
    </dgm:pt>
    <dgm:pt modelId="{F5B1EB0B-E5D8-4769-834F-75537B69E51A}" type="sibTrans" cxnId="{A0D9FC11-B7C3-4C6F-A56D-97D4342F67DC}">
      <dgm:prSet/>
      <dgm:spPr/>
      <dgm:t>
        <a:bodyPr/>
        <a:lstStyle/>
        <a:p>
          <a:endParaRPr lang="en-US"/>
        </a:p>
      </dgm:t>
    </dgm:pt>
    <dgm:pt modelId="{7474E17F-27A3-4B39-88B5-ED23598E9B5C}">
      <dgm:prSet/>
      <dgm:spPr/>
      <dgm:t>
        <a:bodyPr/>
        <a:lstStyle/>
        <a:p>
          <a:r>
            <a:rPr lang="en-US" smtClean="0"/>
            <a:t>Student financial services</a:t>
          </a:r>
          <a:endParaRPr lang="en-US" dirty="0" smtClean="0"/>
        </a:p>
      </dgm:t>
    </dgm:pt>
    <dgm:pt modelId="{32CB3F92-3A61-4313-B129-EEB89A6D5D86}" type="parTrans" cxnId="{0EE92BFD-0E02-4F00-A9CC-90F2B945899E}">
      <dgm:prSet/>
      <dgm:spPr/>
      <dgm:t>
        <a:bodyPr/>
        <a:lstStyle/>
        <a:p>
          <a:endParaRPr lang="en-US"/>
        </a:p>
      </dgm:t>
    </dgm:pt>
    <dgm:pt modelId="{B8DACA3D-B291-43E1-91D3-045FE29886B0}" type="sibTrans" cxnId="{0EE92BFD-0E02-4F00-A9CC-90F2B945899E}">
      <dgm:prSet/>
      <dgm:spPr/>
      <dgm:t>
        <a:bodyPr/>
        <a:lstStyle/>
        <a:p>
          <a:endParaRPr lang="en-US"/>
        </a:p>
      </dgm:t>
    </dgm:pt>
    <dgm:pt modelId="{4EF8DECB-9283-4751-98B4-2B3C0A4ED367}">
      <dgm:prSet/>
      <dgm:spPr/>
      <dgm:t>
        <a:bodyPr/>
        <a:lstStyle/>
        <a:p>
          <a:r>
            <a:rPr lang="en-US" smtClean="0"/>
            <a:t>How can the funds be used?</a:t>
          </a:r>
          <a:endParaRPr lang="en-US" dirty="0"/>
        </a:p>
      </dgm:t>
    </dgm:pt>
    <dgm:pt modelId="{993C4528-527E-4A27-A563-B077BC56A757}" type="parTrans" cxnId="{4350EA9C-6087-4FCA-8C4E-DFD202F024AB}">
      <dgm:prSet/>
      <dgm:spPr/>
      <dgm:t>
        <a:bodyPr/>
        <a:lstStyle/>
        <a:p>
          <a:endParaRPr lang="en-US"/>
        </a:p>
      </dgm:t>
    </dgm:pt>
    <dgm:pt modelId="{F214CD02-9C6C-4591-9DA9-73A08B08EEF6}" type="sibTrans" cxnId="{4350EA9C-6087-4FCA-8C4E-DFD202F024AB}">
      <dgm:prSet/>
      <dgm:spPr/>
      <dgm:t>
        <a:bodyPr/>
        <a:lstStyle/>
        <a:p>
          <a:endParaRPr lang="en-US"/>
        </a:p>
      </dgm:t>
    </dgm:pt>
    <dgm:pt modelId="{CB09BA9B-391F-47AB-80D4-2905C869E3B7}">
      <dgm:prSet/>
      <dgm:spPr/>
      <dgm:t>
        <a:bodyPr/>
        <a:lstStyle/>
        <a:p>
          <a:r>
            <a:rPr lang="en-US" smtClean="0"/>
            <a:t>Tuition and fees</a:t>
          </a:r>
          <a:endParaRPr lang="en-US" dirty="0" smtClean="0"/>
        </a:p>
      </dgm:t>
    </dgm:pt>
    <dgm:pt modelId="{60C4CDEA-9D8F-4FF4-9E9D-3DD311F5F43A}" type="parTrans" cxnId="{287F91D1-393F-4877-BB20-0303910DB484}">
      <dgm:prSet/>
      <dgm:spPr/>
      <dgm:t>
        <a:bodyPr/>
        <a:lstStyle/>
        <a:p>
          <a:endParaRPr lang="en-US"/>
        </a:p>
      </dgm:t>
    </dgm:pt>
    <dgm:pt modelId="{E8F48C64-F7FA-4DED-A369-14D4A49AEADC}" type="sibTrans" cxnId="{287F91D1-393F-4877-BB20-0303910DB484}">
      <dgm:prSet/>
      <dgm:spPr/>
      <dgm:t>
        <a:bodyPr/>
        <a:lstStyle/>
        <a:p>
          <a:endParaRPr lang="en-US"/>
        </a:p>
      </dgm:t>
    </dgm:pt>
    <dgm:pt modelId="{B41D69D4-2795-4B38-A5FF-D6FE05EC0D42}">
      <dgm:prSet/>
      <dgm:spPr/>
      <dgm:t>
        <a:bodyPr/>
        <a:lstStyle/>
        <a:p>
          <a:r>
            <a:rPr lang="en-US" smtClean="0"/>
            <a:t>Books</a:t>
          </a:r>
          <a:endParaRPr lang="en-US" dirty="0"/>
        </a:p>
      </dgm:t>
    </dgm:pt>
    <dgm:pt modelId="{C7953BF2-038C-4E6A-B40E-0B4D69B75DCD}" type="parTrans" cxnId="{A8115BB1-2178-4D4F-9007-2955E619778E}">
      <dgm:prSet/>
      <dgm:spPr/>
      <dgm:t>
        <a:bodyPr/>
        <a:lstStyle/>
        <a:p>
          <a:endParaRPr lang="en-US"/>
        </a:p>
      </dgm:t>
    </dgm:pt>
    <dgm:pt modelId="{ACFB748B-5705-466E-8F2F-EEB2010B643C}" type="sibTrans" cxnId="{A8115BB1-2178-4D4F-9007-2955E619778E}">
      <dgm:prSet/>
      <dgm:spPr/>
      <dgm:t>
        <a:bodyPr/>
        <a:lstStyle/>
        <a:p>
          <a:endParaRPr lang="en-US"/>
        </a:p>
      </dgm:t>
    </dgm:pt>
    <dgm:pt modelId="{A3610B8E-1FDD-4047-973E-4D647A570575}" type="pres">
      <dgm:prSet presAssocID="{B5FCDF7E-8E36-4C72-B59E-DED0A9867653}" presName="linear" presStyleCnt="0">
        <dgm:presLayoutVars>
          <dgm:dir/>
          <dgm:animLvl val="lvl"/>
          <dgm:resizeHandles val="exact"/>
        </dgm:presLayoutVars>
      </dgm:prSet>
      <dgm:spPr/>
      <dgm:t>
        <a:bodyPr/>
        <a:lstStyle/>
        <a:p>
          <a:endParaRPr lang="en-US"/>
        </a:p>
      </dgm:t>
    </dgm:pt>
    <dgm:pt modelId="{8742B57E-2886-4D03-9540-FB116B6388D7}" type="pres">
      <dgm:prSet presAssocID="{826D2204-23A7-4E60-8034-6BD55ED0310B}" presName="parentLin" presStyleCnt="0"/>
      <dgm:spPr/>
    </dgm:pt>
    <dgm:pt modelId="{001AE4A6-F9ED-4FF5-BB2D-5EB2980CA8A7}" type="pres">
      <dgm:prSet presAssocID="{826D2204-23A7-4E60-8034-6BD55ED0310B}" presName="parentLeftMargin" presStyleLbl="node1" presStyleIdx="0" presStyleCnt="3"/>
      <dgm:spPr/>
      <dgm:t>
        <a:bodyPr/>
        <a:lstStyle/>
        <a:p>
          <a:endParaRPr lang="en-US"/>
        </a:p>
      </dgm:t>
    </dgm:pt>
    <dgm:pt modelId="{A153BA25-FA73-430B-8EAD-1896A146E6AB}" type="pres">
      <dgm:prSet presAssocID="{826D2204-23A7-4E60-8034-6BD55ED0310B}" presName="parentText" presStyleLbl="node1" presStyleIdx="0" presStyleCnt="3">
        <dgm:presLayoutVars>
          <dgm:chMax val="0"/>
          <dgm:bulletEnabled val="1"/>
        </dgm:presLayoutVars>
      </dgm:prSet>
      <dgm:spPr/>
      <dgm:t>
        <a:bodyPr/>
        <a:lstStyle/>
        <a:p>
          <a:endParaRPr lang="en-US"/>
        </a:p>
      </dgm:t>
    </dgm:pt>
    <dgm:pt modelId="{61BD07BB-BCF9-4285-8A99-B0EEFD482F00}" type="pres">
      <dgm:prSet presAssocID="{826D2204-23A7-4E60-8034-6BD55ED0310B}" presName="negativeSpace" presStyleCnt="0"/>
      <dgm:spPr/>
    </dgm:pt>
    <dgm:pt modelId="{7081AC71-F876-4421-9C5E-9CDC7E81639E}" type="pres">
      <dgm:prSet presAssocID="{826D2204-23A7-4E60-8034-6BD55ED0310B}" presName="childText" presStyleLbl="conFgAcc1" presStyleIdx="0" presStyleCnt="3">
        <dgm:presLayoutVars>
          <dgm:bulletEnabled val="1"/>
        </dgm:presLayoutVars>
      </dgm:prSet>
      <dgm:spPr/>
      <dgm:t>
        <a:bodyPr/>
        <a:lstStyle/>
        <a:p>
          <a:endParaRPr lang="en-US"/>
        </a:p>
      </dgm:t>
    </dgm:pt>
    <dgm:pt modelId="{AA4BE80C-EDD6-4FF3-A87D-FE7C420DF573}" type="pres">
      <dgm:prSet presAssocID="{02EC367B-87AF-4188-8FA3-041ABFB7751F}" presName="spaceBetweenRectangles" presStyleCnt="0"/>
      <dgm:spPr/>
    </dgm:pt>
    <dgm:pt modelId="{0C4BB961-A9CA-4C4F-B030-E7665F24B8B4}" type="pres">
      <dgm:prSet presAssocID="{7F97138A-ADA0-41D8-BC51-4E7FDCEFAC1A}" presName="parentLin" presStyleCnt="0"/>
      <dgm:spPr/>
    </dgm:pt>
    <dgm:pt modelId="{8B25552D-C743-4646-94DE-1709EDC8EAC3}" type="pres">
      <dgm:prSet presAssocID="{7F97138A-ADA0-41D8-BC51-4E7FDCEFAC1A}" presName="parentLeftMargin" presStyleLbl="node1" presStyleIdx="0" presStyleCnt="3"/>
      <dgm:spPr/>
      <dgm:t>
        <a:bodyPr/>
        <a:lstStyle/>
        <a:p>
          <a:endParaRPr lang="en-US"/>
        </a:p>
      </dgm:t>
    </dgm:pt>
    <dgm:pt modelId="{EB443CCA-F197-47F1-A894-CCD33E030CE1}" type="pres">
      <dgm:prSet presAssocID="{7F97138A-ADA0-41D8-BC51-4E7FDCEFAC1A}" presName="parentText" presStyleLbl="node1" presStyleIdx="1" presStyleCnt="3">
        <dgm:presLayoutVars>
          <dgm:chMax val="0"/>
          <dgm:bulletEnabled val="1"/>
        </dgm:presLayoutVars>
      </dgm:prSet>
      <dgm:spPr/>
      <dgm:t>
        <a:bodyPr/>
        <a:lstStyle/>
        <a:p>
          <a:endParaRPr lang="en-US"/>
        </a:p>
      </dgm:t>
    </dgm:pt>
    <dgm:pt modelId="{A7E6A197-B512-4080-B3B7-2753167AD130}" type="pres">
      <dgm:prSet presAssocID="{7F97138A-ADA0-41D8-BC51-4E7FDCEFAC1A}" presName="negativeSpace" presStyleCnt="0"/>
      <dgm:spPr/>
    </dgm:pt>
    <dgm:pt modelId="{52EF6D31-DD53-45B1-8637-EB82C35F7592}" type="pres">
      <dgm:prSet presAssocID="{7F97138A-ADA0-41D8-BC51-4E7FDCEFAC1A}" presName="childText" presStyleLbl="conFgAcc1" presStyleIdx="1" presStyleCnt="3">
        <dgm:presLayoutVars>
          <dgm:bulletEnabled val="1"/>
        </dgm:presLayoutVars>
      </dgm:prSet>
      <dgm:spPr/>
      <dgm:t>
        <a:bodyPr/>
        <a:lstStyle/>
        <a:p>
          <a:endParaRPr lang="en-US"/>
        </a:p>
      </dgm:t>
    </dgm:pt>
    <dgm:pt modelId="{4A60BF8D-CC30-48DE-8A1E-966488F95C68}" type="pres">
      <dgm:prSet presAssocID="{2B961C28-F696-4FFC-8B44-63FFF37D35FA}" presName="spaceBetweenRectangles" presStyleCnt="0"/>
      <dgm:spPr/>
    </dgm:pt>
    <dgm:pt modelId="{188DD134-DC01-45B5-B0B8-47F87AA10B08}" type="pres">
      <dgm:prSet presAssocID="{4EF8DECB-9283-4751-98B4-2B3C0A4ED367}" presName="parentLin" presStyleCnt="0"/>
      <dgm:spPr/>
    </dgm:pt>
    <dgm:pt modelId="{F7C8FE3A-8748-46A8-89AC-875E53EF061C}" type="pres">
      <dgm:prSet presAssocID="{4EF8DECB-9283-4751-98B4-2B3C0A4ED367}" presName="parentLeftMargin" presStyleLbl="node1" presStyleIdx="1" presStyleCnt="3"/>
      <dgm:spPr/>
      <dgm:t>
        <a:bodyPr/>
        <a:lstStyle/>
        <a:p>
          <a:endParaRPr lang="en-US"/>
        </a:p>
      </dgm:t>
    </dgm:pt>
    <dgm:pt modelId="{0BB81665-ED15-4B4B-BFD0-BDFB54562055}" type="pres">
      <dgm:prSet presAssocID="{4EF8DECB-9283-4751-98B4-2B3C0A4ED367}" presName="parentText" presStyleLbl="node1" presStyleIdx="2" presStyleCnt="3">
        <dgm:presLayoutVars>
          <dgm:chMax val="0"/>
          <dgm:bulletEnabled val="1"/>
        </dgm:presLayoutVars>
      </dgm:prSet>
      <dgm:spPr/>
      <dgm:t>
        <a:bodyPr/>
        <a:lstStyle/>
        <a:p>
          <a:endParaRPr lang="en-US"/>
        </a:p>
      </dgm:t>
    </dgm:pt>
    <dgm:pt modelId="{4B3FDA4B-C3B1-421D-96C3-03B63321E515}" type="pres">
      <dgm:prSet presAssocID="{4EF8DECB-9283-4751-98B4-2B3C0A4ED367}" presName="negativeSpace" presStyleCnt="0"/>
      <dgm:spPr/>
    </dgm:pt>
    <dgm:pt modelId="{4C04FE91-FB1D-4870-BEE0-D1C83BC3CB2B}" type="pres">
      <dgm:prSet presAssocID="{4EF8DECB-9283-4751-98B4-2B3C0A4ED367}" presName="childText" presStyleLbl="conFgAcc1" presStyleIdx="2" presStyleCnt="3">
        <dgm:presLayoutVars>
          <dgm:bulletEnabled val="1"/>
        </dgm:presLayoutVars>
      </dgm:prSet>
      <dgm:spPr/>
      <dgm:t>
        <a:bodyPr/>
        <a:lstStyle/>
        <a:p>
          <a:endParaRPr lang="en-US"/>
        </a:p>
      </dgm:t>
    </dgm:pt>
  </dgm:ptLst>
  <dgm:cxnLst>
    <dgm:cxn modelId="{521FD002-0702-46B6-BF42-A5DB9501AFF8}" type="presOf" srcId="{7F97138A-ADA0-41D8-BC51-4E7FDCEFAC1A}" destId="{EB443CCA-F197-47F1-A894-CCD33E030CE1}" srcOrd="1" destOrd="0" presId="urn:microsoft.com/office/officeart/2005/8/layout/list1"/>
    <dgm:cxn modelId="{822BC53C-DDB8-45F4-A874-EA98F3A311F5}" srcId="{826D2204-23A7-4E60-8034-6BD55ED0310B}" destId="{E2B72765-A44B-44E0-B91D-7AD57E859329}" srcOrd="0" destOrd="0" parTransId="{5B621323-4A86-4652-86F0-96F7C554646A}" sibTransId="{EDA4DBAC-A844-4152-AE37-675DE0AD46DD}"/>
    <dgm:cxn modelId="{A0D9FC11-B7C3-4C6F-A56D-97D4342F67DC}" srcId="{7F97138A-ADA0-41D8-BC51-4E7FDCEFAC1A}" destId="{80471D17-AD96-4916-A010-85B8BC369C1B}" srcOrd="0" destOrd="0" parTransId="{9A5940E1-C502-4A75-AEEC-663C430D3644}" sibTransId="{F5B1EB0B-E5D8-4769-834F-75537B69E51A}"/>
    <dgm:cxn modelId="{32F069D5-C847-4232-BDE4-61892FF5821A}" type="presOf" srcId="{CB09BA9B-391F-47AB-80D4-2905C869E3B7}" destId="{4C04FE91-FB1D-4870-BEE0-D1C83BC3CB2B}" srcOrd="0" destOrd="0" presId="urn:microsoft.com/office/officeart/2005/8/layout/list1"/>
    <dgm:cxn modelId="{3840DE55-D3DF-4C1B-93D4-2A1798AE6810}" srcId="{B5FCDF7E-8E36-4C72-B59E-DED0A9867653}" destId="{826D2204-23A7-4E60-8034-6BD55ED0310B}" srcOrd="0" destOrd="0" parTransId="{4D41B520-2878-479B-A05D-E121FE71A25D}" sibTransId="{02EC367B-87AF-4188-8FA3-041ABFB7751F}"/>
    <dgm:cxn modelId="{A8115BB1-2178-4D4F-9007-2955E619778E}" srcId="{4EF8DECB-9283-4751-98B4-2B3C0A4ED367}" destId="{B41D69D4-2795-4B38-A5FF-D6FE05EC0D42}" srcOrd="1" destOrd="0" parTransId="{C7953BF2-038C-4E6A-B40E-0B4D69B75DCD}" sibTransId="{ACFB748B-5705-466E-8F2F-EEB2010B643C}"/>
    <dgm:cxn modelId="{76290FDE-5C92-49BC-AD0B-6956DBCAA210}" type="presOf" srcId="{B41D69D4-2795-4B38-A5FF-D6FE05EC0D42}" destId="{4C04FE91-FB1D-4870-BEE0-D1C83BC3CB2B}" srcOrd="0" destOrd="1" presId="urn:microsoft.com/office/officeart/2005/8/layout/list1"/>
    <dgm:cxn modelId="{287F91D1-393F-4877-BB20-0303910DB484}" srcId="{4EF8DECB-9283-4751-98B4-2B3C0A4ED367}" destId="{CB09BA9B-391F-47AB-80D4-2905C869E3B7}" srcOrd="0" destOrd="0" parTransId="{60C4CDEA-9D8F-4FF4-9E9D-3DD311F5F43A}" sibTransId="{E8F48C64-F7FA-4DED-A369-14D4A49AEADC}"/>
    <dgm:cxn modelId="{7E3D9DEF-E251-44DA-9EBA-312638E99B9B}" type="presOf" srcId="{E2B72765-A44B-44E0-B91D-7AD57E859329}" destId="{7081AC71-F876-4421-9C5E-9CDC7E81639E}" srcOrd="0" destOrd="0" presId="urn:microsoft.com/office/officeart/2005/8/layout/list1"/>
    <dgm:cxn modelId="{C38AAFDB-ACD4-4C62-9A20-9694431A01EB}" type="presOf" srcId="{B5FCDF7E-8E36-4C72-B59E-DED0A9867653}" destId="{A3610B8E-1FDD-4047-973E-4D647A570575}" srcOrd="0" destOrd="0" presId="urn:microsoft.com/office/officeart/2005/8/layout/list1"/>
    <dgm:cxn modelId="{6D747541-B03E-46E9-981D-E6E89011EAF6}" type="presOf" srcId="{4EF8DECB-9283-4751-98B4-2B3C0A4ED367}" destId="{F7C8FE3A-8748-46A8-89AC-875E53EF061C}" srcOrd="0" destOrd="0" presId="urn:microsoft.com/office/officeart/2005/8/layout/list1"/>
    <dgm:cxn modelId="{F97A7D10-9BBF-46DE-83AA-BBA2F3A291F3}" type="presOf" srcId="{80471D17-AD96-4916-A010-85B8BC369C1B}" destId="{52EF6D31-DD53-45B1-8637-EB82C35F7592}" srcOrd="0" destOrd="0" presId="urn:microsoft.com/office/officeart/2005/8/layout/list1"/>
    <dgm:cxn modelId="{E6239F1A-7C5A-484C-909C-A473E22DB361}" type="presOf" srcId="{7474E17F-27A3-4B39-88B5-ED23598E9B5C}" destId="{52EF6D31-DD53-45B1-8637-EB82C35F7592}" srcOrd="0" destOrd="1" presId="urn:microsoft.com/office/officeart/2005/8/layout/list1"/>
    <dgm:cxn modelId="{4350EA9C-6087-4FCA-8C4E-DFD202F024AB}" srcId="{B5FCDF7E-8E36-4C72-B59E-DED0A9867653}" destId="{4EF8DECB-9283-4751-98B4-2B3C0A4ED367}" srcOrd="2" destOrd="0" parTransId="{993C4528-527E-4A27-A563-B077BC56A757}" sibTransId="{F214CD02-9C6C-4591-9DA9-73A08B08EEF6}"/>
    <dgm:cxn modelId="{5AA2FC5C-1EE9-4C1A-AB69-597FBFFABAB6}" type="presOf" srcId="{826D2204-23A7-4E60-8034-6BD55ED0310B}" destId="{A153BA25-FA73-430B-8EAD-1896A146E6AB}" srcOrd="1" destOrd="0" presId="urn:microsoft.com/office/officeart/2005/8/layout/list1"/>
    <dgm:cxn modelId="{31E6CAA7-D900-4054-88A2-CBBDF052BFBE}" type="presOf" srcId="{7F97138A-ADA0-41D8-BC51-4E7FDCEFAC1A}" destId="{8B25552D-C743-4646-94DE-1709EDC8EAC3}" srcOrd="0" destOrd="0" presId="urn:microsoft.com/office/officeart/2005/8/layout/list1"/>
    <dgm:cxn modelId="{10D2433E-36BE-4058-BB49-8DEEDD045CED}" srcId="{B5FCDF7E-8E36-4C72-B59E-DED0A9867653}" destId="{7F97138A-ADA0-41D8-BC51-4E7FDCEFAC1A}" srcOrd="1" destOrd="0" parTransId="{7AF4C065-3F99-4BF0-BFA0-F2E14236DF4C}" sibTransId="{2B961C28-F696-4FFC-8B44-63FFF37D35FA}"/>
    <dgm:cxn modelId="{013DE1D3-697F-4BF9-B47E-65F38B0ACD94}" type="presOf" srcId="{4EF8DECB-9283-4751-98B4-2B3C0A4ED367}" destId="{0BB81665-ED15-4B4B-BFD0-BDFB54562055}" srcOrd="1" destOrd="0" presId="urn:microsoft.com/office/officeart/2005/8/layout/list1"/>
    <dgm:cxn modelId="{728CE44B-2969-4958-A921-C3CC250C1880}" type="presOf" srcId="{826D2204-23A7-4E60-8034-6BD55ED0310B}" destId="{001AE4A6-F9ED-4FF5-BB2D-5EB2980CA8A7}" srcOrd="0" destOrd="0" presId="urn:microsoft.com/office/officeart/2005/8/layout/list1"/>
    <dgm:cxn modelId="{0EE92BFD-0E02-4F00-A9CC-90F2B945899E}" srcId="{7F97138A-ADA0-41D8-BC51-4E7FDCEFAC1A}" destId="{7474E17F-27A3-4B39-88B5-ED23598E9B5C}" srcOrd="1" destOrd="0" parTransId="{32CB3F92-3A61-4313-B129-EEB89A6D5D86}" sibTransId="{B8DACA3D-B291-43E1-91D3-045FE29886B0}"/>
    <dgm:cxn modelId="{0491DD54-C8E1-4100-A176-F02B1C8737FF}" type="presParOf" srcId="{A3610B8E-1FDD-4047-973E-4D647A570575}" destId="{8742B57E-2886-4D03-9540-FB116B6388D7}" srcOrd="0" destOrd="0" presId="urn:microsoft.com/office/officeart/2005/8/layout/list1"/>
    <dgm:cxn modelId="{C5D7A2C6-DC99-45DA-A114-DFC3A3E63836}" type="presParOf" srcId="{8742B57E-2886-4D03-9540-FB116B6388D7}" destId="{001AE4A6-F9ED-4FF5-BB2D-5EB2980CA8A7}" srcOrd="0" destOrd="0" presId="urn:microsoft.com/office/officeart/2005/8/layout/list1"/>
    <dgm:cxn modelId="{5B01A617-6123-47B6-917B-284B5FE9E1A4}" type="presParOf" srcId="{8742B57E-2886-4D03-9540-FB116B6388D7}" destId="{A153BA25-FA73-430B-8EAD-1896A146E6AB}" srcOrd="1" destOrd="0" presId="urn:microsoft.com/office/officeart/2005/8/layout/list1"/>
    <dgm:cxn modelId="{782F4001-ADA7-4D8F-B462-45DE4D29FC6C}" type="presParOf" srcId="{A3610B8E-1FDD-4047-973E-4D647A570575}" destId="{61BD07BB-BCF9-4285-8A99-B0EEFD482F00}" srcOrd="1" destOrd="0" presId="urn:microsoft.com/office/officeart/2005/8/layout/list1"/>
    <dgm:cxn modelId="{D44EE09A-5DBD-4583-91BF-8DECAA91D3CC}" type="presParOf" srcId="{A3610B8E-1FDD-4047-973E-4D647A570575}" destId="{7081AC71-F876-4421-9C5E-9CDC7E81639E}" srcOrd="2" destOrd="0" presId="urn:microsoft.com/office/officeart/2005/8/layout/list1"/>
    <dgm:cxn modelId="{C58887B4-1017-4088-AA5C-6ADF7BC9C69F}" type="presParOf" srcId="{A3610B8E-1FDD-4047-973E-4D647A570575}" destId="{AA4BE80C-EDD6-4FF3-A87D-FE7C420DF573}" srcOrd="3" destOrd="0" presId="urn:microsoft.com/office/officeart/2005/8/layout/list1"/>
    <dgm:cxn modelId="{84CDC84A-2675-4EC7-91F7-70AD98BB39C4}" type="presParOf" srcId="{A3610B8E-1FDD-4047-973E-4D647A570575}" destId="{0C4BB961-A9CA-4C4F-B030-E7665F24B8B4}" srcOrd="4" destOrd="0" presId="urn:microsoft.com/office/officeart/2005/8/layout/list1"/>
    <dgm:cxn modelId="{CB08AE18-31EE-4D30-B9F4-F030BB9B370E}" type="presParOf" srcId="{0C4BB961-A9CA-4C4F-B030-E7665F24B8B4}" destId="{8B25552D-C743-4646-94DE-1709EDC8EAC3}" srcOrd="0" destOrd="0" presId="urn:microsoft.com/office/officeart/2005/8/layout/list1"/>
    <dgm:cxn modelId="{8AF21686-09E6-4373-B4BB-E3BD8F3B855E}" type="presParOf" srcId="{0C4BB961-A9CA-4C4F-B030-E7665F24B8B4}" destId="{EB443CCA-F197-47F1-A894-CCD33E030CE1}" srcOrd="1" destOrd="0" presId="urn:microsoft.com/office/officeart/2005/8/layout/list1"/>
    <dgm:cxn modelId="{A5947EF1-4876-4BEB-95B2-0343D405636C}" type="presParOf" srcId="{A3610B8E-1FDD-4047-973E-4D647A570575}" destId="{A7E6A197-B512-4080-B3B7-2753167AD130}" srcOrd="5" destOrd="0" presId="urn:microsoft.com/office/officeart/2005/8/layout/list1"/>
    <dgm:cxn modelId="{172CDABF-D14F-4290-BFFF-A8F407B088F8}" type="presParOf" srcId="{A3610B8E-1FDD-4047-973E-4D647A570575}" destId="{52EF6D31-DD53-45B1-8637-EB82C35F7592}" srcOrd="6" destOrd="0" presId="urn:microsoft.com/office/officeart/2005/8/layout/list1"/>
    <dgm:cxn modelId="{9148D2FD-51CC-4D60-A4A6-6BDF5FB6D71C}" type="presParOf" srcId="{A3610B8E-1FDD-4047-973E-4D647A570575}" destId="{4A60BF8D-CC30-48DE-8A1E-966488F95C68}" srcOrd="7" destOrd="0" presId="urn:microsoft.com/office/officeart/2005/8/layout/list1"/>
    <dgm:cxn modelId="{E0CB5E25-0CAD-4EC5-A50A-F0BE47CA14B3}" type="presParOf" srcId="{A3610B8E-1FDD-4047-973E-4D647A570575}" destId="{188DD134-DC01-45B5-B0B8-47F87AA10B08}" srcOrd="8" destOrd="0" presId="urn:microsoft.com/office/officeart/2005/8/layout/list1"/>
    <dgm:cxn modelId="{F179182E-4A8D-4634-AB75-E162C65ED020}" type="presParOf" srcId="{188DD134-DC01-45B5-B0B8-47F87AA10B08}" destId="{F7C8FE3A-8748-46A8-89AC-875E53EF061C}" srcOrd="0" destOrd="0" presId="urn:microsoft.com/office/officeart/2005/8/layout/list1"/>
    <dgm:cxn modelId="{35595BDC-52D9-4DEC-8483-19325E6E933A}" type="presParOf" srcId="{188DD134-DC01-45B5-B0B8-47F87AA10B08}" destId="{0BB81665-ED15-4B4B-BFD0-BDFB54562055}" srcOrd="1" destOrd="0" presId="urn:microsoft.com/office/officeart/2005/8/layout/list1"/>
    <dgm:cxn modelId="{81F4F920-7AF4-4182-9987-9D2E1998C10C}" type="presParOf" srcId="{A3610B8E-1FDD-4047-973E-4D647A570575}" destId="{4B3FDA4B-C3B1-421D-96C3-03B63321E515}" srcOrd="9" destOrd="0" presId="urn:microsoft.com/office/officeart/2005/8/layout/list1"/>
    <dgm:cxn modelId="{28CB65F0-0B2D-4970-B005-04D833F961D7}" type="presParOf" srcId="{A3610B8E-1FDD-4047-973E-4D647A570575}" destId="{4C04FE91-FB1D-4870-BEE0-D1C83BC3CB2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2C6BF2-9164-4249-9864-F245C46EED2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E382C085-4736-4676-8219-314EA7ECCD4A}">
      <dgm:prSet phldrT="[Text]"/>
      <dgm:spPr/>
      <dgm:t>
        <a:bodyPr/>
        <a:lstStyle/>
        <a:p>
          <a:pPr>
            <a:lnSpc>
              <a:spcPct val="100000"/>
            </a:lnSpc>
            <a:spcAft>
              <a:spcPts val="0"/>
            </a:spcAft>
          </a:pPr>
          <a:r>
            <a:rPr lang="en-US" dirty="0" smtClean="0"/>
            <a:t>Two-year College</a:t>
          </a:r>
        </a:p>
      </dgm:t>
    </dgm:pt>
    <dgm:pt modelId="{B16EDD1E-5CD5-4742-A5B9-89D9E66F10BF}" type="parTrans" cxnId="{167B8CFC-9E8D-4159-9761-A6D3D44C81F2}">
      <dgm:prSet/>
      <dgm:spPr/>
      <dgm:t>
        <a:bodyPr/>
        <a:lstStyle/>
        <a:p>
          <a:endParaRPr lang="en-US"/>
        </a:p>
      </dgm:t>
    </dgm:pt>
    <dgm:pt modelId="{08F9E972-DB98-435A-B63A-8AE3CD45ADC9}" type="sibTrans" cxnId="{167B8CFC-9E8D-4159-9761-A6D3D44C81F2}">
      <dgm:prSet/>
      <dgm:spPr/>
      <dgm:t>
        <a:bodyPr/>
        <a:lstStyle/>
        <a:p>
          <a:endParaRPr lang="en-US"/>
        </a:p>
      </dgm:t>
    </dgm:pt>
    <dgm:pt modelId="{46BA74A5-6DAC-48E1-A05D-6A7B478A0146}">
      <dgm:prSet phldrT="[Text]"/>
      <dgm:spPr/>
      <dgm:t>
        <a:bodyPr/>
        <a:lstStyle/>
        <a:p>
          <a:r>
            <a:rPr lang="en-US" dirty="0" smtClean="0"/>
            <a:t>Personal information</a:t>
          </a:r>
          <a:endParaRPr lang="en-US" dirty="0"/>
        </a:p>
      </dgm:t>
    </dgm:pt>
    <dgm:pt modelId="{E9380CC8-E1B7-40AD-B42A-5F7879CFA99B}" type="parTrans" cxnId="{505D97C5-BE40-4EF8-AECE-223DB696DAF6}">
      <dgm:prSet/>
      <dgm:spPr/>
      <dgm:t>
        <a:bodyPr/>
        <a:lstStyle/>
        <a:p>
          <a:endParaRPr lang="en-US"/>
        </a:p>
      </dgm:t>
    </dgm:pt>
    <dgm:pt modelId="{A8B1D73A-8EEB-4C05-8807-0F3EEF8B2D5E}" type="sibTrans" cxnId="{505D97C5-BE40-4EF8-AECE-223DB696DAF6}">
      <dgm:prSet/>
      <dgm:spPr/>
      <dgm:t>
        <a:bodyPr/>
        <a:lstStyle/>
        <a:p>
          <a:endParaRPr lang="en-US"/>
        </a:p>
      </dgm:t>
    </dgm:pt>
    <dgm:pt modelId="{D5EC9D1A-3879-4EE4-A84F-75552239B63C}">
      <dgm:prSet phldrT="[Text]"/>
      <dgm:spPr/>
      <dgm:t>
        <a:bodyPr/>
        <a:lstStyle/>
        <a:p>
          <a:r>
            <a:rPr lang="en-US" dirty="0" smtClean="0"/>
            <a:t>Four-year College</a:t>
          </a:r>
          <a:endParaRPr lang="en-US" dirty="0"/>
        </a:p>
      </dgm:t>
    </dgm:pt>
    <dgm:pt modelId="{21F34658-BA06-48E2-A3CE-4F9334C62760}" type="parTrans" cxnId="{8FFD5C5E-BF0B-4283-8F29-4A05EF9D91FF}">
      <dgm:prSet/>
      <dgm:spPr/>
      <dgm:t>
        <a:bodyPr/>
        <a:lstStyle/>
        <a:p>
          <a:endParaRPr lang="en-US"/>
        </a:p>
      </dgm:t>
    </dgm:pt>
    <dgm:pt modelId="{71D315CD-BCEB-4947-807D-C8E685CE331A}" type="sibTrans" cxnId="{8FFD5C5E-BF0B-4283-8F29-4A05EF9D91FF}">
      <dgm:prSet/>
      <dgm:spPr/>
      <dgm:t>
        <a:bodyPr/>
        <a:lstStyle/>
        <a:p>
          <a:endParaRPr lang="en-US"/>
        </a:p>
      </dgm:t>
    </dgm:pt>
    <dgm:pt modelId="{78DE429F-7C95-4AA4-B441-8C6F92DEFF1D}">
      <dgm:prSet phldrT="[Text]"/>
      <dgm:spPr/>
      <dgm:t>
        <a:bodyPr/>
        <a:lstStyle/>
        <a:p>
          <a:r>
            <a:rPr lang="en-US" dirty="0" smtClean="0"/>
            <a:t>Personal Information</a:t>
          </a:r>
          <a:endParaRPr lang="en-US" dirty="0"/>
        </a:p>
      </dgm:t>
    </dgm:pt>
    <dgm:pt modelId="{61295484-9D1B-479A-827C-91A11C8A3CEE}" type="parTrans" cxnId="{107BAB94-E1C3-48F0-9954-8FF478286AB1}">
      <dgm:prSet/>
      <dgm:spPr/>
      <dgm:t>
        <a:bodyPr/>
        <a:lstStyle/>
        <a:p>
          <a:endParaRPr lang="en-US"/>
        </a:p>
      </dgm:t>
    </dgm:pt>
    <dgm:pt modelId="{65201EBF-FD7D-44D4-B8E9-9DD0A09DDACF}" type="sibTrans" cxnId="{107BAB94-E1C3-48F0-9954-8FF478286AB1}">
      <dgm:prSet/>
      <dgm:spPr/>
      <dgm:t>
        <a:bodyPr/>
        <a:lstStyle/>
        <a:p>
          <a:endParaRPr lang="en-US"/>
        </a:p>
      </dgm:t>
    </dgm:pt>
    <dgm:pt modelId="{FBC52932-6FBD-4761-85B9-977A45985FEA}">
      <dgm:prSet/>
      <dgm:spPr/>
      <dgm:t>
        <a:bodyPr/>
        <a:lstStyle/>
        <a:p>
          <a:r>
            <a:rPr lang="en-US" dirty="0" smtClean="0"/>
            <a:t>Transcript</a:t>
          </a:r>
          <a:endParaRPr lang="en-US" dirty="0"/>
        </a:p>
      </dgm:t>
    </dgm:pt>
    <dgm:pt modelId="{BF174592-F00C-4066-ACD7-DDEA88F5322E}" type="parTrans" cxnId="{7B4810AF-BBEE-4282-9F10-961BB2DA17E5}">
      <dgm:prSet/>
      <dgm:spPr/>
      <dgm:t>
        <a:bodyPr/>
        <a:lstStyle/>
        <a:p>
          <a:endParaRPr lang="en-US"/>
        </a:p>
      </dgm:t>
    </dgm:pt>
    <dgm:pt modelId="{C74C3648-6633-4006-A541-18A9D1DFE6F5}" type="sibTrans" cxnId="{7B4810AF-BBEE-4282-9F10-961BB2DA17E5}">
      <dgm:prSet/>
      <dgm:spPr/>
      <dgm:t>
        <a:bodyPr/>
        <a:lstStyle/>
        <a:p>
          <a:endParaRPr lang="en-US"/>
        </a:p>
      </dgm:t>
    </dgm:pt>
    <dgm:pt modelId="{65CA351C-EEE8-482D-B4C6-25CCEE2DC89E}">
      <dgm:prSet/>
      <dgm:spPr/>
      <dgm:t>
        <a:bodyPr/>
        <a:lstStyle/>
        <a:p>
          <a:r>
            <a:rPr lang="en-US" dirty="0" smtClean="0"/>
            <a:t>Financial Aid Information</a:t>
          </a:r>
          <a:endParaRPr lang="en-US" dirty="0"/>
        </a:p>
      </dgm:t>
    </dgm:pt>
    <dgm:pt modelId="{3F2965DE-0827-4AFB-AA92-013AF132D7EA}" type="parTrans" cxnId="{53900C02-A81B-4E4C-9A7A-61FDF1D8A993}">
      <dgm:prSet/>
      <dgm:spPr/>
      <dgm:t>
        <a:bodyPr/>
        <a:lstStyle/>
        <a:p>
          <a:endParaRPr lang="en-US"/>
        </a:p>
      </dgm:t>
    </dgm:pt>
    <dgm:pt modelId="{8AD23907-15AC-44CE-B255-C57D0B6F05D7}" type="sibTrans" cxnId="{53900C02-A81B-4E4C-9A7A-61FDF1D8A993}">
      <dgm:prSet/>
      <dgm:spPr/>
      <dgm:t>
        <a:bodyPr/>
        <a:lstStyle/>
        <a:p>
          <a:endParaRPr lang="en-US"/>
        </a:p>
      </dgm:t>
    </dgm:pt>
    <dgm:pt modelId="{47646DEC-D7D3-40C7-9F9C-57DF22671EC3}">
      <dgm:prSet/>
      <dgm:spPr/>
      <dgm:t>
        <a:bodyPr/>
        <a:lstStyle/>
        <a:p>
          <a:r>
            <a:rPr lang="en-US" dirty="0" smtClean="0"/>
            <a:t>Placement test</a:t>
          </a:r>
          <a:endParaRPr lang="en-US" dirty="0"/>
        </a:p>
      </dgm:t>
    </dgm:pt>
    <dgm:pt modelId="{91C331CF-07D6-443C-A904-9EEA42E045F3}" type="parTrans" cxnId="{6621CEF6-B5B0-43D7-B701-932BE40BAED2}">
      <dgm:prSet/>
      <dgm:spPr/>
      <dgm:t>
        <a:bodyPr/>
        <a:lstStyle/>
        <a:p>
          <a:endParaRPr lang="en-US"/>
        </a:p>
      </dgm:t>
    </dgm:pt>
    <dgm:pt modelId="{95A7A695-C046-43CA-9885-83D82C254823}" type="sibTrans" cxnId="{6621CEF6-B5B0-43D7-B701-932BE40BAED2}">
      <dgm:prSet/>
      <dgm:spPr/>
      <dgm:t>
        <a:bodyPr/>
        <a:lstStyle/>
        <a:p>
          <a:endParaRPr lang="en-US"/>
        </a:p>
      </dgm:t>
    </dgm:pt>
    <dgm:pt modelId="{2E0B681B-5C5D-4D89-AC00-E5B42EBB74BB}">
      <dgm:prSet/>
      <dgm:spPr/>
      <dgm:t>
        <a:bodyPr/>
        <a:lstStyle/>
        <a:p>
          <a:r>
            <a:rPr lang="en-US" dirty="0" smtClean="0"/>
            <a:t>Program-specific prerequisites</a:t>
          </a:r>
          <a:endParaRPr lang="en-US" dirty="0"/>
        </a:p>
      </dgm:t>
    </dgm:pt>
    <dgm:pt modelId="{FE36A96B-EACE-4E23-9FD6-42E88F414D39}" type="parTrans" cxnId="{0B8752D4-1EB7-4269-A9BE-B689880EDD3A}">
      <dgm:prSet/>
      <dgm:spPr/>
      <dgm:t>
        <a:bodyPr/>
        <a:lstStyle/>
        <a:p>
          <a:endParaRPr lang="en-US"/>
        </a:p>
      </dgm:t>
    </dgm:pt>
    <dgm:pt modelId="{AEDAB921-1656-4D9D-8E54-4923F57B726E}" type="sibTrans" cxnId="{0B8752D4-1EB7-4269-A9BE-B689880EDD3A}">
      <dgm:prSet/>
      <dgm:spPr/>
      <dgm:t>
        <a:bodyPr/>
        <a:lstStyle/>
        <a:p>
          <a:endParaRPr lang="en-US"/>
        </a:p>
      </dgm:t>
    </dgm:pt>
    <dgm:pt modelId="{4F748384-518C-498C-8CFF-F1C620BCF1BA}">
      <dgm:prSet/>
      <dgm:spPr/>
      <dgm:t>
        <a:bodyPr/>
        <a:lstStyle/>
        <a:p>
          <a:r>
            <a:rPr lang="en-US" dirty="0" smtClean="0"/>
            <a:t>Transcript</a:t>
          </a:r>
          <a:endParaRPr lang="en-US" dirty="0"/>
        </a:p>
      </dgm:t>
    </dgm:pt>
    <dgm:pt modelId="{176A48F6-1050-42B1-93CC-E8C1CF7A830E}" type="parTrans" cxnId="{F3F441DB-2D78-4D63-91E2-D88EC6780FC7}">
      <dgm:prSet/>
      <dgm:spPr/>
      <dgm:t>
        <a:bodyPr/>
        <a:lstStyle/>
        <a:p>
          <a:endParaRPr lang="en-US"/>
        </a:p>
      </dgm:t>
    </dgm:pt>
    <dgm:pt modelId="{EC2F3D03-0164-4216-A23A-FFD8B2388CE3}" type="sibTrans" cxnId="{F3F441DB-2D78-4D63-91E2-D88EC6780FC7}">
      <dgm:prSet/>
      <dgm:spPr/>
      <dgm:t>
        <a:bodyPr/>
        <a:lstStyle/>
        <a:p>
          <a:endParaRPr lang="en-US"/>
        </a:p>
      </dgm:t>
    </dgm:pt>
    <dgm:pt modelId="{FC0CB9E1-6639-4CDA-98BA-B122F6FF9382}">
      <dgm:prSet/>
      <dgm:spPr/>
      <dgm:t>
        <a:bodyPr/>
        <a:lstStyle/>
        <a:p>
          <a:r>
            <a:rPr lang="en-US" dirty="0" smtClean="0"/>
            <a:t>Letter of Recommendation</a:t>
          </a:r>
          <a:endParaRPr lang="en-US" dirty="0"/>
        </a:p>
      </dgm:t>
    </dgm:pt>
    <dgm:pt modelId="{951A67DD-D970-4E94-9C6C-79B0108E3246}" type="parTrans" cxnId="{68B84A3B-E5AA-47BE-AE3B-B74AE10D5432}">
      <dgm:prSet/>
      <dgm:spPr/>
      <dgm:t>
        <a:bodyPr/>
        <a:lstStyle/>
        <a:p>
          <a:endParaRPr lang="en-US"/>
        </a:p>
      </dgm:t>
    </dgm:pt>
    <dgm:pt modelId="{6B29766F-D8F8-48A5-9EBB-7C8E93B41268}" type="sibTrans" cxnId="{68B84A3B-E5AA-47BE-AE3B-B74AE10D5432}">
      <dgm:prSet/>
      <dgm:spPr/>
      <dgm:t>
        <a:bodyPr/>
        <a:lstStyle/>
        <a:p>
          <a:endParaRPr lang="en-US"/>
        </a:p>
      </dgm:t>
    </dgm:pt>
    <dgm:pt modelId="{C0A6A4D6-E0C4-4E7C-90D3-AFFA54F80864}">
      <dgm:prSet/>
      <dgm:spPr/>
      <dgm:t>
        <a:bodyPr/>
        <a:lstStyle/>
        <a:p>
          <a:r>
            <a:rPr lang="en-US" dirty="0" smtClean="0"/>
            <a:t>Standardized Test Scores</a:t>
          </a:r>
          <a:endParaRPr lang="en-US" dirty="0"/>
        </a:p>
      </dgm:t>
    </dgm:pt>
    <dgm:pt modelId="{FF8A19D8-3F12-433D-877B-610878B665F3}" type="parTrans" cxnId="{B844FF5A-C3A7-4B16-A9E1-8A29102F3F5A}">
      <dgm:prSet/>
      <dgm:spPr/>
      <dgm:t>
        <a:bodyPr/>
        <a:lstStyle/>
        <a:p>
          <a:endParaRPr lang="en-US"/>
        </a:p>
      </dgm:t>
    </dgm:pt>
    <dgm:pt modelId="{8B3C20FE-31A3-43A8-AC9C-E2CF8EB78A34}" type="sibTrans" cxnId="{B844FF5A-C3A7-4B16-A9E1-8A29102F3F5A}">
      <dgm:prSet/>
      <dgm:spPr/>
      <dgm:t>
        <a:bodyPr/>
        <a:lstStyle/>
        <a:p>
          <a:endParaRPr lang="en-US"/>
        </a:p>
      </dgm:t>
    </dgm:pt>
    <dgm:pt modelId="{BC540C92-7E72-4E40-985B-117C7E6954AB}">
      <dgm:prSet/>
      <dgm:spPr/>
      <dgm:t>
        <a:bodyPr/>
        <a:lstStyle/>
        <a:p>
          <a:r>
            <a:rPr lang="en-US" dirty="0" smtClean="0"/>
            <a:t>Financial Aid Information</a:t>
          </a:r>
          <a:endParaRPr lang="en-US" dirty="0"/>
        </a:p>
      </dgm:t>
    </dgm:pt>
    <dgm:pt modelId="{1106A641-EB9B-4713-BF96-FE918503B759}" type="parTrans" cxnId="{B0E9B1C4-4FBD-42BF-8975-50BDB2EE8BE9}">
      <dgm:prSet/>
      <dgm:spPr/>
      <dgm:t>
        <a:bodyPr/>
        <a:lstStyle/>
        <a:p>
          <a:endParaRPr lang="en-US"/>
        </a:p>
      </dgm:t>
    </dgm:pt>
    <dgm:pt modelId="{BAA3115F-FD9D-4012-B2D4-AEC619085238}" type="sibTrans" cxnId="{B0E9B1C4-4FBD-42BF-8975-50BDB2EE8BE9}">
      <dgm:prSet/>
      <dgm:spPr/>
      <dgm:t>
        <a:bodyPr/>
        <a:lstStyle/>
        <a:p>
          <a:endParaRPr lang="en-US"/>
        </a:p>
      </dgm:t>
    </dgm:pt>
    <dgm:pt modelId="{12628F71-D5A2-41C9-8A9A-78DF3F85A2E7}">
      <dgm:prSet/>
      <dgm:spPr/>
      <dgm:t>
        <a:bodyPr/>
        <a:lstStyle/>
        <a:p>
          <a:r>
            <a:rPr lang="en-US" dirty="0" smtClean="0"/>
            <a:t>Resume of Activities</a:t>
          </a:r>
          <a:endParaRPr lang="en-US" dirty="0"/>
        </a:p>
      </dgm:t>
    </dgm:pt>
    <dgm:pt modelId="{0F221D0A-DDFC-4C50-BE3C-1EEFC1510D40}" type="parTrans" cxnId="{72EDB381-6B92-4999-92BD-A9A2D65A257D}">
      <dgm:prSet/>
      <dgm:spPr/>
      <dgm:t>
        <a:bodyPr/>
        <a:lstStyle/>
        <a:p>
          <a:endParaRPr lang="en-US"/>
        </a:p>
      </dgm:t>
    </dgm:pt>
    <dgm:pt modelId="{5E9D19A0-2392-4930-B5FC-BB8C2F1B54FC}" type="sibTrans" cxnId="{72EDB381-6B92-4999-92BD-A9A2D65A257D}">
      <dgm:prSet/>
      <dgm:spPr/>
      <dgm:t>
        <a:bodyPr/>
        <a:lstStyle/>
        <a:p>
          <a:endParaRPr lang="en-US"/>
        </a:p>
      </dgm:t>
    </dgm:pt>
    <dgm:pt modelId="{28453485-8E24-444C-B154-2008E539ED1C}">
      <dgm:prSet/>
      <dgm:spPr/>
      <dgm:t>
        <a:bodyPr/>
        <a:lstStyle/>
        <a:p>
          <a:r>
            <a:rPr lang="en-US" dirty="0" smtClean="0"/>
            <a:t>Essay and Short Answer Questions</a:t>
          </a:r>
          <a:endParaRPr lang="en-US" dirty="0"/>
        </a:p>
      </dgm:t>
    </dgm:pt>
    <dgm:pt modelId="{F27C2DB6-054F-4CE6-9D6A-198979C58BAF}" type="parTrans" cxnId="{53220315-CE4B-4705-9CB7-1DA496159D25}">
      <dgm:prSet/>
      <dgm:spPr/>
      <dgm:t>
        <a:bodyPr/>
        <a:lstStyle/>
        <a:p>
          <a:endParaRPr lang="en-US"/>
        </a:p>
      </dgm:t>
    </dgm:pt>
    <dgm:pt modelId="{97A2B083-6D7B-4F1F-9423-2EF77652A8D6}" type="sibTrans" cxnId="{53220315-CE4B-4705-9CB7-1DA496159D25}">
      <dgm:prSet/>
      <dgm:spPr/>
      <dgm:t>
        <a:bodyPr/>
        <a:lstStyle/>
        <a:p>
          <a:endParaRPr lang="en-US"/>
        </a:p>
      </dgm:t>
    </dgm:pt>
    <dgm:pt modelId="{5918D3F9-59E3-42E0-9A47-E00077BF2780}" type="pres">
      <dgm:prSet presAssocID="{D22C6BF2-9164-4249-9864-F245C46EED2E}" presName="Name0" presStyleCnt="0">
        <dgm:presLayoutVars>
          <dgm:dir/>
          <dgm:animLvl val="lvl"/>
          <dgm:resizeHandles val="exact"/>
        </dgm:presLayoutVars>
      </dgm:prSet>
      <dgm:spPr/>
      <dgm:t>
        <a:bodyPr/>
        <a:lstStyle/>
        <a:p>
          <a:endParaRPr lang="en-US"/>
        </a:p>
      </dgm:t>
    </dgm:pt>
    <dgm:pt modelId="{12998B6A-440D-4E90-98E1-9C392D4BDFCE}" type="pres">
      <dgm:prSet presAssocID="{E382C085-4736-4676-8219-314EA7ECCD4A}" presName="composite" presStyleCnt="0"/>
      <dgm:spPr/>
    </dgm:pt>
    <dgm:pt modelId="{5839FF37-B7EA-4FE1-A556-DF203A04E485}" type="pres">
      <dgm:prSet presAssocID="{E382C085-4736-4676-8219-314EA7ECCD4A}" presName="parTx" presStyleLbl="alignNode1" presStyleIdx="0" presStyleCnt="2">
        <dgm:presLayoutVars>
          <dgm:chMax val="0"/>
          <dgm:chPref val="0"/>
          <dgm:bulletEnabled val="1"/>
        </dgm:presLayoutVars>
      </dgm:prSet>
      <dgm:spPr/>
      <dgm:t>
        <a:bodyPr/>
        <a:lstStyle/>
        <a:p>
          <a:endParaRPr lang="en-US"/>
        </a:p>
      </dgm:t>
    </dgm:pt>
    <dgm:pt modelId="{4E80A21A-4813-4AE7-A6E7-843C9BB0F85C}" type="pres">
      <dgm:prSet presAssocID="{E382C085-4736-4676-8219-314EA7ECCD4A}" presName="desTx" presStyleLbl="alignAccFollowNode1" presStyleIdx="0" presStyleCnt="2">
        <dgm:presLayoutVars>
          <dgm:bulletEnabled val="1"/>
        </dgm:presLayoutVars>
      </dgm:prSet>
      <dgm:spPr/>
      <dgm:t>
        <a:bodyPr/>
        <a:lstStyle/>
        <a:p>
          <a:endParaRPr lang="en-US"/>
        </a:p>
      </dgm:t>
    </dgm:pt>
    <dgm:pt modelId="{131F8F17-D0FD-434D-8C33-08CE3167F2C8}" type="pres">
      <dgm:prSet presAssocID="{08F9E972-DB98-435A-B63A-8AE3CD45ADC9}" presName="space" presStyleCnt="0"/>
      <dgm:spPr/>
    </dgm:pt>
    <dgm:pt modelId="{C57F3C87-30D3-478D-9C5F-1436094C7F3B}" type="pres">
      <dgm:prSet presAssocID="{D5EC9D1A-3879-4EE4-A84F-75552239B63C}" presName="composite" presStyleCnt="0"/>
      <dgm:spPr/>
    </dgm:pt>
    <dgm:pt modelId="{A022FF2C-4A9E-49D2-AEF5-A8295D9DE9A9}" type="pres">
      <dgm:prSet presAssocID="{D5EC9D1A-3879-4EE4-A84F-75552239B63C}" presName="parTx" presStyleLbl="alignNode1" presStyleIdx="1" presStyleCnt="2">
        <dgm:presLayoutVars>
          <dgm:chMax val="0"/>
          <dgm:chPref val="0"/>
          <dgm:bulletEnabled val="1"/>
        </dgm:presLayoutVars>
      </dgm:prSet>
      <dgm:spPr/>
      <dgm:t>
        <a:bodyPr/>
        <a:lstStyle/>
        <a:p>
          <a:endParaRPr lang="en-US"/>
        </a:p>
      </dgm:t>
    </dgm:pt>
    <dgm:pt modelId="{BEA9BFB4-47DB-471E-AAB2-BCFF9B3E0D03}" type="pres">
      <dgm:prSet presAssocID="{D5EC9D1A-3879-4EE4-A84F-75552239B63C}" presName="desTx" presStyleLbl="alignAccFollowNode1" presStyleIdx="1" presStyleCnt="2">
        <dgm:presLayoutVars>
          <dgm:bulletEnabled val="1"/>
        </dgm:presLayoutVars>
      </dgm:prSet>
      <dgm:spPr/>
      <dgm:t>
        <a:bodyPr/>
        <a:lstStyle/>
        <a:p>
          <a:endParaRPr lang="en-US"/>
        </a:p>
      </dgm:t>
    </dgm:pt>
  </dgm:ptLst>
  <dgm:cxnLst>
    <dgm:cxn modelId="{A1FFF7F6-8D95-4512-B240-154E1278BDBF}" type="presOf" srcId="{4F748384-518C-498C-8CFF-F1C620BCF1BA}" destId="{BEA9BFB4-47DB-471E-AAB2-BCFF9B3E0D03}" srcOrd="0" destOrd="1" presId="urn:microsoft.com/office/officeart/2005/8/layout/hList1"/>
    <dgm:cxn modelId="{49A02798-0FDA-4B39-8ED5-8CBD1FA856F4}" type="presOf" srcId="{47646DEC-D7D3-40C7-9F9C-57DF22671EC3}" destId="{4E80A21A-4813-4AE7-A6E7-843C9BB0F85C}" srcOrd="0" destOrd="3" presId="urn:microsoft.com/office/officeart/2005/8/layout/hList1"/>
    <dgm:cxn modelId="{53220315-CE4B-4705-9CB7-1DA496159D25}" srcId="{D5EC9D1A-3879-4EE4-A84F-75552239B63C}" destId="{28453485-8E24-444C-B154-2008E539ED1C}" srcOrd="6" destOrd="0" parTransId="{F27C2DB6-054F-4CE6-9D6A-198979C58BAF}" sibTransId="{97A2B083-6D7B-4F1F-9423-2EF77652A8D6}"/>
    <dgm:cxn modelId="{8C4DF769-C1EB-4A05-B7E8-3FCE10D7B87D}" type="presOf" srcId="{E382C085-4736-4676-8219-314EA7ECCD4A}" destId="{5839FF37-B7EA-4FE1-A556-DF203A04E485}" srcOrd="0" destOrd="0" presId="urn:microsoft.com/office/officeart/2005/8/layout/hList1"/>
    <dgm:cxn modelId="{7B4810AF-BBEE-4282-9F10-961BB2DA17E5}" srcId="{E382C085-4736-4676-8219-314EA7ECCD4A}" destId="{FBC52932-6FBD-4761-85B9-977A45985FEA}" srcOrd="1" destOrd="0" parTransId="{BF174592-F00C-4066-ACD7-DDEA88F5322E}" sibTransId="{C74C3648-6633-4006-A541-18A9D1DFE6F5}"/>
    <dgm:cxn modelId="{F8060AB4-AF6D-4AF4-9EAE-399DC7CD625D}" type="presOf" srcId="{FBC52932-6FBD-4761-85B9-977A45985FEA}" destId="{4E80A21A-4813-4AE7-A6E7-843C9BB0F85C}" srcOrd="0" destOrd="1" presId="urn:microsoft.com/office/officeart/2005/8/layout/hList1"/>
    <dgm:cxn modelId="{298DDA7A-6D61-4186-A3FD-BE216C6AA1B4}" type="presOf" srcId="{28453485-8E24-444C-B154-2008E539ED1C}" destId="{BEA9BFB4-47DB-471E-AAB2-BCFF9B3E0D03}" srcOrd="0" destOrd="6" presId="urn:microsoft.com/office/officeart/2005/8/layout/hList1"/>
    <dgm:cxn modelId="{6621CEF6-B5B0-43D7-B701-932BE40BAED2}" srcId="{E382C085-4736-4676-8219-314EA7ECCD4A}" destId="{47646DEC-D7D3-40C7-9F9C-57DF22671EC3}" srcOrd="3" destOrd="0" parTransId="{91C331CF-07D6-443C-A904-9EEA42E045F3}" sibTransId="{95A7A695-C046-43CA-9885-83D82C254823}"/>
    <dgm:cxn modelId="{B0E9B1C4-4FBD-42BF-8975-50BDB2EE8BE9}" srcId="{D5EC9D1A-3879-4EE4-A84F-75552239B63C}" destId="{BC540C92-7E72-4E40-985B-117C7E6954AB}" srcOrd="4" destOrd="0" parTransId="{1106A641-EB9B-4713-BF96-FE918503B759}" sibTransId="{BAA3115F-FD9D-4012-B2D4-AEC619085238}"/>
    <dgm:cxn modelId="{30683C0D-1E18-45B8-AEDF-7A9744C3468C}" type="presOf" srcId="{46BA74A5-6DAC-48E1-A05D-6A7B478A0146}" destId="{4E80A21A-4813-4AE7-A6E7-843C9BB0F85C}" srcOrd="0" destOrd="0" presId="urn:microsoft.com/office/officeart/2005/8/layout/hList1"/>
    <dgm:cxn modelId="{C06DF994-D17A-4E61-813E-2BF57AB162D0}" type="presOf" srcId="{D5EC9D1A-3879-4EE4-A84F-75552239B63C}" destId="{A022FF2C-4A9E-49D2-AEF5-A8295D9DE9A9}" srcOrd="0" destOrd="0" presId="urn:microsoft.com/office/officeart/2005/8/layout/hList1"/>
    <dgm:cxn modelId="{505D97C5-BE40-4EF8-AECE-223DB696DAF6}" srcId="{E382C085-4736-4676-8219-314EA7ECCD4A}" destId="{46BA74A5-6DAC-48E1-A05D-6A7B478A0146}" srcOrd="0" destOrd="0" parTransId="{E9380CC8-E1B7-40AD-B42A-5F7879CFA99B}" sibTransId="{A8B1D73A-8EEB-4C05-8807-0F3EEF8B2D5E}"/>
    <dgm:cxn modelId="{B844FF5A-C3A7-4B16-A9E1-8A29102F3F5A}" srcId="{D5EC9D1A-3879-4EE4-A84F-75552239B63C}" destId="{C0A6A4D6-E0C4-4E7C-90D3-AFFA54F80864}" srcOrd="3" destOrd="0" parTransId="{FF8A19D8-3F12-433D-877B-610878B665F3}" sibTransId="{8B3C20FE-31A3-43A8-AC9C-E2CF8EB78A34}"/>
    <dgm:cxn modelId="{53900C02-A81B-4E4C-9A7A-61FDF1D8A993}" srcId="{E382C085-4736-4676-8219-314EA7ECCD4A}" destId="{65CA351C-EEE8-482D-B4C6-25CCEE2DC89E}" srcOrd="2" destOrd="0" parTransId="{3F2965DE-0827-4AFB-AA92-013AF132D7EA}" sibTransId="{8AD23907-15AC-44CE-B255-C57D0B6F05D7}"/>
    <dgm:cxn modelId="{E5CA3042-5799-4D71-84D4-30748B218825}" type="presOf" srcId="{2E0B681B-5C5D-4D89-AC00-E5B42EBB74BB}" destId="{4E80A21A-4813-4AE7-A6E7-843C9BB0F85C}" srcOrd="0" destOrd="4" presId="urn:microsoft.com/office/officeart/2005/8/layout/hList1"/>
    <dgm:cxn modelId="{8084D4FD-39A0-4C32-A840-1AE7C871D565}" type="presOf" srcId="{78DE429F-7C95-4AA4-B441-8C6F92DEFF1D}" destId="{BEA9BFB4-47DB-471E-AAB2-BCFF9B3E0D03}" srcOrd="0" destOrd="0" presId="urn:microsoft.com/office/officeart/2005/8/layout/hList1"/>
    <dgm:cxn modelId="{43CE4353-F3C0-4928-A488-6DF07AE7C5D6}" type="presOf" srcId="{BC540C92-7E72-4E40-985B-117C7E6954AB}" destId="{BEA9BFB4-47DB-471E-AAB2-BCFF9B3E0D03}" srcOrd="0" destOrd="4" presId="urn:microsoft.com/office/officeart/2005/8/layout/hList1"/>
    <dgm:cxn modelId="{72EDB381-6B92-4999-92BD-A9A2D65A257D}" srcId="{D5EC9D1A-3879-4EE4-A84F-75552239B63C}" destId="{12628F71-D5A2-41C9-8A9A-78DF3F85A2E7}" srcOrd="5" destOrd="0" parTransId="{0F221D0A-DDFC-4C50-BE3C-1EEFC1510D40}" sibTransId="{5E9D19A0-2392-4930-B5FC-BB8C2F1B54FC}"/>
    <dgm:cxn modelId="{8A55094A-6D61-4011-96C2-C1DCD4002D0C}" type="presOf" srcId="{65CA351C-EEE8-482D-B4C6-25CCEE2DC89E}" destId="{4E80A21A-4813-4AE7-A6E7-843C9BB0F85C}" srcOrd="0" destOrd="2" presId="urn:microsoft.com/office/officeart/2005/8/layout/hList1"/>
    <dgm:cxn modelId="{F3F441DB-2D78-4D63-91E2-D88EC6780FC7}" srcId="{D5EC9D1A-3879-4EE4-A84F-75552239B63C}" destId="{4F748384-518C-498C-8CFF-F1C620BCF1BA}" srcOrd="1" destOrd="0" parTransId="{176A48F6-1050-42B1-93CC-E8C1CF7A830E}" sibTransId="{EC2F3D03-0164-4216-A23A-FFD8B2388CE3}"/>
    <dgm:cxn modelId="{0B8752D4-1EB7-4269-A9BE-B689880EDD3A}" srcId="{E382C085-4736-4676-8219-314EA7ECCD4A}" destId="{2E0B681B-5C5D-4D89-AC00-E5B42EBB74BB}" srcOrd="4" destOrd="0" parTransId="{FE36A96B-EACE-4E23-9FD6-42E88F414D39}" sibTransId="{AEDAB921-1656-4D9D-8E54-4923F57B726E}"/>
    <dgm:cxn modelId="{CD8C9069-4081-47F2-B853-105A5D88C370}" type="presOf" srcId="{FC0CB9E1-6639-4CDA-98BA-B122F6FF9382}" destId="{BEA9BFB4-47DB-471E-AAB2-BCFF9B3E0D03}" srcOrd="0" destOrd="2" presId="urn:microsoft.com/office/officeart/2005/8/layout/hList1"/>
    <dgm:cxn modelId="{8D3BC167-E192-40D2-9FF6-68C90E8022E5}" type="presOf" srcId="{12628F71-D5A2-41C9-8A9A-78DF3F85A2E7}" destId="{BEA9BFB4-47DB-471E-AAB2-BCFF9B3E0D03}" srcOrd="0" destOrd="5" presId="urn:microsoft.com/office/officeart/2005/8/layout/hList1"/>
    <dgm:cxn modelId="{68B84A3B-E5AA-47BE-AE3B-B74AE10D5432}" srcId="{D5EC9D1A-3879-4EE4-A84F-75552239B63C}" destId="{FC0CB9E1-6639-4CDA-98BA-B122F6FF9382}" srcOrd="2" destOrd="0" parTransId="{951A67DD-D970-4E94-9C6C-79B0108E3246}" sibTransId="{6B29766F-D8F8-48A5-9EBB-7C8E93B41268}"/>
    <dgm:cxn modelId="{24316B23-084F-4B51-985D-E80C9CAC2D12}" type="presOf" srcId="{D22C6BF2-9164-4249-9864-F245C46EED2E}" destId="{5918D3F9-59E3-42E0-9A47-E00077BF2780}" srcOrd="0" destOrd="0" presId="urn:microsoft.com/office/officeart/2005/8/layout/hList1"/>
    <dgm:cxn modelId="{167B8CFC-9E8D-4159-9761-A6D3D44C81F2}" srcId="{D22C6BF2-9164-4249-9864-F245C46EED2E}" destId="{E382C085-4736-4676-8219-314EA7ECCD4A}" srcOrd="0" destOrd="0" parTransId="{B16EDD1E-5CD5-4742-A5B9-89D9E66F10BF}" sibTransId="{08F9E972-DB98-435A-B63A-8AE3CD45ADC9}"/>
    <dgm:cxn modelId="{8FFD5C5E-BF0B-4283-8F29-4A05EF9D91FF}" srcId="{D22C6BF2-9164-4249-9864-F245C46EED2E}" destId="{D5EC9D1A-3879-4EE4-A84F-75552239B63C}" srcOrd="1" destOrd="0" parTransId="{21F34658-BA06-48E2-A3CE-4F9334C62760}" sibTransId="{71D315CD-BCEB-4947-807D-C8E685CE331A}"/>
    <dgm:cxn modelId="{50C63DB4-76D7-4EC6-B1E7-3542A9C5E85D}" type="presOf" srcId="{C0A6A4D6-E0C4-4E7C-90D3-AFFA54F80864}" destId="{BEA9BFB4-47DB-471E-AAB2-BCFF9B3E0D03}" srcOrd="0" destOrd="3" presId="urn:microsoft.com/office/officeart/2005/8/layout/hList1"/>
    <dgm:cxn modelId="{107BAB94-E1C3-48F0-9954-8FF478286AB1}" srcId="{D5EC9D1A-3879-4EE4-A84F-75552239B63C}" destId="{78DE429F-7C95-4AA4-B441-8C6F92DEFF1D}" srcOrd="0" destOrd="0" parTransId="{61295484-9D1B-479A-827C-91A11C8A3CEE}" sibTransId="{65201EBF-FD7D-44D4-B8E9-9DD0A09DDACF}"/>
    <dgm:cxn modelId="{1D16B54C-0699-48D5-A2DD-4E08533194A9}" type="presParOf" srcId="{5918D3F9-59E3-42E0-9A47-E00077BF2780}" destId="{12998B6A-440D-4E90-98E1-9C392D4BDFCE}" srcOrd="0" destOrd="0" presId="urn:microsoft.com/office/officeart/2005/8/layout/hList1"/>
    <dgm:cxn modelId="{C2055ED0-22C4-45E6-BDAC-DB5C6D1870A7}" type="presParOf" srcId="{12998B6A-440D-4E90-98E1-9C392D4BDFCE}" destId="{5839FF37-B7EA-4FE1-A556-DF203A04E485}" srcOrd="0" destOrd="0" presId="urn:microsoft.com/office/officeart/2005/8/layout/hList1"/>
    <dgm:cxn modelId="{9DB568D6-BC20-4539-B519-2CD76A0EBC72}" type="presParOf" srcId="{12998B6A-440D-4E90-98E1-9C392D4BDFCE}" destId="{4E80A21A-4813-4AE7-A6E7-843C9BB0F85C}" srcOrd="1" destOrd="0" presId="urn:microsoft.com/office/officeart/2005/8/layout/hList1"/>
    <dgm:cxn modelId="{A47A2CA0-D91B-436B-AB90-3BA86B51B201}" type="presParOf" srcId="{5918D3F9-59E3-42E0-9A47-E00077BF2780}" destId="{131F8F17-D0FD-434D-8C33-08CE3167F2C8}" srcOrd="1" destOrd="0" presId="urn:microsoft.com/office/officeart/2005/8/layout/hList1"/>
    <dgm:cxn modelId="{F46B8D65-ABE0-451E-B3EE-5E339FE1B40C}" type="presParOf" srcId="{5918D3F9-59E3-42E0-9A47-E00077BF2780}" destId="{C57F3C87-30D3-478D-9C5F-1436094C7F3B}" srcOrd="2" destOrd="0" presId="urn:microsoft.com/office/officeart/2005/8/layout/hList1"/>
    <dgm:cxn modelId="{C842AD9E-5003-4804-B822-397E0D486B0C}" type="presParOf" srcId="{C57F3C87-30D3-478D-9C5F-1436094C7F3B}" destId="{A022FF2C-4A9E-49D2-AEF5-A8295D9DE9A9}" srcOrd="0" destOrd="0" presId="urn:microsoft.com/office/officeart/2005/8/layout/hList1"/>
    <dgm:cxn modelId="{7D6E4633-4C4C-4AF3-A267-CEF8F5BFD6CC}" type="presParOf" srcId="{C57F3C87-30D3-478D-9C5F-1436094C7F3B}" destId="{BEA9BFB4-47DB-471E-AAB2-BCFF9B3E0D0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AAE33B-B283-4EE3-A41B-20955BBC53B7}" type="doc">
      <dgm:prSet loTypeId="urn:microsoft.com/office/officeart/2005/8/layout/hList1" loCatId="list" qsTypeId="urn:microsoft.com/office/officeart/2005/8/quickstyle/simple4" qsCatId="simple" csTypeId="urn:microsoft.com/office/officeart/2005/8/colors/accent0_1" csCatId="mainScheme" phldr="1"/>
      <dgm:spPr/>
      <dgm:t>
        <a:bodyPr/>
        <a:lstStyle/>
        <a:p>
          <a:endParaRPr lang="en-US"/>
        </a:p>
      </dgm:t>
    </dgm:pt>
    <dgm:pt modelId="{26CEE09D-F5D4-4DFA-AF42-DA4AC4DA9EF6}">
      <dgm:prSet phldrT="[Text]" custT="1"/>
      <dgm:spPr/>
      <dgm:t>
        <a:bodyPr/>
        <a:lstStyle/>
        <a:p>
          <a:r>
            <a:rPr lang="en-US" sz="2800" dirty="0" smtClean="0">
              <a:solidFill>
                <a:schemeClr val="tx2"/>
              </a:solidFill>
            </a:rPr>
            <a:t>Possible activities include:</a:t>
          </a:r>
          <a:endParaRPr lang="en-US" sz="2800" dirty="0">
            <a:solidFill>
              <a:schemeClr val="tx2"/>
            </a:solidFill>
          </a:endParaRPr>
        </a:p>
      </dgm:t>
    </dgm:pt>
    <dgm:pt modelId="{D198D191-C5FC-4072-9658-CF0A6B989848}" type="parTrans" cxnId="{7A17222F-0736-4BFC-AC11-1842BBD960F6}">
      <dgm:prSet/>
      <dgm:spPr/>
      <dgm:t>
        <a:bodyPr/>
        <a:lstStyle/>
        <a:p>
          <a:endParaRPr lang="en-US"/>
        </a:p>
      </dgm:t>
    </dgm:pt>
    <dgm:pt modelId="{D65ACDC3-BA65-4B55-B197-F487DB50F5DE}" type="sibTrans" cxnId="{7A17222F-0736-4BFC-AC11-1842BBD960F6}">
      <dgm:prSet/>
      <dgm:spPr/>
      <dgm:t>
        <a:bodyPr/>
        <a:lstStyle/>
        <a:p>
          <a:endParaRPr lang="en-US"/>
        </a:p>
      </dgm:t>
    </dgm:pt>
    <dgm:pt modelId="{47486AEC-0AC5-433A-9E33-D564F1720A7A}">
      <dgm:prSet phldrT="[Text]" custT="1"/>
      <dgm:spPr/>
      <dgm:t>
        <a:bodyPr/>
        <a:lstStyle/>
        <a:p>
          <a:r>
            <a:rPr lang="en-US" sz="2000" dirty="0" smtClean="0">
              <a:solidFill>
                <a:schemeClr val="tx2"/>
              </a:solidFill>
            </a:rPr>
            <a:t>Clubs and sports</a:t>
          </a:r>
          <a:endParaRPr lang="en-US" sz="2000" dirty="0">
            <a:solidFill>
              <a:schemeClr val="tx2"/>
            </a:solidFill>
          </a:endParaRPr>
        </a:p>
      </dgm:t>
    </dgm:pt>
    <dgm:pt modelId="{F41CE778-EBB9-4D0C-8B08-F415F1C68A50}" type="parTrans" cxnId="{BD602BF9-7E91-4D80-B27E-CB49A0D76B0F}">
      <dgm:prSet/>
      <dgm:spPr/>
      <dgm:t>
        <a:bodyPr/>
        <a:lstStyle/>
        <a:p>
          <a:endParaRPr lang="en-US"/>
        </a:p>
      </dgm:t>
    </dgm:pt>
    <dgm:pt modelId="{42CD4BB5-1F21-4F01-A704-8EFA612CF651}" type="sibTrans" cxnId="{BD602BF9-7E91-4D80-B27E-CB49A0D76B0F}">
      <dgm:prSet/>
      <dgm:spPr/>
      <dgm:t>
        <a:bodyPr/>
        <a:lstStyle/>
        <a:p>
          <a:endParaRPr lang="en-US"/>
        </a:p>
      </dgm:t>
    </dgm:pt>
    <dgm:pt modelId="{A5CBC370-833D-4115-B8B0-79CE25785085}">
      <dgm:prSet custT="1"/>
      <dgm:spPr/>
      <dgm:t>
        <a:bodyPr/>
        <a:lstStyle/>
        <a:p>
          <a:r>
            <a:rPr lang="en-US" sz="2000" dirty="0" smtClean="0">
              <a:solidFill>
                <a:schemeClr val="tx2"/>
              </a:solidFill>
            </a:rPr>
            <a:t>Jobs</a:t>
          </a:r>
          <a:endParaRPr lang="en-US" sz="2000" dirty="0">
            <a:solidFill>
              <a:schemeClr val="tx2"/>
            </a:solidFill>
          </a:endParaRPr>
        </a:p>
      </dgm:t>
    </dgm:pt>
    <dgm:pt modelId="{6E034140-F75F-4CB7-B3FC-94C91BE7686A}" type="parTrans" cxnId="{B34318DC-4727-434F-86DB-EAFE71EC7BFB}">
      <dgm:prSet/>
      <dgm:spPr/>
      <dgm:t>
        <a:bodyPr/>
        <a:lstStyle/>
        <a:p>
          <a:endParaRPr lang="en-US"/>
        </a:p>
      </dgm:t>
    </dgm:pt>
    <dgm:pt modelId="{E40B1705-8CF0-416D-8281-EDCAADD55D80}" type="sibTrans" cxnId="{B34318DC-4727-434F-86DB-EAFE71EC7BFB}">
      <dgm:prSet/>
      <dgm:spPr/>
      <dgm:t>
        <a:bodyPr/>
        <a:lstStyle/>
        <a:p>
          <a:endParaRPr lang="en-US"/>
        </a:p>
      </dgm:t>
    </dgm:pt>
    <dgm:pt modelId="{E0F7F4BE-706C-4D48-AD95-7FEE65EB16F7}">
      <dgm:prSet custT="1"/>
      <dgm:spPr/>
      <dgm:t>
        <a:bodyPr/>
        <a:lstStyle/>
        <a:p>
          <a:r>
            <a:rPr lang="en-US" sz="2000" dirty="0" smtClean="0">
              <a:solidFill>
                <a:schemeClr val="tx2"/>
              </a:solidFill>
            </a:rPr>
            <a:t>Student government</a:t>
          </a:r>
          <a:endParaRPr lang="en-US" sz="2000" dirty="0">
            <a:solidFill>
              <a:schemeClr val="tx2"/>
            </a:solidFill>
          </a:endParaRPr>
        </a:p>
      </dgm:t>
    </dgm:pt>
    <dgm:pt modelId="{16E13E39-CDFF-4705-AFEA-D8B47FEE1732}" type="parTrans" cxnId="{6CFAEC53-6CBC-476B-B318-C67C2D41DAF9}">
      <dgm:prSet/>
      <dgm:spPr/>
      <dgm:t>
        <a:bodyPr/>
        <a:lstStyle/>
        <a:p>
          <a:endParaRPr lang="en-US"/>
        </a:p>
      </dgm:t>
    </dgm:pt>
    <dgm:pt modelId="{CC58CC4C-6C9B-47AE-9BA9-BD06FFDE904C}" type="sibTrans" cxnId="{6CFAEC53-6CBC-476B-B318-C67C2D41DAF9}">
      <dgm:prSet/>
      <dgm:spPr/>
      <dgm:t>
        <a:bodyPr/>
        <a:lstStyle/>
        <a:p>
          <a:endParaRPr lang="en-US"/>
        </a:p>
      </dgm:t>
    </dgm:pt>
    <dgm:pt modelId="{61514D53-BE48-405E-B673-D66A7F5F79FA}">
      <dgm:prSet custT="1"/>
      <dgm:spPr/>
      <dgm:t>
        <a:bodyPr/>
        <a:lstStyle/>
        <a:p>
          <a:r>
            <a:rPr lang="en-US" sz="2000" dirty="0" smtClean="0">
              <a:solidFill>
                <a:schemeClr val="tx2"/>
              </a:solidFill>
            </a:rPr>
            <a:t>Community service</a:t>
          </a:r>
          <a:endParaRPr lang="en-US" sz="2000" dirty="0">
            <a:solidFill>
              <a:schemeClr val="tx2"/>
            </a:solidFill>
          </a:endParaRPr>
        </a:p>
      </dgm:t>
    </dgm:pt>
    <dgm:pt modelId="{534EA8C0-60A5-40CD-B5E7-4D2707759741}" type="parTrans" cxnId="{72B43EAA-B153-4CC9-AF68-85418D15E3FE}">
      <dgm:prSet/>
      <dgm:spPr/>
      <dgm:t>
        <a:bodyPr/>
        <a:lstStyle/>
        <a:p>
          <a:endParaRPr lang="en-US"/>
        </a:p>
      </dgm:t>
    </dgm:pt>
    <dgm:pt modelId="{E7CC1F7C-B376-4ADE-8606-9C049440B701}" type="sibTrans" cxnId="{72B43EAA-B153-4CC9-AF68-85418D15E3FE}">
      <dgm:prSet/>
      <dgm:spPr/>
      <dgm:t>
        <a:bodyPr/>
        <a:lstStyle/>
        <a:p>
          <a:endParaRPr lang="en-US"/>
        </a:p>
      </dgm:t>
    </dgm:pt>
    <dgm:pt modelId="{6F92E0A2-1121-40B1-ADD8-42696B4B8270}">
      <dgm:prSet custT="1"/>
      <dgm:spPr/>
      <dgm:t>
        <a:bodyPr/>
        <a:lstStyle/>
        <a:p>
          <a:r>
            <a:rPr lang="en-US" sz="2000" dirty="0" smtClean="0">
              <a:solidFill>
                <a:schemeClr val="tx2"/>
              </a:solidFill>
            </a:rPr>
            <a:t>Religious involvement (youth groups, etc.)</a:t>
          </a:r>
          <a:endParaRPr lang="en-US" sz="2000" dirty="0">
            <a:solidFill>
              <a:schemeClr val="tx2"/>
            </a:solidFill>
          </a:endParaRPr>
        </a:p>
      </dgm:t>
    </dgm:pt>
    <dgm:pt modelId="{22E7A394-8F9F-44A5-91A9-D2C8C169E721}" type="parTrans" cxnId="{13DC4E44-C47F-443E-A2FB-565411743F45}">
      <dgm:prSet/>
      <dgm:spPr/>
      <dgm:t>
        <a:bodyPr/>
        <a:lstStyle/>
        <a:p>
          <a:endParaRPr lang="en-US"/>
        </a:p>
      </dgm:t>
    </dgm:pt>
    <dgm:pt modelId="{134AAAA1-6CF0-48BA-9275-C822EF5B93D4}" type="sibTrans" cxnId="{13DC4E44-C47F-443E-A2FB-565411743F45}">
      <dgm:prSet/>
      <dgm:spPr/>
      <dgm:t>
        <a:bodyPr/>
        <a:lstStyle/>
        <a:p>
          <a:endParaRPr lang="en-US"/>
        </a:p>
      </dgm:t>
    </dgm:pt>
    <dgm:pt modelId="{EDDDC13A-5100-49FC-911E-2080A092A899}">
      <dgm:prSet custT="1"/>
      <dgm:spPr/>
      <dgm:t>
        <a:bodyPr/>
        <a:lstStyle/>
        <a:p>
          <a:r>
            <a:rPr lang="en-US" sz="2000" dirty="0" smtClean="0">
              <a:solidFill>
                <a:schemeClr val="tx2"/>
              </a:solidFill>
            </a:rPr>
            <a:t>Arts or music</a:t>
          </a:r>
          <a:endParaRPr lang="en-US" sz="2000" dirty="0">
            <a:solidFill>
              <a:schemeClr val="tx2"/>
            </a:solidFill>
          </a:endParaRPr>
        </a:p>
      </dgm:t>
    </dgm:pt>
    <dgm:pt modelId="{055DEA7A-3A61-4006-B37C-0D8753B043E1}" type="parTrans" cxnId="{ECB2A207-991B-4739-A2C7-9D027BA4FE70}">
      <dgm:prSet/>
      <dgm:spPr/>
      <dgm:t>
        <a:bodyPr/>
        <a:lstStyle/>
        <a:p>
          <a:endParaRPr lang="en-US"/>
        </a:p>
      </dgm:t>
    </dgm:pt>
    <dgm:pt modelId="{073D7A93-948D-43F9-877F-82C49F066964}" type="sibTrans" cxnId="{ECB2A207-991B-4739-A2C7-9D027BA4FE70}">
      <dgm:prSet/>
      <dgm:spPr/>
      <dgm:t>
        <a:bodyPr/>
        <a:lstStyle/>
        <a:p>
          <a:endParaRPr lang="en-US"/>
        </a:p>
      </dgm:t>
    </dgm:pt>
    <dgm:pt modelId="{6A1F96FB-CCA8-44C4-94D7-55DB3D3B7642}">
      <dgm:prSet phldrT="[Text]" custT="1"/>
      <dgm:spPr/>
      <dgm:t>
        <a:bodyPr/>
        <a:lstStyle/>
        <a:p>
          <a:r>
            <a:rPr lang="en-US" sz="2000" dirty="0" smtClean="0">
              <a:solidFill>
                <a:schemeClr val="tx2"/>
              </a:solidFill>
            </a:rPr>
            <a:t>GEAR UP </a:t>
          </a:r>
          <a:endParaRPr lang="en-US" sz="2000" dirty="0">
            <a:solidFill>
              <a:schemeClr val="tx2"/>
            </a:solidFill>
          </a:endParaRPr>
        </a:p>
      </dgm:t>
    </dgm:pt>
    <dgm:pt modelId="{E00FBCEC-2542-4F29-BEDF-96C122AD8E82}" type="parTrans" cxnId="{9A725E23-83A0-44EF-BA88-6EA6D59A1BEC}">
      <dgm:prSet/>
      <dgm:spPr/>
      <dgm:t>
        <a:bodyPr/>
        <a:lstStyle/>
        <a:p>
          <a:endParaRPr lang="en-US"/>
        </a:p>
      </dgm:t>
    </dgm:pt>
    <dgm:pt modelId="{6428C271-E7D3-4302-A160-4BAA2A3EB8D2}" type="sibTrans" cxnId="{9A725E23-83A0-44EF-BA88-6EA6D59A1BEC}">
      <dgm:prSet/>
      <dgm:spPr/>
      <dgm:t>
        <a:bodyPr/>
        <a:lstStyle/>
        <a:p>
          <a:endParaRPr lang="en-US"/>
        </a:p>
      </dgm:t>
    </dgm:pt>
    <dgm:pt modelId="{83BB5DD6-9B25-4F6C-B6CD-56F346ED9006}">
      <dgm:prSet custT="1"/>
      <dgm:spPr/>
      <dgm:t>
        <a:bodyPr/>
        <a:lstStyle/>
        <a:p>
          <a:r>
            <a:rPr lang="en-US" sz="2000" dirty="0" smtClean="0">
              <a:solidFill>
                <a:schemeClr val="tx2"/>
              </a:solidFill>
            </a:rPr>
            <a:t>Care giving for a family member</a:t>
          </a:r>
          <a:endParaRPr lang="en-US" sz="2000" dirty="0">
            <a:solidFill>
              <a:schemeClr val="tx2"/>
            </a:solidFill>
          </a:endParaRPr>
        </a:p>
      </dgm:t>
    </dgm:pt>
    <dgm:pt modelId="{2F5ABD0C-FA7F-40B8-AC96-7349EB0E8ABD}" type="parTrans" cxnId="{580B7D24-A2CB-4E49-B9D4-F2EFCBC77F94}">
      <dgm:prSet/>
      <dgm:spPr/>
      <dgm:t>
        <a:bodyPr/>
        <a:lstStyle/>
        <a:p>
          <a:endParaRPr lang="en-US"/>
        </a:p>
      </dgm:t>
    </dgm:pt>
    <dgm:pt modelId="{73E5952E-730F-451A-A27F-4057F1C4A5FC}" type="sibTrans" cxnId="{580B7D24-A2CB-4E49-B9D4-F2EFCBC77F94}">
      <dgm:prSet/>
      <dgm:spPr/>
      <dgm:t>
        <a:bodyPr/>
        <a:lstStyle/>
        <a:p>
          <a:endParaRPr lang="en-US"/>
        </a:p>
      </dgm:t>
    </dgm:pt>
    <dgm:pt modelId="{4E3A93DB-93D5-4CC4-9548-85FE22C3FE3F}" type="pres">
      <dgm:prSet presAssocID="{7BAAE33B-B283-4EE3-A41B-20955BBC53B7}" presName="Name0" presStyleCnt="0">
        <dgm:presLayoutVars>
          <dgm:dir/>
          <dgm:animLvl val="lvl"/>
          <dgm:resizeHandles val="exact"/>
        </dgm:presLayoutVars>
      </dgm:prSet>
      <dgm:spPr/>
      <dgm:t>
        <a:bodyPr/>
        <a:lstStyle/>
        <a:p>
          <a:endParaRPr lang="en-US"/>
        </a:p>
      </dgm:t>
    </dgm:pt>
    <dgm:pt modelId="{8CB11507-2196-4453-928F-76349F77D164}" type="pres">
      <dgm:prSet presAssocID="{26CEE09D-F5D4-4DFA-AF42-DA4AC4DA9EF6}" presName="composite" presStyleCnt="0"/>
      <dgm:spPr/>
    </dgm:pt>
    <dgm:pt modelId="{BC665C8E-7D7D-4B99-B4FF-5791B0F375F3}" type="pres">
      <dgm:prSet presAssocID="{26CEE09D-F5D4-4DFA-AF42-DA4AC4DA9EF6}" presName="parTx" presStyleLbl="alignNode1" presStyleIdx="0" presStyleCnt="1">
        <dgm:presLayoutVars>
          <dgm:chMax val="0"/>
          <dgm:chPref val="0"/>
          <dgm:bulletEnabled val="1"/>
        </dgm:presLayoutVars>
      </dgm:prSet>
      <dgm:spPr/>
      <dgm:t>
        <a:bodyPr/>
        <a:lstStyle/>
        <a:p>
          <a:endParaRPr lang="en-US"/>
        </a:p>
      </dgm:t>
    </dgm:pt>
    <dgm:pt modelId="{5F822218-1ABE-4228-BED4-719774942C9A}" type="pres">
      <dgm:prSet presAssocID="{26CEE09D-F5D4-4DFA-AF42-DA4AC4DA9EF6}" presName="desTx" presStyleLbl="alignAccFollowNode1" presStyleIdx="0" presStyleCnt="1">
        <dgm:presLayoutVars>
          <dgm:bulletEnabled val="1"/>
        </dgm:presLayoutVars>
      </dgm:prSet>
      <dgm:spPr/>
      <dgm:t>
        <a:bodyPr/>
        <a:lstStyle/>
        <a:p>
          <a:endParaRPr lang="en-US"/>
        </a:p>
      </dgm:t>
    </dgm:pt>
  </dgm:ptLst>
  <dgm:cxnLst>
    <dgm:cxn modelId="{A8E937D8-1EF8-41D4-9FC5-B1388C19A440}" type="presOf" srcId="{83BB5DD6-9B25-4F6C-B6CD-56F346ED9006}" destId="{5F822218-1ABE-4228-BED4-719774942C9A}" srcOrd="0" destOrd="7" presId="urn:microsoft.com/office/officeart/2005/8/layout/hList1"/>
    <dgm:cxn modelId="{6CFAEC53-6CBC-476B-B318-C67C2D41DAF9}" srcId="{26CEE09D-F5D4-4DFA-AF42-DA4AC4DA9EF6}" destId="{E0F7F4BE-706C-4D48-AD95-7FEE65EB16F7}" srcOrd="3" destOrd="0" parTransId="{16E13E39-CDFF-4705-AFEA-D8B47FEE1732}" sibTransId="{CC58CC4C-6C9B-47AE-9BA9-BD06FFDE904C}"/>
    <dgm:cxn modelId="{5D363349-5C87-45B5-8B79-346D6146A306}" type="presOf" srcId="{6F92E0A2-1121-40B1-ADD8-42696B4B8270}" destId="{5F822218-1ABE-4228-BED4-719774942C9A}" srcOrd="0" destOrd="5" presId="urn:microsoft.com/office/officeart/2005/8/layout/hList1"/>
    <dgm:cxn modelId="{7A17222F-0736-4BFC-AC11-1842BBD960F6}" srcId="{7BAAE33B-B283-4EE3-A41B-20955BBC53B7}" destId="{26CEE09D-F5D4-4DFA-AF42-DA4AC4DA9EF6}" srcOrd="0" destOrd="0" parTransId="{D198D191-C5FC-4072-9658-CF0A6B989848}" sibTransId="{D65ACDC3-BA65-4B55-B197-F487DB50F5DE}"/>
    <dgm:cxn modelId="{B34318DC-4727-434F-86DB-EAFE71EC7BFB}" srcId="{26CEE09D-F5D4-4DFA-AF42-DA4AC4DA9EF6}" destId="{A5CBC370-833D-4115-B8B0-79CE25785085}" srcOrd="2" destOrd="0" parTransId="{6E034140-F75F-4CB7-B3FC-94C91BE7686A}" sibTransId="{E40B1705-8CF0-416D-8281-EDCAADD55D80}"/>
    <dgm:cxn modelId="{BD602BF9-7E91-4D80-B27E-CB49A0D76B0F}" srcId="{26CEE09D-F5D4-4DFA-AF42-DA4AC4DA9EF6}" destId="{47486AEC-0AC5-433A-9E33-D564F1720A7A}" srcOrd="1" destOrd="0" parTransId="{F41CE778-EBB9-4D0C-8B08-F415F1C68A50}" sibTransId="{42CD4BB5-1F21-4F01-A704-8EFA612CF651}"/>
    <dgm:cxn modelId="{4B997C7C-7150-4D55-8948-5CCA5B328C6B}" type="presOf" srcId="{61514D53-BE48-405E-B673-D66A7F5F79FA}" destId="{5F822218-1ABE-4228-BED4-719774942C9A}" srcOrd="0" destOrd="4" presId="urn:microsoft.com/office/officeart/2005/8/layout/hList1"/>
    <dgm:cxn modelId="{2F929E24-30AB-48F9-9841-64BC20208CD1}" type="presOf" srcId="{7BAAE33B-B283-4EE3-A41B-20955BBC53B7}" destId="{4E3A93DB-93D5-4CC4-9548-85FE22C3FE3F}" srcOrd="0" destOrd="0" presId="urn:microsoft.com/office/officeart/2005/8/layout/hList1"/>
    <dgm:cxn modelId="{ECB2A207-991B-4739-A2C7-9D027BA4FE70}" srcId="{26CEE09D-F5D4-4DFA-AF42-DA4AC4DA9EF6}" destId="{EDDDC13A-5100-49FC-911E-2080A092A899}" srcOrd="6" destOrd="0" parTransId="{055DEA7A-3A61-4006-B37C-0D8753B043E1}" sibTransId="{073D7A93-948D-43F9-877F-82C49F066964}"/>
    <dgm:cxn modelId="{F20311EF-CDA2-4A3E-B4E5-487E353E6FBA}" type="presOf" srcId="{26CEE09D-F5D4-4DFA-AF42-DA4AC4DA9EF6}" destId="{BC665C8E-7D7D-4B99-B4FF-5791B0F375F3}" srcOrd="0" destOrd="0" presId="urn:microsoft.com/office/officeart/2005/8/layout/hList1"/>
    <dgm:cxn modelId="{352E8A27-9EAD-4615-A71B-9D6D2D5DD885}" type="presOf" srcId="{6A1F96FB-CCA8-44C4-94D7-55DB3D3B7642}" destId="{5F822218-1ABE-4228-BED4-719774942C9A}" srcOrd="0" destOrd="0" presId="urn:microsoft.com/office/officeart/2005/8/layout/hList1"/>
    <dgm:cxn modelId="{9A725E23-83A0-44EF-BA88-6EA6D59A1BEC}" srcId="{26CEE09D-F5D4-4DFA-AF42-DA4AC4DA9EF6}" destId="{6A1F96FB-CCA8-44C4-94D7-55DB3D3B7642}" srcOrd="0" destOrd="0" parTransId="{E00FBCEC-2542-4F29-BEDF-96C122AD8E82}" sibTransId="{6428C271-E7D3-4302-A160-4BAA2A3EB8D2}"/>
    <dgm:cxn modelId="{9BC5AE3E-B00E-4C1A-B872-C7B4D2B2058B}" type="presOf" srcId="{E0F7F4BE-706C-4D48-AD95-7FEE65EB16F7}" destId="{5F822218-1ABE-4228-BED4-719774942C9A}" srcOrd="0" destOrd="3" presId="urn:microsoft.com/office/officeart/2005/8/layout/hList1"/>
    <dgm:cxn modelId="{72B43EAA-B153-4CC9-AF68-85418D15E3FE}" srcId="{26CEE09D-F5D4-4DFA-AF42-DA4AC4DA9EF6}" destId="{61514D53-BE48-405E-B673-D66A7F5F79FA}" srcOrd="4" destOrd="0" parTransId="{534EA8C0-60A5-40CD-B5E7-4D2707759741}" sibTransId="{E7CC1F7C-B376-4ADE-8606-9C049440B701}"/>
    <dgm:cxn modelId="{EAB193CA-B552-42BB-BC08-6FA97028768B}" type="presOf" srcId="{EDDDC13A-5100-49FC-911E-2080A092A899}" destId="{5F822218-1ABE-4228-BED4-719774942C9A}" srcOrd="0" destOrd="6" presId="urn:microsoft.com/office/officeart/2005/8/layout/hList1"/>
    <dgm:cxn modelId="{8BCA3285-C54B-4139-A7A5-4F78D63920F8}" type="presOf" srcId="{A5CBC370-833D-4115-B8B0-79CE25785085}" destId="{5F822218-1ABE-4228-BED4-719774942C9A}" srcOrd="0" destOrd="2" presId="urn:microsoft.com/office/officeart/2005/8/layout/hList1"/>
    <dgm:cxn modelId="{580B7D24-A2CB-4E49-B9D4-F2EFCBC77F94}" srcId="{26CEE09D-F5D4-4DFA-AF42-DA4AC4DA9EF6}" destId="{83BB5DD6-9B25-4F6C-B6CD-56F346ED9006}" srcOrd="7" destOrd="0" parTransId="{2F5ABD0C-FA7F-40B8-AC96-7349EB0E8ABD}" sibTransId="{73E5952E-730F-451A-A27F-4057F1C4A5FC}"/>
    <dgm:cxn modelId="{9E51E5AD-0DC6-47B4-9E6A-2BE646065092}" type="presOf" srcId="{47486AEC-0AC5-433A-9E33-D564F1720A7A}" destId="{5F822218-1ABE-4228-BED4-719774942C9A}" srcOrd="0" destOrd="1" presId="urn:microsoft.com/office/officeart/2005/8/layout/hList1"/>
    <dgm:cxn modelId="{13DC4E44-C47F-443E-A2FB-565411743F45}" srcId="{26CEE09D-F5D4-4DFA-AF42-DA4AC4DA9EF6}" destId="{6F92E0A2-1121-40B1-ADD8-42696B4B8270}" srcOrd="5" destOrd="0" parTransId="{22E7A394-8F9F-44A5-91A9-D2C8C169E721}" sibTransId="{134AAAA1-6CF0-48BA-9275-C822EF5B93D4}"/>
    <dgm:cxn modelId="{8730C61B-3E44-44F8-ACD9-6783FEF1DF93}" type="presParOf" srcId="{4E3A93DB-93D5-4CC4-9548-85FE22C3FE3F}" destId="{8CB11507-2196-4453-928F-76349F77D164}" srcOrd="0" destOrd="0" presId="urn:microsoft.com/office/officeart/2005/8/layout/hList1"/>
    <dgm:cxn modelId="{1AAE4693-F4BD-44E2-9914-49FAEF416536}" type="presParOf" srcId="{8CB11507-2196-4453-928F-76349F77D164}" destId="{BC665C8E-7D7D-4B99-B4FF-5791B0F375F3}" srcOrd="0" destOrd="0" presId="urn:microsoft.com/office/officeart/2005/8/layout/hList1"/>
    <dgm:cxn modelId="{DDDBD26B-7249-4835-8B2B-7A847BD3C65A}" type="presParOf" srcId="{8CB11507-2196-4453-928F-76349F77D164}" destId="{5F822218-1ABE-4228-BED4-719774942C9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6EC344-86F9-4D31-9B57-28150B69B5CE}"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A382274A-8DCD-491C-95A8-15B97871E155}">
      <dgm:prSet phldrT="[Text]"/>
      <dgm:spPr/>
      <dgm:t>
        <a:bodyPr/>
        <a:lstStyle/>
        <a:p>
          <a:r>
            <a:rPr lang="en-US" dirty="0" smtClean="0">
              <a:solidFill>
                <a:schemeClr val="tx2"/>
              </a:solidFill>
            </a:rPr>
            <a:t>Students should describe:</a:t>
          </a:r>
          <a:endParaRPr lang="en-US" dirty="0">
            <a:solidFill>
              <a:schemeClr val="tx2"/>
            </a:solidFill>
          </a:endParaRPr>
        </a:p>
      </dgm:t>
    </dgm:pt>
    <dgm:pt modelId="{B0057E11-85D6-42E3-AE12-3EE80239CA6A}" type="parTrans" cxnId="{21C55683-C0D3-4FD1-B935-AA164B48BF14}">
      <dgm:prSet/>
      <dgm:spPr/>
      <dgm:t>
        <a:bodyPr/>
        <a:lstStyle/>
        <a:p>
          <a:endParaRPr lang="en-US"/>
        </a:p>
      </dgm:t>
    </dgm:pt>
    <dgm:pt modelId="{194D139B-BF3D-48D1-B30C-5D8F498E4259}" type="sibTrans" cxnId="{21C55683-C0D3-4FD1-B935-AA164B48BF14}">
      <dgm:prSet/>
      <dgm:spPr/>
      <dgm:t>
        <a:bodyPr/>
        <a:lstStyle/>
        <a:p>
          <a:endParaRPr lang="en-US"/>
        </a:p>
      </dgm:t>
    </dgm:pt>
    <dgm:pt modelId="{4E112019-517B-418E-B008-8CE259A6603B}">
      <dgm:prSet phldrT="[Text]"/>
      <dgm:spPr/>
      <dgm:t>
        <a:bodyPr/>
        <a:lstStyle/>
        <a:p>
          <a:r>
            <a:rPr lang="en-US" dirty="0" smtClean="0">
              <a:solidFill>
                <a:schemeClr val="tx2"/>
              </a:solidFill>
            </a:rPr>
            <a:t>The impact the activity had on them.</a:t>
          </a:r>
          <a:endParaRPr lang="en-US" dirty="0">
            <a:solidFill>
              <a:schemeClr val="tx2"/>
            </a:solidFill>
          </a:endParaRPr>
        </a:p>
      </dgm:t>
    </dgm:pt>
    <dgm:pt modelId="{5B1F4A6A-880E-40AB-89F1-B6F7158D8193}" type="parTrans" cxnId="{B09D62DF-AA75-472A-8816-70D41E7E9F06}">
      <dgm:prSet/>
      <dgm:spPr/>
      <dgm:t>
        <a:bodyPr/>
        <a:lstStyle/>
        <a:p>
          <a:endParaRPr lang="en-US"/>
        </a:p>
      </dgm:t>
    </dgm:pt>
    <dgm:pt modelId="{4B74EAD3-B2A0-4897-8031-858E2E4C2838}" type="sibTrans" cxnId="{B09D62DF-AA75-472A-8816-70D41E7E9F06}">
      <dgm:prSet/>
      <dgm:spPr/>
      <dgm:t>
        <a:bodyPr/>
        <a:lstStyle/>
        <a:p>
          <a:endParaRPr lang="en-US"/>
        </a:p>
      </dgm:t>
    </dgm:pt>
    <dgm:pt modelId="{501094A1-7B24-42D9-BFD8-42A84C1061FE}">
      <dgm:prSet/>
      <dgm:spPr/>
      <dgm:t>
        <a:bodyPr/>
        <a:lstStyle/>
        <a:p>
          <a:r>
            <a:rPr lang="en-US" dirty="0" smtClean="0">
              <a:solidFill>
                <a:schemeClr val="tx2"/>
              </a:solidFill>
            </a:rPr>
            <a:t>Any leadership roles.</a:t>
          </a:r>
          <a:endParaRPr lang="en-US" dirty="0">
            <a:solidFill>
              <a:schemeClr val="tx2"/>
            </a:solidFill>
          </a:endParaRPr>
        </a:p>
      </dgm:t>
    </dgm:pt>
    <dgm:pt modelId="{4C0F4018-7A88-47B9-832A-6C11C2FFC652}" type="parTrans" cxnId="{C31B304F-FE99-4EEB-924F-659231A8FB80}">
      <dgm:prSet/>
      <dgm:spPr/>
      <dgm:t>
        <a:bodyPr/>
        <a:lstStyle/>
        <a:p>
          <a:endParaRPr lang="en-US"/>
        </a:p>
      </dgm:t>
    </dgm:pt>
    <dgm:pt modelId="{CCD88311-1C2E-4FC6-9C7A-F7C81B5B8C72}" type="sibTrans" cxnId="{C31B304F-FE99-4EEB-924F-659231A8FB80}">
      <dgm:prSet/>
      <dgm:spPr/>
      <dgm:t>
        <a:bodyPr/>
        <a:lstStyle/>
        <a:p>
          <a:endParaRPr lang="en-US"/>
        </a:p>
      </dgm:t>
    </dgm:pt>
    <dgm:pt modelId="{B31F0D5C-2603-447E-95E4-5F5369285145}">
      <dgm:prSet/>
      <dgm:spPr/>
      <dgm:t>
        <a:bodyPr/>
        <a:lstStyle/>
        <a:p>
          <a:r>
            <a:rPr lang="en-US" dirty="0" smtClean="0">
              <a:solidFill>
                <a:schemeClr val="tx2"/>
              </a:solidFill>
            </a:rPr>
            <a:t>Length of time they participated.</a:t>
          </a:r>
          <a:endParaRPr lang="en-US" dirty="0">
            <a:solidFill>
              <a:schemeClr val="tx2"/>
            </a:solidFill>
          </a:endParaRPr>
        </a:p>
      </dgm:t>
    </dgm:pt>
    <dgm:pt modelId="{DC46AED9-0AA1-422D-A230-89C5AFECB821}" type="parTrans" cxnId="{05F18B38-7971-4FB0-85C1-5850352B9C3F}">
      <dgm:prSet/>
      <dgm:spPr/>
      <dgm:t>
        <a:bodyPr/>
        <a:lstStyle/>
        <a:p>
          <a:endParaRPr lang="en-US"/>
        </a:p>
      </dgm:t>
    </dgm:pt>
    <dgm:pt modelId="{81F9A4E4-4016-4E4E-B2C5-A36C0061B4E6}" type="sibTrans" cxnId="{05F18B38-7971-4FB0-85C1-5850352B9C3F}">
      <dgm:prSet/>
      <dgm:spPr/>
      <dgm:t>
        <a:bodyPr/>
        <a:lstStyle/>
        <a:p>
          <a:endParaRPr lang="en-US"/>
        </a:p>
      </dgm:t>
    </dgm:pt>
    <dgm:pt modelId="{BB2D2B76-BE45-4864-B271-9ED3EAA49EC0}" type="pres">
      <dgm:prSet presAssocID="{C06EC344-86F9-4D31-9B57-28150B69B5CE}" presName="Name0" presStyleCnt="0">
        <dgm:presLayoutVars>
          <dgm:dir/>
          <dgm:animLvl val="lvl"/>
          <dgm:resizeHandles val="exact"/>
        </dgm:presLayoutVars>
      </dgm:prSet>
      <dgm:spPr/>
      <dgm:t>
        <a:bodyPr/>
        <a:lstStyle/>
        <a:p>
          <a:endParaRPr lang="en-US"/>
        </a:p>
      </dgm:t>
    </dgm:pt>
    <dgm:pt modelId="{A6EDD387-A415-45EA-917D-BBCB11B9555D}" type="pres">
      <dgm:prSet presAssocID="{A382274A-8DCD-491C-95A8-15B97871E155}" presName="composite" presStyleCnt="0"/>
      <dgm:spPr/>
    </dgm:pt>
    <dgm:pt modelId="{C42F13A8-4E68-4615-A83E-223DA9F4B24A}" type="pres">
      <dgm:prSet presAssocID="{A382274A-8DCD-491C-95A8-15B97871E155}" presName="parTx" presStyleLbl="alignNode1" presStyleIdx="0" presStyleCnt="1">
        <dgm:presLayoutVars>
          <dgm:chMax val="0"/>
          <dgm:chPref val="0"/>
          <dgm:bulletEnabled val="1"/>
        </dgm:presLayoutVars>
      </dgm:prSet>
      <dgm:spPr/>
      <dgm:t>
        <a:bodyPr/>
        <a:lstStyle/>
        <a:p>
          <a:endParaRPr lang="en-US"/>
        </a:p>
      </dgm:t>
    </dgm:pt>
    <dgm:pt modelId="{646C45DD-4292-4CD2-8E71-A708AEA52980}" type="pres">
      <dgm:prSet presAssocID="{A382274A-8DCD-491C-95A8-15B97871E155}" presName="desTx" presStyleLbl="alignAccFollowNode1" presStyleIdx="0" presStyleCnt="1">
        <dgm:presLayoutVars>
          <dgm:bulletEnabled val="1"/>
        </dgm:presLayoutVars>
      </dgm:prSet>
      <dgm:spPr/>
      <dgm:t>
        <a:bodyPr/>
        <a:lstStyle/>
        <a:p>
          <a:endParaRPr lang="en-US"/>
        </a:p>
      </dgm:t>
    </dgm:pt>
  </dgm:ptLst>
  <dgm:cxnLst>
    <dgm:cxn modelId="{C31B304F-FE99-4EEB-924F-659231A8FB80}" srcId="{A382274A-8DCD-491C-95A8-15B97871E155}" destId="{501094A1-7B24-42D9-BFD8-42A84C1061FE}" srcOrd="1" destOrd="0" parTransId="{4C0F4018-7A88-47B9-832A-6C11C2FFC652}" sibTransId="{CCD88311-1C2E-4FC6-9C7A-F7C81B5B8C72}"/>
    <dgm:cxn modelId="{3FEBC530-D20B-4C05-A4F8-7D31A8D9B960}" type="presOf" srcId="{C06EC344-86F9-4D31-9B57-28150B69B5CE}" destId="{BB2D2B76-BE45-4864-B271-9ED3EAA49EC0}" srcOrd="0" destOrd="0" presId="urn:microsoft.com/office/officeart/2005/8/layout/hList1"/>
    <dgm:cxn modelId="{407E15DE-101C-4D40-A17F-1794C444CEE1}" type="presOf" srcId="{A382274A-8DCD-491C-95A8-15B97871E155}" destId="{C42F13A8-4E68-4615-A83E-223DA9F4B24A}" srcOrd="0" destOrd="0" presId="urn:microsoft.com/office/officeart/2005/8/layout/hList1"/>
    <dgm:cxn modelId="{AED5C40F-C80A-4542-9F64-908F2F41BB3A}" type="presOf" srcId="{4E112019-517B-418E-B008-8CE259A6603B}" destId="{646C45DD-4292-4CD2-8E71-A708AEA52980}" srcOrd="0" destOrd="0" presId="urn:microsoft.com/office/officeart/2005/8/layout/hList1"/>
    <dgm:cxn modelId="{E7286CD3-37C4-470D-8FD3-69DA11B30215}" type="presOf" srcId="{501094A1-7B24-42D9-BFD8-42A84C1061FE}" destId="{646C45DD-4292-4CD2-8E71-A708AEA52980}" srcOrd="0" destOrd="1" presId="urn:microsoft.com/office/officeart/2005/8/layout/hList1"/>
    <dgm:cxn modelId="{05F18B38-7971-4FB0-85C1-5850352B9C3F}" srcId="{A382274A-8DCD-491C-95A8-15B97871E155}" destId="{B31F0D5C-2603-447E-95E4-5F5369285145}" srcOrd="2" destOrd="0" parTransId="{DC46AED9-0AA1-422D-A230-89C5AFECB821}" sibTransId="{81F9A4E4-4016-4E4E-B2C5-A36C0061B4E6}"/>
    <dgm:cxn modelId="{7DD60FAA-9876-44FB-BEF7-BD59F9558C2B}" type="presOf" srcId="{B31F0D5C-2603-447E-95E4-5F5369285145}" destId="{646C45DD-4292-4CD2-8E71-A708AEA52980}" srcOrd="0" destOrd="2" presId="urn:microsoft.com/office/officeart/2005/8/layout/hList1"/>
    <dgm:cxn modelId="{B09D62DF-AA75-472A-8816-70D41E7E9F06}" srcId="{A382274A-8DCD-491C-95A8-15B97871E155}" destId="{4E112019-517B-418E-B008-8CE259A6603B}" srcOrd="0" destOrd="0" parTransId="{5B1F4A6A-880E-40AB-89F1-B6F7158D8193}" sibTransId="{4B74EAD3-B2A0-4897-8031-858E2E4C2838}"/>
    <dgm:cxn modelId="{21C55683-C0D3-4FD1-B935-AA164B48BF14}" srcId="{C06EC344-86F9-4D31-9B57-28150B69B5CE}" destId="{A382274A-8DCD-491C-95A8-15B97871E155}" srcOrd="0" destOrd="0" parTransId="{B0057E11-85D6-42E3-AE12-3EE80239CA6A}" sibTransId="{194D139B-BF3D-48D1-B30C-5D8F498E4259}"/>
    <dgm:cxn modelId="{C25F0870-E206-4F9A-AC2D-668EB82CE68B}" type="presParOf" srcId="{BB2D2B76-BE45-4864-B271-9ED3EAA49EC0}" destId="{A6EDD387-A415-45EA-917D-BBCB11B9555D}" srcOrd="0" destOrd="0" presId="urn:microsoft.com/office/officeart/2005/8/layout/hList1"/>
    <dgm:cxn modelId="{B07C80B4-51D7-459F-9CB9-F26ADEF852C6}" type="presParOf" srcId="{A6EDD387-A415-45EA-917D-BBCB11B9555D}" destId="{C42F13A8-4E68-4615-A83E-223DA9F4B24A}" srcOrd="0" destOrd="0" presId="urn:microsoft.com/office/officeart/2005/8/layout/hList1"/>
    <dgm:cxn modelId="{5ED3F6B7-9344-4568-816E-6708C803EA03}" type="presParOf" srcId="{A6EDD387-A415-45EA-917D-BBCB11B9555D}" destId="{646C45DD-4292-4CD2-8E71-A708AEA52980}"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40145D-A94B-4172-A1D6-7CBD72CF95AB}"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FA658E37-857A-464F-A3F7-D82BAEAB29A1}">
      <dgm:prSet phldrT="[Text]"/>
      <dgm:spPr/>
      <dgm:t>
        <a:bodyPr/>
        <a:lstStyle/>
        <a:p>
          <a:r>
            <a:rPr lang="en-US" dirty="0" smtClean="0"/>
            <a:t>Goal #1</a:t>
          </a:r>
          <a:endParaRPr lang="en-US" dirty="0"/>
        </a:p>
      </dgm:t>
    </dgm:pt>
    <dgm:pt modelId="{A6D0B9C9-B015-4B7D-A6CD-D17C3DD499AD}" type="parTrans" cxnId="{2C0A3BB7-ED02-4A4A-A2B1-57A50B6D13FE}">
      <dgm:prSet/>
      <dgm:spPr/>
      <dgm:t>
        <a:bodyPr/>
        <a:lstStyle/>
        <a:p>
          <a:endParaRPr lang="en-US"/>
        </a:p>
      </dgm:t>
    </dgm:pt>
    <dgm:pt modelId="{5DEB558F-E6CF-47B7-A620-B5D190FBFB19}" type="sibTrans" cxnId="{2C0A3BB7-ED02-4A4A-A2B1-57A50B6D13FE}">
      <dgm:prSet/>
      <dgm:spPr/>
      <dgm:t>
        <a:bodyPr/>
        <a:lstStyle/>
        <a:p>
          <a:endParaRPr lang="en-US"/>
        </a:p>
      </dgm:t>
    </dgm:pt>
    <dgm:pt modelId="{5E9CEFC3-570E-450D-B15C-6A31A4510DA2}">
      <dgm:prSet phldrT="[Text]"/>
      <dgm:spPr/>
      <dgm:t>
        <a:bodyPr/>
        <a:lstStyle/>
        <a:p>
          <a:r>
            <a:rPr lang="en-US" dirty="0" smtClean="0"/>
            <a:t>Demonstrate fit with the college or university.</a:t>
          </a:r>
          <a:endParaRPr lang="en-US" dirty="0"/>
        </a:p>
      </dgm:t>
    </dgm:pt>
    <dgm:pt modelId="{DB5BCB6E-3F61-4A7F-A84B-A9C232ADE1D9}" type="parTrans" cxnId="{874BC122-FC51-4A93-8297-2EAC22177B79}">
      <dgm:prSet/>
      <dgm:spPr/>
      <dgm:t>
        <a:bodyPr/>
        <a:lstStyle/>
        <a:p>
          <a:endParaRPr lang="en-US"/>
        </a:p>
      </dgm:t>
    </dgm:pt>
    <dgm:pt modelId="{7E2E4349-C657-4351-96F8-2F4C171557D2}" type="sibTrans" cxnId="{874BC122-FC51-4A93-8297-2EAC22177B79}">
      <dgm:prSet/>
      <dgm:spPr/>
      <dgm:t>
        <a:bodyPr/>
        <a:lstStyle/>
        <a:p>
          <a:endParaRPr lang="en-US"/>
        </a:p>
      </dgm:t>
    </dgm:pt>
    <dgm:pt modelId="{BFEA9DC8-EB72-4588-B16F-E52F66C9BC68}">
      <dgm:prSet phldrT="[Text]"/>
      <dgm:spPr/>
      <dgm:t>
        <a:bodyPr/>
        <a:lstStyle/>
        <a:p>
          <a:r>
            <a:rPr lang="en-US" dirty="0" smtClean="0"/>
            <a:t>Goal #2</a:t>
          </a:r>
          <a:endParaRPr lang="en-US" dirty="0"/>
        </a:p>
      </dgm:t>
    </dgm:pt>
    <dgm:pt modelId="{23CDD154-11BC-422A-BD05-5AA836E307F1}" type="parTrans" cxnId="{90ECBA94-17F1-4911-A51D-0930A596E351}">
      <dgm:prSet/>
      <dgm:spPr/>
      <dgm:t>
        <a:bodyPr/>
        <a:lstStyle/>
        <a:p>
          <a:endParaRPr lang="en-US"/>
        </a:p>
      </dgm:t>
    </dgm:pt>
    <dgm:pt modelId="{31FD981B-5201-458C-A583-2EEDB558E5DE}" type="sibTrans" cxnId="{90ECBA94-17F1-4911-A51D-0930A596E351}">
      <dgm:prSet/>
      <dgm:spPr/>
      <dgm:t>
        <a:bodyPr/>
        <a:lstStyle/>
        <a:p>
          <a:endParaRPr lang="en-US"/>
        </a:p>
      </dgm:t>
    </dgm:pt>
    <dgm:pt modelId="{BF320985-9171-46E9-B69A-1CEA7F8301A8}">
      <dgm:prSet phldrT="[Text]"/>
      <dgm:spPr/>
      <dgm:t>
        <a:bodyPr/>
        <a:lstStyle/>
        <a:p>
          <a:r>
            <a:rPr lang="en-US" dirty="0" smtClean="0"/>
            <a:t>Address things that were not asked in other parts of the application.</a:t>
          </a:r>
          <a:endParaRPr lang="en-US" dirty="0"/>
        </a:p>
      </dgm:t>
    </dgm:pt>
    <dgm:pt modelId="{46DCFCEB-F824-4D8C-911C-9DF86085031C}" type="parTrans" cxnId="{5AE9F479-7B4D-4777-A756-9619E15E6CA6}">
      <dgm:prSet/>
      <dgm:spPr/>
      <dgm:t>
        <a:bodyPr/>
        <a:lstStyle/>
        <a:p>
          <a:endParaRPr lang="en-US"/>
        </a:p>
      </dgm:t>
    </dgm:pt>
    <dgm:pt modelId="{6D39FF3F-BFB0-4BAD-8233-B15C50CAAE3C}" type="sibTrans" cxnId="{5AE9F479-7B4D-4777-A756-9619E15E6CA6}">
      <dgm:prSet/>
      <dgm:spPr/>
      <dgm:t>
        <a:bodyPr/>
        <a:lstStyle/>
        <a:p>
          <a:endParaRPr lang="en-US"/>
        </a:p>
      </dgm:t>
    </dgm:pt>
    <dgm:pt modelId="{6E5556BD-C878-4EF5-A008-2237916A1E5F}" type="pres">
      <dgm:prSet presAssocID="{DE40145D-A94B-4172-A1D6-7CBD72CF95AB}" presName="Name0" presStyleCnt="0">
        <dgm:presLayoutVars>
          <dgm:chMax/>
          <dgm:chPref/>
          <dgm:dir/>
        </dgm:presLayoutVars>
      </dgm:prSet>
      <dgm:spPr/>
      <dgm:t>
        <a:bodyPr/>
        <a:lstStyle/>
        <a:p>
          <a:endParaRPr lang="en-US"/>
        </a:p>
      </dgm:t>
    </dgm:pt>
    <dgm:pt modelId="{CAAAD88E-9657-428E-9B32-4F9619BAF651}" type="pres">
      <dgm:prSet presAssocID="{FA658E37-857A-464F-A3F7-D82BAEAB29A1}" presName="parenttextcomposite" presStyleCnt="0"/>
      <dgm:spPr/>
    </dgm:pt>
    <dgm:pt modelId="{C189974D-A8F4-4487-91B2-B32688A4A3CE}" type="pres">
      <dgm:prSet presAssocID="{FA658E37-857A-464F-A3F7-D82BAEAB29A1}" presName="parenttext" presStyleLbl="revTx" presStyleIdx="0" presStyleCnt="2">
        <dgm:presLayoutVars>
          <dgm:chMax/>
          <dgm:chPref val="2"/>
          <dgm:bulletEnabled val="1"/>
        </dgm:presLayoutVars>
      </dgm:prSet>
      <dgm:spPr/>
      <dgm:t>
        <a:bodyPr/>
        <a:lstStyle/>
        <a:p>
          <a:endParaRPr lang="en-US"/>
        </a:p>
      </dgm:t>
    </dgm:pt>
    <dgm:pt modelId="{CD8C7AA2-7200-48AF-A52F-86A0B31BC90A}" type="pres">
      <dgm:prSet presAssocID="{FA658E37-857A-464F-A3F7-D82BAEAB29A1}" presName="composite" presStyleCnt="0"/>
      <dgm:spPr/>
    </dgm:pt>
    <dgm:pt modelId="{6F01E3BD-9CBE-4378-B6FD-C11420E3A126}" type="pres">
      <dgm:prSet presAssocID="{FA658E37-857A-464F-A3F7-D82BAEAB29A1}" presName="chevron1" presStyleLbl="alignNode1" presStyleIdx="0" presStyleCnt="14"/>
      <dgm:spPr/>
    </dgm:pt>
    <dgm:pt modelId="{77598ACE-3E6F-44E0-8626-E96E19820B7A}" type="pres">
      <dgm:prSet presAssocID="{FA658E37-857A-464F-A3F7-D82BAEAB29A1}" presName="chevron2" presStyleLbl="alignNode1" presStyleIdx="1" presStyleCnt="14"/>
      <dgm:spPr/>
    </dgm:pt>
    <dgm:pt modelId="{0232782A-7928-4B7B-916E-D89A17CC8C30}" type="pres">
      <dgm:prSet presAssocID="{FA658E37-857A-464F-A3F7-D82BAEAB29A1}" presName="chevron3" presStyleLbl="alignNode1" presStyleIdx="2" presStyleCnt="14"/>
      <dgm:spPr/>
    </dgm:pt>
    <dgm:pt modelId="{72D88C83-9EC9-4DEE-9074-523FBED29EA5}" type="pres">
      <dgm:prSet presAssocID="{FA658E37-857A-464F-A3F7-D82BAEAB29A1}" presName="chevron4" presStyleLbl="alignNode1" presStyleIdx="3" presStyleCnt="14"/>
      <dgm:spPr/>
    </dgm:pt>
    <dgm:pt modelId="{1E91CCC2-E510-4845-9734-D401C64A2787}" type="pres">
      <dgm:prSet presAssocID="{FA658E37-857A-464F-A3F7-D82BAEAB29A1}" presName="chevron5" presStyleLbl="alignNode1" presStyleIdx="4" presStyleCnt="14"/>
      <dgm:spPr/>
    </dgm:pt>
    <dgm:pt modelId="{09242DB5-7E20-49DF-AD73-DE3C0D6EFA47}" type="pres">
      <dgm:prSet presAssocID="{FA658E37-857A-464F-A3F7-D82BAEAB29A1}" presName="chevron6" presStyleLbl="alignNode1" presStyleIdx="5" presStyleCnt="14"/>
      <dgm:spPr/>
    </dgm:pt>
    <dgm:pt modelId="{5C7E8FDE-A305-448F-B34E-CD0A23E47B0D}" type="pres">
      <dgm:prSet presAssocID="{FA658E37-857A-464F-A3F7-D82BAEAB29A1}" presName="chevron7" presStyleLbl="alignNode1" presStyleIdx="6" presStyleCnt="14"/>
      <dgm:spPr/>
    </dgm:pt>
    <dgm:pt modelId="{C1D6B92B-AA1E-4B90-9325-19008B252AFE}" type="pres">
      <dgm:prSet presAssocID="{FA658E37-857A-464F-A3F7-D82BAEAB29A1}" presName="childtext" presStyleLbl="solidFgAcc1" presStyleIdx="0" presStyleCnt="2">
        <dgm:presLayoutVars>
          <dgm:chMax/>
          <dgm:chPref val="0"/>
          <dgm:bulletEnabled val="1"/>
        </dgm:presLayoutVars>
      </dgm:prSet>
      <dgm:spPr/>
      <dgm:t>
        <a:bodyPr/>
        <a:lstStyle/>
        <a:p>
          <a:endParaRPr lang="en-US"/>
        </a:p>
      </dgm:t>
    </dgm:pt>
    <dgm:pt modelId="{F029BAB4-6BAB-4656-A8B2-10120EA9C7E3}" type="pres">
      <dgm:prSet presAssocID="{5DEB558F-E6CF-47B7-A620-B5D190FBFB19}" presName="sibTrans" presStyleCnt="0"/>
      <dgm:spPr/>
    </dgm:pt>
    <dgm:pt modelId="{8B379BA6-C2F3-4012-AD26-CBA634FC8120}" type="pres">
      <dgm:prSet presAssocID="{BFEA9DC8-EB72-4588-B16F-E52F66C9BC68}" presName="parenttextcomposite" presStyleCnt="0"/>
      <dgm:spPr/>
    </dgm:pt>
    <dgm:pt modelId="{AAD53F76-A98F-43D0-BA81-F8F73FC6DE02}" type="pres">
      <dgm:prSet presAssocID="{BFEA9DC8-EB72-4588-B16F-E52F66C9BC68}" presName="parenttext" presStyleLbl="revTx" presStyleIdx="1" presStyleCnt="2">
        <dgm:presLayoutVars>
          <dgm:chMax/>
          <dgm:chPref val="2"/>
          <dgm:bulletEnabled val="1"/>
        </dgm:presLayoutVars>
      </dgm:prSet>
      <dgm:spPr/>
      <dgm:t>
        <a:bodyPr/>
        <a:lstStyle/>
        <a:p>
          <a:endParaRPr lang="en-US"/>
        </a:p>
      </dgm:t>
    </dgm:pt>
    <dgm:pt modelId="{506FC5C5-0C16-4031-992E-80178BE50DAA}" type="pres">
      <dgm:prSet presAssocID="{BFEA9DC8-EB72-4588-B16F-E52F66C9BC68}" presName="composite" presStyleCnt="0"/>
      <dgm:spPr/>
    </dgm:pt>
    <dgm:pt modelId="{36F96FD4-4F8A-4E5F-9D15-238B55C9BCE9}" type="pres">
      <dgm:prSet presAssocID="{BFEA9DC8-EB72-4588-B16F-E52F66C9BC68}" presName="chevron1" presStyleLbl="alignNode1" presStyleIdx="7" presStyleCnt="14"/>
      <dgm:spPr/>
    </dgm:pt>
    <dgm:pt modelId="{90731F43-7091-4E6E-8761-10E1FF2E7326}" type="pres">
      <dgm:prSet presAssocID="{BFEA9DC8-EB72-4588-B16F-E52F66C9BC68}" presName="chevron2" presStyleLbl="alignNode1" presStyleIdx="8" presStyleCnt="14"/>
      <dgm:spPr/>
    </dgm:pt>
    <dgm:pt modelId="{FDE04D04-5D53-4818-B55C-4F43172C99EA}" type="pres">
      <dgm:prSet presAssocID="{BFEA9DC8-EB72-4588-B16F-E52F66C9BC68}" presName="chevron3" presStyleLbl="alignNode1" presStyleIdx="9" presStyleCnt="14"/>
      <dgm:spPr/>
    </dgm:pt>
    <dgm:pt modelId="{D44491B7-677A-4956-901C-D6C52168478D}" type="pres">
      <dgm:prSet presAssocID="{BFEA9DC8-EB72-4588-B16F-E52F66C9BC68}" presName="chevron4" presStyleLbl="alignNode1" presStyleIdx="10" presStyleCnt="14"/>
      <dgm:spPr/>
    </dgm:pt>
    <dgm:pt modelId="{A72B192E-25FE-4278-8F0C-A79602CAA007}" type="pres">
      <dgm:prSet presAssocID="{BFEA9DC8-EB72-4588-B16F-E52F66C9BC68}" presName="chevron5" presStyleLbl="alignNode1" presStyleIdx="11" presStyleCnt="14"/>
      <dgm:spPr/>
    </dgm:pt>
    <dgm:pt modelId="{D2BCB9FD-8478-4D6D-8C6D-56BB8D2CDE90}" type="pres">
      <dgm:prSet presAssocID="{BFEA9DC8-EB72-4588-B16F-E52F66C9BC68}" presName="chevron6" presStyleLbl="alignNode1" presStyleIdx="12" presStyleCnt="14"/>
      <dgm:spPr/>
    </dgm:pt>
    <dgm:pt modelId="{30D61D7C-32EA-464E-8BF6-8D9D7110F233}" type="pres">
      <dgm:prSet presAssocID="{BFEA9DC8-EB72-4588-B16F-E52F66C9BC68}" presName="chevron7" presStyleLbl="alignNode1" presStyleIdx="13" presStyleCnt="14"/>
      <dgm:spPr/>
    </dgm:pt>
    <dgm:pt modelId="{3A878FA2-A19B-4D2D-80FF-7ECE83300A2C}" type="pres">
      <dgm:prSet presAssocID="{BFEA9DC8-EB72-4588-B16F-E52F66C9BC68}" presName="childtext" presStyleLbl="solidFgAcc1" presStyleIdx="1" presStyleCnt="2">
        <dgm:presLayoutVars>
          <dgm:chMax/>
          <dgm:chPref val="0"/>
          <dgm:bulletEnabled val="1"/>
        </dgm:presLayoutVars>
      </dgm:prSet>
      <dgm:spPr/>
      <dgm:t>
        <a:bodyPr/>
        <a:lstStyle/>
        <a:p>
          <a:endParaRPr lang="en-US"/>
        </a:p>
      </dgm:t>
    </dgm:pt>
  </dgm:ptLst>
  <dgm:cxnLst>
    <dgm:cxn modelId="{7B533171-1B10-4EA2-99DC-51C2784AF0D4}" type="presOf" srcId="{BF320985-9171-46E9-B69A-1CEA7F8301A8}" destId="{3A878FA2-A19B-4D2D-80FF-7ECE83300A2C}" srcOrd="0" destOrd="0" presId="urn:microsoft.com/office/officeart/2008/layout/VerticalAccentList"/>
    <dgm:cxn modelId="{2C0A3BB7-ED02-4A4A-A2B1-57A50B6D13FE}" srcId="{DE40145D-A94B-4172-A1D6-7CBD72CF95AB}" destId="{FA658E37-857A-464F-A3F7-D82BAEAB29A1}" srcOrd="0" destOrd="0" parTransId="{A6D0B9C9-B015-4B7D-A6CD-D17C3DD499AD}" sibTransId="{5DEB558F-E6CF-47B7-A620-B5D190FBFB19}"/>
    <dgm:cxn modelId="{5AE9F479-7B4D-4777-A756-9619E15E6CA6}" srcId="{BFEA9DC8-EB72-4588-B16F-E52F66C9BC68}" destId="{BF320985-9171-46E9-B69A-1CEA7F8301A8}" srcOrd="0" destOrd="0" parTransId="{46DCFCEB-F824-4D8C-911C-9DF86085031C}" sibTransId="{6D39FF3F-BFB0-4BAD-8233-B15C50CAAE3C}"/>
    <dgm:cxn modelId="{500E1D3E-CD3F-43EE-ADD7-31E25DC3B1BF}" type="presOf" srcId="{FA658E37-857A-464F-A3F7-D82BAEAB29A1}" destId="{C189974D-A8F4-4487-91B2-B32688A4A3CE}" srcOrd="0" destOrd="0" presId="urn:microsoft.com/office/officeart/2008/layout/VerticalAccentList"/>
    <dgm:cxn modelId="{874BC122-FC51-4A93-8297-2EAC22177B79}" srcId="{FA658E37-857A-464F-A3F7-D82BAEAB29A1}" destId="{5E9CEFC3-570E-450D-B15C-6A31A4510DA2}" srcOrd="0" destOrd="0" parTransId="{DB5BCB6E-3F61-4A7F-A84B-A9C232ADE1D9}" sibTransId="{7E2E4349-C657-4351-96F8-2F4C171557D2}"/>
    <dgm:cxn modelId="{2430D11E-6164-41D2-8D3C-CD97F638CA3B}" type="presOf" srcId="{BFEA9DC8-EB72-4588-B16F-E52F66C9BC68}" destId="{AAD53F76-A98F-43D0-BA81-F8F73FC6DE02}" srcOrd="0" destOrd="0" presId="urn:microsoft.com/office/officeart/2008/layout/VerticalAccentList"/>
    <dgm:cxn modelId="{F9CFB230-C536-49DC-8F55-1C91A0C2EF63}" type="presOf" srcId="{DE40145D-A94B-4172-A1D6-7CBD72CF95AB}" destId="{6E5556BD-C878-4EF5-A008-2237916A1E5F}" srcOrd="0" destOrd="0" presId="urn:microsoft.com/office/officeart/2008/layout/VerticalAccentList"/>
    <dgm:cxn modelId="{51FC81C2-3424-4CEF-80D1-CC7312368D65}" type="presOf" srcId="{5E9CEFC3-570E-450D-B15C-6A31A4510DA2}" destId="{C1D6B92B-AA1E-4B90-9325-19008B252AFE}" srcOrd="0" destOrd="0" presId="urn:microsoft.com/office/officeart/2008/layout/VerticalAccentList"/>
    <dgm:cxn modelId="{90ECBA94-17F1-4911-A51D-0930A596E351}" srcId="{DE40145D-A94B-4172-A1D6-7CBD72CF95AB}" destId="{BFEA9DC8-EB72-4588-B16F-E52F66C9BC68}" srcOrd="1" destOrd="0" parTransId="{23CDD154-11BC-422A-BD05-5AA836E307F1}" sibTransId="{31FD981B-5201-458C-A583-2EEDB558E5DE}"/>
    <dgm:cxn modelId="{3AEAF541-B497-4E03-BF8F-1B523B7D9BDC}" type="presParOf" srcId="{6E5556BD-C878-4EF5-A008-2237916A1E5F}" destId="{CAAAD88E-9657-428E-9B32-4F9619BAF651}" srcOrd="0" destOrd="0" presId="urn:microsoft.com/office/officeart/2008/layout/VerticalAccentList"/>
    <dgm:cxn modelId="{F8AE6597-D42B-4220-9725-E79DE6878AD5}" type="presParOf" srcId="{CAAAD88E-9657-428E-9B32-4F9619BAF651}" destId="{C189974D-A8F4-4487-91B2-B32688A4A3CE}" srcOrd="0" destOrd="0" presId="urn:microsoft.com/office/officeart/2008/layout/VerticalAccentList"/>
    <dgm:cxn modelId="{373D145B-6FD7-4D72-9FBF-D781A68D7DF7}" type="presParOf" srcId="{6E5556BD-C878-4EF5-A008-2237916A1E5F}" destId="{CD8C7AA2-7200-48AF-A52F-86A0B31BC90A}" srcOrd="1" destOrd="0" presId="urn:microsoft.com/office/officeart/2008/layout/VerticalAccentList"/>
    <dgm:cxn modelId="{25E26523-E42C-4160-AD18-EBA644C7C391}" type="presParOf" srcId="{CD8C7AA2-7200-48AF-A52F-86A0B31BC90A}" destId="{6F01E3BD-9CBE-4378-B6FD-C11420E3A126}" srcOrd="0" destOrd="0" presId="urn:microsoft.com/office/officeart/2008/layout/VerticalAccentList"/>
    <dgm:cxn modelId="{5CB86E0F-3C73-4416-914C-00296E84489B}" type="presParOf" srcId="{CD8C7AA2-7200-48AF-A52F-86A0B31BC90A}" destId="{77598ACE-3E6F-44E0-8626-E96E19820B7A}" srcOrd="1" destOrd="0" presId="urn:microsoft.com/office/officeart/2008/layout/VerticalAccentList"/>
    <dgm:cxn modelId="{35622FE0-A6EE-4E08-ACFB-E3E26DC3CEB3}" type="presParOf" srcId="{CD8C7AA2-7200-48AF-A52F-86A0B31BC90A}" destId="{0232782A-7928-4B7B-916E-D89A17CC8C30}" srcOrd="2" destOrd="0" presId="urn:microsoft.com/office/officeart/2008/layout/VerticalAccentList"/>
    <dgm:cxn modelId="{43248EFA-374C-48C0-8D71-9AF2AF45C2F8}" type="presParOf" srcId="{CD8C7AA2-7200-48AF-A52F-86A0B31BC90A}" destId="{72D88C83-9EC9-4DEE-9074-523FBED29EA5}" srcOrd="3" destOrd="0" presId="urn:microsoft.com/office/officeart/2008/layout/VerticalAccentList"/>
    <dgm:cxn modelId="{F390096D-C86F-4134-BEE6-C7F5D20E2FAB}" type="presParOf" srcId="{CD8C7AA2-7200-48AF-A52F-86A0B31BC90A}" destId="{1E91CCC2-E510-4845-9734-D401C64A2787}" srcOrd="4" destOrd="0" presId="urn:microsoft.com/office/officeart/2008/layout/VerticalAccentList"/>
    <dgm:cxn modelId="{350AC8B1-6296-4839-8BF8-14D52DEF7DC1}" type="presParOf" srcId="{CD8C7AA2-7200-48AF-A52F-86A0B31BC90A}" destId="{09242DB5-7E20-49DF-AD73-DE3C0D6EFA47}" srcOrd="5" destOrd="0" presId="urn:microsoft.com/office/officeart/2008/layout/VerticalAccentList"/>
    <dgm:cxn modelId="{669E65C0-C9CD-42F5-83D7-ADF98DD96CD2}" type="presParOf" srcId="{CD8C7AA2-7200-48AF-A52F-86A0B31BC90A}" destId="{5C7E8FDE-A305-448F-B34E-CD0A23E47B0D}" srcOrd="6" destOrd="0" presId="urn:microsoft.com/office/officeart/2008/layout/VerticalAccentList"/>
    <dgm:cxn modelId="{E8576AE3-352E-4A45-8549-5CB3D020DE3D}" type="presParOf" srcId="{CD8C7AA2-7200-48AF-A52F-86A0B31BC90A}" destId="{C1D6B92B-AA1E-4B90-9325-19008B252AFE}" srcOrd="7" destOrd="0" presId="urn:microsoft.com/office/officeart/2008/layout/VerticalAccentList"/>
    <dgm:cxn modelId="{2C33D097-776F-4DA7-8403-8E7B91359F5A}" type="presParOf" srcId="{6E5556BD-C878-4EF5-A008-2237916A1E5F}" destId="{F029BAB4-6BAB-4656-A8B2-10120EA9C7E3}" srcOrd="2" destOrd="0" presId="urn:microsoft.com/office/officeart/2008/layout/VerticalAccentList"/>
    <dgm:cxn modelId="{B676B95A-1A42-4047-B4AC-24706C840A48}" type="presParOf" srcId="{6E5556BD-C878-4EF5-A008-2237916A1E5F}" destId="{8B379BA6-C2F3-4012-AD26-CBA634FC8120}" srcOrd="3" destOrd="0" presId="urn:microsoft.com/office/officeart/2008/layout/VerticalAccentList"/>
    <dgm:cxn modelId="{3FB44C02-CFE7-438D-B757-A899808462E0}" type="presParOf" srcId="{8B379BA6-C2F3-4012-AD26-CBA634FC8120}" destId="{AAD53F76-A98F-43D0-BA81-F8F73FC6DE02}" srcOrd="0" destOrd="0" presId="urn:microsoft.com/office/officeart/2008/layout/VerticalAccentList"/>
    <dgm:cxn modelId="{F4022C05-55EE-4AF4-82FA-5190E0F3D57C}" type="presParOf" srcId="{6E5556BD-C878-4EF5-A008-2237916A1E5F}" destId="{506FC5C5-0C16-4031-992E-80178BE50DAA}" srcOrd="4" destOrd="0" presId="urn:microsoft.com/office/officeart/2008/layout/VerticalAccentList"/>
    <dgm:cxn modelId="{913E7F51-08E0-497C-8A7B-1C364B47CD82}" type="presParOf" srcId="{506FC5C5-0C16-4031-992E-80178BE50DAA}" destId="{36F96FD4-4F8A-4E5F-9D15-238B55C9BCE9}" srcOrd="0" destOrd="0" presId="urn:microsoft.com/office/officeart/2008/layout/VerticalAccentList"/>
    <dgm:cxn modelId="{7BFDADF5-56F3-4C53-834A-125C0DDD893C}" type="presParOf" srcId="{506FC5C5-0C16-4031-992E-80178BE50DAA}" destId="{90731F43-7091-4E6E-8761-10E1FF2E7326}" srcOrd="1" destOrd="0" presId="urn:microsoft.com/office/officeart/2008/layout/VerticalAccentList"/>
    <dgm:cxn modelId="{8F4E50DE-E44B-4646-9F12-644530D651C0}" type="presParOf" srcId="{506FC5C5-0C16-4031-992E-80178BE50DAA}" destId="{FDE04D04-5D53-4818-B55C-4F43172C99EA}" srcOrd="2" destOrd="0" presId="urn:microsoft.com/office/officeart/2008/layout/VerticalAccentList"/>
    <dgm:cxn modelId="{54C99E49-BF77-4577-8ABA-58F9C2C1FF6F}" type="presParOf" srcId="{506FC5C5-0C16-4031-992E-80178BE50DAA}" destId="{D44491B7-677A-4956-901C-D6C52168478D}" srcOrd="3" destOrd="0" presId="urn:microsoft.com/office/officeart/2008/layout/VerticalAccentList"/>
    <dgm:cxn modelId="{5A7D6299-B81E-4367-931C-FB37D99E048C}" type="presParOf" srcId="{506FC5C5-0C16-4031-992E-80178BE50DAA}" destId="{A72B192E-25FE-4278-8F0C-A79602CAA007}" srcOrd="4" destOrd="0" presId="urn:microsoft.com/office/officeart/2008/layout/VerticalAccentList"/>
    <dgm:cxn modelId="{CF75FCB5-28BD-4893-9981-F79D2C7396B8}" type="presParOf" srcId="{506FC5C5-0C16-4031-992E-80178BE50DAA}" destId="{D2BCB9FD-8478-4D6D-8C6D-56BB8D2CDE90}" srcOrd="5" destOrd="0" presId="urn:microsoft.com/office/officeart/2008/layout/VerticalAccentList"/>
    <dgm:cxn modelId="{D75BA2FD-A67F-423A-8856-9F1C8186806F}" type="presParOf" srcId="{506FC5C5-0C16-4031-992E-80178BE50DAA}" destId="{30D61D7C-32EA-464E-8BF6-8D9D7110F233}" srcOrd="6" destOrd="0" presId="urn:microsoft.com/office/officeart/2008/layout/VerticalAccentList"/>
    <dgm:cxn modelId="{EA9A6A28-C388-4A6F-9BF3-0A3D00C6D985}" type="presParOf" srcId="{506FC5C5-0C16-4031-992E-80178BE50DAA}" destId="{3A878FA2-A19B-4D2D-80FF-7ECE83300A2C}"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41FC48-808C-4F06-89AB-658D480A776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AF693C8-AE4D-43F1-9285-CD3F9E8C9DCC}">
      <dgm:prSet phldrT="[Text]"/>
      <dgm:spPr/>
      <dgm:t>
        <a:bodyPr/>
        <a:lstStyle/>
        <a:p>
          <a:r>
            <a:rPr lang="en-US" dirty="0" smtClean="0"/>
            <a:t>#1</a:t>
          </a:r>
          <a:endParaRPr lang="en-US" dirty="0"/>
        </a:p>
      </dgm:t>
    </dgm:pt>
    <dgm:pt modelId="{10B14AD2-2F44-45BC-93D1-F869C5CEBB82}" type="parTrans" cxnId="{DD88999B-4DF2-4570-8987-A84496910129}">
      <dgm:prSet/>
      <dgm:spPr/>
      <dgm:t>
        <a:bodyPr/>
        <a:lstStyle/>
        <a:p>
          <a:endParaRPr lang="en-US"/>
        </a:p>
      </dgm:t>
    </dgm:pt>
    <dgm:pt modelId="{318BF7F2-7749-47F9-90EB-12E1C36B3D54}" type="sibTrans" cxnId="{DD88999B-4DF2-4570-8987-A84496910129}">
      <dgm:prSet/>
      <dgm:spPr/>
      <dgm:t>
        <a:bodyPr/>
        <a:lstStyle/>
        <a:p>
          <a:endParaRPr lang="en-US"/>
        </a:p>
      </dgm:t>
    </dgm:pt>
    <dgm:pt modelId="{10365A3F-7877-4E0D-9DE0-98DA05C451CB}">
      <dgm:prSet/>
      <dgm:spPr/>
      <dgm:t>
        <a:bodyPr/>
        <a:lstStyle/>
        <a:p>
          <a:r>
            <a:rPr lang="en-US" dirty="0" smtClean="0"/>
            <a:t>Discuss how your family’s experience or cultural history enriched you or presented you with opportunities or challenges in pursuing your educational goals.</a:t>
          </a:r>
          <a:endParaRPr lang="en-US" dirty="0"/>
        </a:p>
      </dgm:t>
    </dgm:pt>
    <dgm:pt modelId="{FBDB991F-4FDC-4AB8-9EA7-E064F208F175}" type="parTrans" cxnId="{52BC3A1E-F781-4B35-BE29-ABC3A4FF3AFB}">
      <dgm:prSet/>
      <dgm:spPr/>
      <dgm:t>
        <a:bodyPr/>
        <a:lstStyle/>
        <a:p>
          <a:endParaRPr lang="en-US"/>
        </a:p>
      </dgm:t>
    </dgm:pt>
    <dgm:pt modelId="{F742BCE1-AE17-44E3-91D7-738C6495F2B9}" type="sibTrans" cxnId="{52BC3A1E-F781-4B35-BE29-ABC3A4FF3AFB}">
      <dgm:prSet/>
      <dgm:spPr/>
      <dgm:t>
        <a:bodyPr/>
        <a:lstStyle/>
        <a:p>
          <a:endParaRPr lang="en-US"/>
        </a:p>
      </dgm:t>
    </dgm:pt>
    <dgm:pt modelId="{6BFDDF0F-5545-46CF-BE23-1D6C9B275BE2}">
      <dgm:prSet/>
      <dgm:spPr/>
      <dgm:t>
        <a:bodyPr/>
        <a:lstStyle/>
        <a:p>
          <a:r>
            <a:rPr lang="en-US" dirty="0" smtClean="0"/>
            <a:t>#2</a:t>
          </a:r>
          <a:endParaRPr lang="en-US" dirty="0"/>
        </a:p>
      </dgm:t>
    </dgm:pt>
    <dgm:pt modelId="{70760F55-6EEC-46FD-9478-6DEA19E92256}" type="parTrans" cxnId="{F0EDC648-BB9E-4E56-95E1-9B8D02BB8A52}">
      <dgm:prSet/>
      <dgm:spPr/>
      <dgm:t>
        <a:bodyPr/>
        <a:lstStyle/>
        <a:p>
          <a:endParaRPr lang="en-US"/>
        </a:p>
      </dgm:t>
    </dgm:pt>
    <dgm:pt modelId="{725B5BFB-38B9-4B5A-AE5F-9B99697C7EC9}" type="sibTrans" cxnId="{F0EDC648-BB9E-4E56-95E1-9B8D02BB8A52}">
      <dgm:prSet/>
      <dgm:spPr/>
      <dgm:t>
        <a:bodyPr/>
        <a:lstStyle/>
        <a:p>
          <a:endParaRPr lang="en-US"/>
        </a:p>
      </dgm:t>
    </dgm:pt>
    <dgm:pt modelId="{81AC5904-8FC2-4991-85F6-970F558F59C5}">
      <dgm:prSet/>
      <dgm:spPr/>
      <dgm:t>
        <a:bodyPr/>
        <a:lstStyle/>
        <a:p>
          <a:r>
            <a:rPr lang="en-US" dirty="0" smtClean="0"/>
            <a:t>Why do you feel that (name of university) is a good match with your educational goals?</a:t>
          </a:r>
          <a:endParaRPr lang="en-US" dirty="0"/>
        </a:p>
      </dgm:t>
    </dgm:pt>
    <dgm:pt modelId="{13348E83-C0B3-4632-A8F6-F60DB44BF4F4}" type="parTrans" cxnId="{FC22268C-FC2E-4159-A58A-BCC98452410D}">
      <dgm:prSet/>
      <dgm:spPr/>
      <dgm:t>
        <a:bodyPr/>
        <a:lstStyle/>
        <a:p>
          <a:endParaRPr lang="en-US"/>
        </a:p>
      </dgm:t>
    </dgm:pt>
    <dgm:pt modelId="{8B2D03F0-573A-4BBB-A33D-34839A738218}" type="sibTrans" cxnId="{FC22268C-FC2E-4159-A58A-BCC98452410D}">
      <dgm:prSet/>
      <dgm:spPr/>
      <dgm:t>
        <a:bodyPr/>
        <a:lstStyle/>
        <a:p>
          <a:endParaRPr lang="en-US"/>
        </a:p>
      </dgm:t>
    </dgm:pt>
    <dgm:pt modelId="{D008CA50-AA08-45A7-AE85-338811E3258C}">
      <dgm:prSet/>
      <dgm:spPr/>
      <dgm:t>
        <a:bodyPr/>
        <a:lstStyle/>
        <a:p>
          <a:r>
            <a:rPr lang="en-US" dirty="0" smtClean="0"/>
            <a:t>#3</a:t>
          </a:r>
          <a:endParaRPr lang="en-US" dirty="0"/>
        </a:p>
      </dgm:t>
    </dgm:pt>
    <dgm:pt modelId="{751AB19F-62AE-4C44-942F-E8A172741594}" type="parTrans" cxnId="{606D19D6-FE90-427E-8B25-C6403B04C5D7}">
      <dgm:prSet/>
      <dgm:spPr/>
      <dgm:t>
        <a:bodyPr/>
        <a:lstStyle/>
        <a:p>
          <a:endParaRPr lang="en-US"/>
        </a:p>
      </dgm:t>
    </dgm:pt>
    <dgm:pt modelId="{9EE71A94-E20E-46F5-9756-62A7CF962726}" type="sibTrans" cxnId="{606D19D6-FE90-427E-8B25-C6403B04C5D7}">
      <dgm:prSet/>
      <dgm:spPr/>
      <dgm:t>
        <a:bodyPr/>
        <a:lstStyle/>
        <a:p>
          <a:endParaRPr lang="en-US"/>
        </a:p>
      </dgm:t>
    </dgm:pt>
    <dgm:pt modelId="{B459EDFA-76B3-4D9E-88E1-B1687A6DAE7F}">
      <dgm:prSet/>
      <dgm:spPr/>
      <dgm:t>
        <a:bodyPr/>
        <a:lstStyle/>
        <a:p>
          <a:r>
            <a:rPr lang="en-US" dirty="0" smtClean="0"/>
            <a:t>Tell us a story from your life, describing an experience that either demonstrates your character or helped to shape it.</a:t>
          </a:r>
          <a:endParaRPr lang="en-US" dirty="0"/>
        </a:p>
      </dgm:t>
    </dgm:pt>
    <dgm:pt modelId="{B4462344-DE02-4AA6-ABF0-48F826A42B98}" type="parTrans" cxnId="{B9990295-7306-45B2-985D-918008EB1979}">
      <dgm:prSet/>
      <dgm:spPr/>
      <dgm:t>
        <a:bodyPr/>
        <a:lstStyle/>
        <a:p>
          <a:endParaRPr lang="en-US"/>
        </a:p>
      </dgm:t>
    </dgm:pt>
    <dgm:pt modelId="{FE937A4B-F33E-4CC1-9865-ED75F2AF4AB0}" type="sibTrans" cxnId="{B9990295-7306-45B2-985D-918008EB1979}">
      <dgm:prSet/>
      <dgm:spPr/>
      <dgm:t>
        <a:bodyPr/>
        <a:lstStyle/>
        <a:p>
          <a:endParaRPr lang="en-US"/>
        </a:p>
      </dgm:t>
    </dgm:pt>
    <dgm:pt modelId="{FFCE5737-7A3D-45FF-AC55-1EAEA533590B}">
      <dgm:prSet/>
      <dgm:spPr/>
      <dgm:t>
        <a:bodyPr/>
        <a:lstStyle/>
        <a:p>
          <a:endParaRPr lang="en-US" dirty="0"/>
        </a:p>
      </dgm:t>
    </dgm:pt>
    <dgm:pt modelId="{59AB5A03-31C3-40DA-8D39-A90266C0F0B8}" type="parTrans" cxnId="{593D8F73-EAE3-4C0D-A537-27E8DF59BAAA}">
      <dgm:prSet/>
      <dgm:spPr/>
      <dgm:t>
        <a:bodyPr/>
        <a:lstStyle/>
        <a:p>
          <a:endParaRPr lang="en-US"/>
        </a:p>
      </dgm:t>
    </dgm:pt>
    <dgm:pt modelId="{44E4A8B8-FFF1-4BB4-8A8E-7A1603011D7F}" type="sibTrans" cxnId="{593D8F73-EAE3-4C0D-A537-27E8DF59BAAA}">
      <dgm:prSet/>
      <dgm:spPr/>
      <dgm:t>
        <a:bodyPr/>
        <a:lstStyle/>
        <a:p>
          <a:endParaRPr lang="en-US"/>
        </a:p>
      </dgm:t>
    </dgm:pt>
    <dgm:pt modelId="{00AC1663-54D5-4790-BDA7-D385F46224E3}" type="pres">
      <dgm:prSet presAssocID="{7641FC48-808C-4F06-89AB-658D480A7760}" presName="linear" presStyleCnt="0">
        <dgm:presLayoutVars>
          <dgm:dir/>
          <dgm:animLvl val="lvl"/>
          <dgm:resizeHandles val="exact"/>
        </dgm:presLayoutVars>
      </dgm:prSet>
      <dgm:spPr/>
      <dgm:t>
        <a:bodyPr/>
        <a:lstStyle/>
        <a:p>
          <a:endParaRPr lang="en-US"/>
        </a:p>
      </dgm:t>
    </dgm:pt>
    <dgm:pt modelId="{2C65F247-C63A-49E2-8A0A-9BF893D4B118}" type="pres">
      <dgm:prSet presAssocID="{DAF693C8-AE4D-43F1-9285-CD3F9E8C9DCC}" presName="parentLin" presStyleCnt="0"/>
      <dgm:spPr/>
      <dgm:t>
        <a:bodyPr/>
        <a:lstStyle/>
        <a:p>
          <a:endParaRPr lang="en-US"/>
        </a:p>
      </dgm:t>
    </dgm:pt>
    <dgm:pt modelId="{711DF721-2930-4373-B98D-97194B8979C2}" type="pres">
      <dgm:prSet presAssocID="{DAF693C8-AE4D-43F1-9285-CD3F9E8C9DCC}" presName="parentLeftMargin" presStyleLbl="node1" presStyleIdx="0" presStyleCnt="3"/>
      <dgm:spPr/>
      <dgm:t>
        <a:bodyPr/>
        <a:lstStyle/>
        <a:p>
          <a:endParaRPr lang="en-US"/>
        </a:p>
      </dgm:t>
    </dgm:pt>
    <dgm:pt modelId="{2DF49040-F3D7-4CCE-8FF8-5EA5C3B37747}" type="pres">
      <dgm:prSet presAssocID="{DAF693C8-AE4D-43F1-9285-CD3F9E8C9DCC}" presName="parentText" presStyleLbl="node1" presStyleIdx="0" presStyleCnt="3">
        <dgm:presLayoutVars>
          <dgm:chMax val="0"/>
          <dgm:bulletEnabled val="1"/>
        </dgm:presLayoutVars>
      </dgm:prSet>
      <dgm:spPr/>
      <dgm:t>
        <a:bodyPr/>
        <a:lstStyle/>
        <a:p>
          <a:endParaRPr lang="en-US"/>
        </a:p>
      </dgm:t>
    </dgm:pt>
    <dgm:pt modelId="{14A10251-303B-468B-AC02-EFCCA5B12D6E}" type="pres">
      <dgm:prSet presAssocID="{DAF693C8-AE4D-43F1-9285-CD3F9E8C9DCC}" presName="negativeSpace" presStyleCnt="0"/>
      <dgm:spPr/>
      <dgm:t>
        <a:bodyPr/>
        <a:lstStyle/>
        <a:p>
          <a:endParaRPr lang="en-US"/>
        </a:p>
      </dgm:t>
    </dgm:pt>
    <dgm:pt modelId="{1D691703-3207-4804-8BD3-8BC33EC2B5CD}" type="pres">
      <dgm:prSet presAssocID="{DAF693C8-AE4D-43F1-9285-CD3F9E8C9DCC}" presName="childText" presStyleLbl="conFgAcc1" presStyleIdx="0" presStyleCnt="3">
        <dgm:presLayoutVars>
          <dgm:bulletEnabled val="1"/>
        </dgm:presLayoutVars>
      </dgm:prSet>
      <dgm:spPr/>
      <dgm:t>
        <a:bodyPr/>
        <a:lstStyle/>
        <a:p>
          <a:endParaRPr lang="en-US"/>
        </a:p>
      </dgm:t>
    </dgm:pt>
    <dgm:pt modelId="{41ABE6DD-DDCA-4F21-A0C7-0D526307B895}" type="pres">
      <dgm:prSet presAssocID="{318BF7F2-7749-47F9-90EB-12E1C36B3D54}" presName="spaceBetweenRectangles" presStyleCnt="0"/>
      <dgm:spPr/>
      <dgm:t>
        <a:bodyPr/>
        <a:lstStyle/>
        <a:p>
          <a:endParaRPr lang="en-US"/>
        </a:p>
      </dgm:t>
    </dgm:pt>
    <dgm:pt modelId="{1070393D-E25A-4398-8D8D-96FBF6BDF08B}" type="pres">
      <dgm:prSet presAssocID="{6BFDDF0F-5545-46CF-BE23-1D6C9B275BE2}" presName="parentLin" presStyleCnt="0"/>
      <dgm:spPr/>
      <dgm:t>
        <a:bodyPr/>
        <a:lstStyle/>
        <a:p>
          <a:endParaRPr lang="en-US"/>
        </a:p>
      </dgm:t>
    </dgm:pt>
    <dgm:pt modelId="{9ECAE92A-FB0D-44E4-93D3-AD884501848A}" type="pres">
      <dgm:prSet presAssocID="{6BFDDF0F-5545-46CF-BE23-1D6C9B275BE2}" presName="parentLeftMargin" presStyleLbl="node1" presStyleIdx="0" presStyleCnt="3"/>
      <dgm:spPr/>
      <dgm:t>
        <a:bodyPr/>
        <a:lstStyle/>
        <a:p>
          <a:endParaRPr lang="en-US"/>
        </a:p>
      </dgm:t>
    </dgm:pt>
    <dgm:pt modelId="{01EB4984-34AC-4059-9762-419755B30110}" type="pres">
      <dgm:prSet presAssocID="{6BFDDF0F-5545-46CF-BE23-1D6C9B275BE2}" presName="parentText" presStyleLbl="node1" presStyleIdx="1" presStyleCnt="3">
        <dgm:presLayoutVars>
          <dgm:chMax val="0"/>
          <dgm:bulletEnabled val="1"/>
        </dgm:presLayoutVars>
      </dgm:prSet>
      <dgm:spPr/>
      <dgm:t>
        <a:bodyPr/>
        <a:lstStyle/>
        <a:p>
          <a:endParaRPr lang="en-US"/>
        </a:p>
      </dgm:t>
    </dgm:pt>
    <dgm:pt modelId="{8D83E9C4-1478-45C1-9619-B78C6CD77BE8}" type="pres">
      <dgm:prSet presAssocID="{6BFDDF0F-5545-46CF-BE23-1D6C9B275BE2}" presName="negativeSpace" presStyleCnt="0"/>
      <dgm:spPr/>
      <dgm:t>
        <a:bodyPr/>
        <a:lstStyle/>
        <a:p>
          <a:endParaRPr lang="en-US"/>
        </a:p>
      </dgm:t>
    </dgm:pt>
    <dgm:pt modelId="{8529D325-C67F-48DC-A037-DF2217C7BB2D}" type="pres">
      <dgm:prSet presAssocID="{6BFDDF0F-5545-46CF-BE23-1D6C9B275BE2}" presName="childText" presStyleLbl="conFgAcc1" presStyleIdx="1" presStyleCnt="3">
        <dgm:presLayoutVars>
          <dgm:bulletEnabled val="1"/>
        </dgm:presLayoutVars>
      </dgm:prSet>
      <dgm:spPr/>
      <dgm:t>
        <a:bodyPr/>
        <a:lstStyle/>
        <a:p>
          <a:endParaRPr lang="en-US"/>
        </a:p>
      </dgm:t>
    </dgm:pt>
    <dgm:pt modelId="{1EC69855-CB62-48F9-B518-3ACE19BFFDD9}" type="pres">
      <dgm:prSet presAssocID="{725B5BFB-38B9-4B5A-AE5F-9B99697C7EC9}" presName="spaceBetweenRectangles" presStyleCnt="0"/>
      <dgm:spPr/>
      <dgm:t>
        <a:bodyPr/>
        <a:lstStyle/>
        <a:p>
          <a:endParaRPr lang="en-US"/>
        </a:p>
      </dgm:t>
    </dgm:pt>
    <dgm:pt modelId="{9661C799-9180-463D-A47A-A830EA522100}" type="pres">
      <dgm:prSet presAssocID="{D008CA50-AA08-45A7-AE85-338811E3258C}" presName="parentLin" presStyleCnt="0"/>
      <dgm:spPr/>
      <dgm:t>
        <a:bodyPr/>
        <a:lstStyle/>
        <a:p>
          <a:endParaRPr lang="en-US"/>
        </a:p>
      </dgm:t>
    </dgm:pt>
    <dgm:pt modelId="{AE21BEAD-9E8C-4820-A21A-84EA44357084}" type="pres">
      <dgm:prSet presAssocID="{D008CA50-AA08-45A7-AE85-338811E3258C}" presName="parentLeftMargin" presStyleLbl="node1" presStyleIdx="1" presStyleCnt="3"/>
      <dgm:spPr/>
      <dgm:t>
        <a:bodyPr/>
        <a:lstStyle/>
        <a:p>
          <a:endParaRPr lang="en-US"/>
        </a:p>
      </dgm:t>
    </dgm:pt>
    <dgm:pt modelId="{19BBA4CC-D311-4691-B1D7-1C304F2F4F10}" type="pres">
      <dgm:prSet presAssocID="{D008CA50-AA08-45A7-AE85-338811E3258C}" presName="parentText" presStyleLbl="node1" presStyleIdx="2" presStyleCnt="3">
        <dgm:presLayoutVars>
          <dgm:chMax val="0"/>
          <dgm:bulletEnabled val="1"/>
        </dgm:presLayoutVars>
      </dgm:prSet>
      <dgm:spPr/>
      <dgm:t>
        <a:bodyPr/>
        <a:lstStyle/>
        <a:p>
          <a:endParaRPr lang="en-US"/>
        </a:p>
      </dgm:t>
    </dgm:pt>
    <dgm:pt modelId="{D966F00A-E79D-4B9D-A89C-E01430A0D8D2}" type="pres">
      <dgm:prSet presAssocID="{D008CA50-AA08-45A7-AE85-338811E3258C}" presName="negativeSpace" presStyleCnt="0"/>
      <dgm:spPr/>
      <dgm:t>
        <a:bodyPr/>
        <a:lstStyle/>
        <a:p>
          <a:endParaRPr lang="en-US"/>
        </a:p>
      </dgm:t>
    </dgm:pt>
    <dgm:pt modelId="{94B88AE9-3853-4214-BE14-B25F08C1CA7B}" type="pres">
      <dgm:prSet presAssocID="{D008CA50-AA08-45A7-AE85-338811E3258C}" presName="childText" presStyleLbl="conFgAcc1" presStyleIdx="2" presStyleCnt="3">
        <dgm:presLayoutVars>
          <dgm:bulletEnabled val="1"/>
        </dgm:presLayoutVars>
      </dgm:prSet>
      <dgm:spPr/>
      <dgm:t>
        <a:bodyPr/>
        <a:lstStyle/>
        <a:p>
          <a:endParaRPr lang="en-US"/>
        </a:p>
      </dgm:t>
    </dgm:pt>
  </dgm:ptLst>
  <dgm:cxnLst>
    <dgm:cxn modelId="{C75522CA-562C-4404-A47D-AC407167C6D9}" type="presOf" srcId="{7641FC48-808C-4F06-89AB-658D480A7760}" destId="{00AC1663-54D5-4790-BDA7-D385F46224E3}" srcOrd="0" destOrd="0" presId="urn:microsoft.com/office/officeart/2005/8/layout/list1"/>
    <dgm:cxn modelId="{DD88999B-4DF2-4570-8987-A84496910129}" srcId="{7641FC48-808C-4F06-89AB-658D480A7760}" destId="{DAF693C8-AE4D-43F1-9285-CD3F9E8C9DCC}" srcOrd="0" destOrd="0" parTransId="{10B14AD2-2F44-45BC-93D1-F869C5CEBB82}" sibTransId="{318BF7F2-7749-47F9-90EB-12E1C36B3D54}"/>
    <dgm:cxn modelId="{606D19D6-FE90-427E-8B25-C6403B04C5D7}" srcId="{7641FC48-808C-4F06-89AB-658D480A7760}" destId="{D008CA50-AA08-45A7-AE85-338811E3258C}" srcOrd="2" destOrd="0" parTransId="{751AB19F-62AE-4C44-942F-E8A172741594}" sibTransId="{9EE71A94-E20E-46F5-9756-62A7CF962726}"/>
    <dgm:cxn modelId="{593D8F73-EAE3-4C0D-A537-27E8DF59BAAA}" srcId="{D008CA50-AA08-45A7-AE85-338811E3258C}" destId="{FFCE5737-7A3D-45FF-AC55-1EAEA533590B}" srcOrd="1" destOrd="0" parTransId="{59AB5A03-31C3-40DA-8D39-A90266C0F0B8}" sibTransId="{44E4A8B8-FFF1-4BB4-8A8E-7A1603011D7F}"/>
    <dgm:cxn modelId="{B9990295-7306-45B2-985D-918008EB1979}" srcId="{D008CA50-AA08-45A7-AE85-338811E3258C}" destId="{B459EDFA-76B3-4D9E-88E1-B1687A6DAE7F}" srcOrd="0" destOrd="0" parTransId="{B4462344-DE02-4AA6-ABF0-48F826A42B98}" sibTransId="{FE937A4B-F33E-4CC1-9865-ED75F2AF4AB0}"/>
    <dgm:cxn modelId="{7610AB70-AC88-4FEE-8F5B-E9215CEE6A9B}" type="presOf" srcId="{DAF693C8-AE4D-43F1-9285-CD3F9E8C9DCC}" destId="{2DF49040-F3D7-4CCE-8FF8-5EA5C3B37747}" srcOrd="1" destOrd="0" presId="urn:microsoft.com/office/officeart/2005/8/layout/list1"/>
    <dgm:cxn modelId="{4CEB2534-4599-4BBC-9968-BE78561C9659}" type="presOf" srcId="{B459EDFA-76B3-4D9E-88E1-B1687A6DAE7F}" destId="{94B88AE9-3853-4214-BE14-B25F08C1CA7B}" srcOrd="0" destOrd="0" presId="urn:microsoft.com/office/officeart/2005/8/layout/list1"/>
    <dgm:cxn modelId="{DEDC5BE3-9E0A-4793-8D06-75645384C18D}" type="presOf" srcId="{D008CA50-AA08-45A7-AE85-338811E3258C}" destId="{19BBA4CC-D311-4691-B1D7-1C304F2F4F10}" srcOrd="1" destOrd="0" presId="urn:microsoft.com/office/officeart/2005/8/layout/list1"/>
    <dgm:cxn modelId="{A1F7D3AC-1F9E-4078-AA4B-4DE55A0E63E9}" type="presOf" srcId="{10365A3F-7877-4E0D-9DE0-98DA05C451CB}" destId="{1D691703-3207-4804-8BD3-8BC33EC2B5CD}" srcOrd="0" destOrd="0" presId="urn:microsoft.com/office/officeart/2005/8/layout/list1"/>
    <dgm:cxn modelId="{52BC3A1E-F781-4B35-BE29-ABC3A4FF3AFB}" srcId="{DAF693C8-AE4D-43F1-9285-CD3F9E8C9DCC}" destId="{10365A3F-7877-4E0D-9DE0-98DA05C451CB}" srcOrd="0" destOrd="0" parTransId="{FBDB991F-4FDC-4AB8-9EA7-E064F208F175}" sibTransId="{F742BCE1-AE17-44E3-91D7-738C6495F2B9}"/>
    <dgm:cxn modelId="{C0ADFCF9-7BC7-4C87-8738-1F05F98BB9A0}" type="presOf" srcId="{FFCE5737-7A3D-45FF-AC55-1EAEA533590B}" destId="{94B88AE9-3853-4214-BE14-B25F08C1CA7B}" srcOrd="0" destOrd="1" presId="urn:microsoft.com/office/officeart/2005/8/layout/list1"/>
    <dgm:cxn modelId="{1F7A898D-3642-45C3-83D1-8BB5FD4ECDE2}" type="presOf" srcId="{DAF693C8-AE4D-43F1-9285-CD3F9E8C9DCC}" destId="{711DF721-2930-4373-B98D-97194B8979C2}" srcOrd="0" destOrd="0" presId="urn:microsoft.com/office/officeart/2005/8/layout/list1"/>
    <dgm:cxn modelId="{937F820B-3DB7-4DCC-8233-09D40A0DD439}" type="presOf" srcId="{6BFDDF0F-5545-46CF-BE23-1D6C9B275BE2}" destId="{01EB4984-34AC-4059-9762-419755B30110}" srcOrd="1" destOrd="0" presId="urn:microsoft.com/office/officeart/2005/8/layout/list1"/>
    <dgm:cxn modelId="{290BFAD5-4A59-4249-B254-848F7DD2A20F}" type="presOf" srcId="{6BFDDF0F-5545-46CF-BE23-1D6C9B275BE2}" destId="{9ECAE92A-FB0D-44E4-93D3-AD884501848A}" srcOrd="0" destOrd="0" presId="urn:microsoft.com/office/officeart/2005/8/layout/list1"/>
    <dgm:cxn modelId="{FC22268C-FC2E-4159-A58A-BCC98452410D}" srcId="{6BFDDF0F-5545-46CF-BE23-1D6C9B275BE2}" destId="{81AC5904-8FC2-4991-85F6-970F558F59C5}" srcOrd="0" destOrd="0" parTransId="{13348E83-C0B3-4632-A8F6-F60DB44BF4F4}" sibTransId="{8B2D03F0-573A-4BBB-A33D-34839A738218}"/>
    <dgm:cxn modelId="{F0EDC648-BB9E-4E56-95E1-9B8D02BB8A52}" srcId="{7641FC48-808C-4F06-89AB-658D480A7760}" destId="{6BFDDF0F-5545-46CF-BE23-1D6C9B275BE2}" srcOrd="1" destOrd="0" parTransId="{70760F55-6EEC-46FD-9478-6DEA19E92256}" sibTransId="{725B5BFB-38B9-4B5A-AE5F-9B99697C7EC9}"/>
    <dgm:cxn modelId="{0D5A2E86-6FF8-40A2-8DB3-0A1C16956A11}" type="presOf" srcId="{D008CA50-AA08-45A7-AE85-338811E3258C}" destId="{AE21BEAD-9E8C-4820-A21A-84EA44357084}" srcOrd="0" destOrd="0" presId="urn:microsoft.com/office/officeart/2005/8/layout/list1"/>
    <dgm:cxn modelId="{A45503F5-3B32-47C0-AB8F-DD134A419953}" type="presOf" srcId="{81AC5904-8FC2-4991-85F6-970F558F59C5}" destId="{8529D325-C67F-48DC-A037-DF2217C7BB2D}" srcOrd="0" destOrd="0" presId="urn:microsoft.com/office/officeart/2005/8/layout/list1"/>
    <dgm:cxn modelId="{09C21D3C-E5F4-4756-BD65-F4A601B5659A}" type="presParOf" srcId="{00AC1663-54D5-4790-BDA7-D385F46224E3}" destId="{2C65F247-C63A-49E2-8A0A-9BF893D4B118}" srcOrd="0" destOrd="0" presId="urn:microsoft.com/office/officeart/2005/8/layout/list1"/>
    <dgm:cxn modelId="{FF0B6CF9-C8FF-443F-8131-D5250E750E16}" type="presParOf" srcId="{2C65F247-C63A-49E2-8A0A-9BF893D4B118}" destId="{711DF721-2930-4373-B98D-97194B8979C2}" srcOrd="0" destOrd="0" presId="urn:microsoft.com/office/officeart/2005/8/layout/list1"/>
    <dgm:cxn modelId="{D063E052-33EF-434B-A809-0C694435EEF5}" type="presParOf" srcId="{2C65F247-C63A-49E2-8A0A-9BF893D4B118}" destId="{2DF49040-F3D7-4CCE-8FF8-5EA5C3B37747}" srcOrd="1" destOrd="0" presId="urn:microsoft.com/office/officeart/2005/8/layout/list1"/>
    <dgm:cxn modelId="{6CE70C04-43CD-4656-A568-AA18D8B2EC5C}" type="presParOf" srcId="{00AC1663-54D5-4790-BDA7-D385F46224E3}" destId="{14A10251-303B-468B-AC02-EFCCA5B12D6E}" srcOrd="1" destOrd="0" presId="urn:microsoft.com/office/officeart/2005/8/layout/list1"/>
    <dgm:cxn modelId="{95F6A1F3-15DF-4E1A-8CD4-DE57967C8333}" type="presParOf" srcId="{00AC1663-54D5-4790-BDA7-D385F46224E3}" destId="{1D691703-3207-4804-8BD3-8BC33EC2B5CD}" srcOrd="2" destOrd="0" presId="urn:microsoft.com/office/officeart/2005/8/layout/list1"/>
    <dgm:cxn modelId="{1CEB9179-8820-49CF-B4DB-577EBFD42C05}" type="presParOf" srcId="{00AC1663-54D5-4790-BDA7-D385F46224E3}" destId="{41ABE6DD-DDCA-4F21-A0C7-0D526307B895}" srcOrd="3" destOrd="0" presId="urn:microsoft.com/office/officeart/2005/8/layout/list1"/>
    <dgm:cxn modelId="{43196CB3-E518-422A-A8A3-C5BBC96D987F}" type="presParOf" srcId="{00AC1663-54D5-4790-BDA7-D385F46224E3}" destId="{1070393D-E25A-4398-8D8D-96FBF6BDF08B}" srcOrd="4" destOrd="0" presId="urn:microsoft.com/office/officeart/2005/8/layout/list1"/>
    <dgm:cxn modelId="{9493F2F0-6602-4527-81F3-8CC53174192A}" type="presParOf" srcId="{1070393D-E25A-4398-8D8D-96FBF6BDF08B}" destId="{9ECAE92A-FB0D-44E4-93D3-AD884501848A}" srcOrd="0" destOrd="0" presId="urn:microsoft.com/office/officeart/2005/8/layout/list1"/>
    <dgm:cxn modelId="{950A8175-73BB-438F-878E-A44E69C0E1E0}" type="presParOf" srcId="{1070393D-E25A-4398-8D8D-96FBF6BDF08B}" destId="{01EB4984-34AC-4059-9762-419755B30110}" srcOrd="1" destOrd="0" presId="urn:microsoft.com/office/officeart/2005/8/layout/list1"/>
    <dgm:cxn modelId="{B718F00A-80AE-4C54-ACF8-1CDF5D617AC9}" type="presParOf" srcId="{00AC1663-54D5-4790-BDA7-D385F46224E3}" destId="{8D83E9C4-1478-45C1-9619-B78C6CD77BE8}" srcOrd="5" destOrd="0" presId="urn:microsoft.com/office/officeart/2005/8/layout/list1"/>
    <dgm:cxn modelId="{BD7CA647-08AF-4E8A-9513-0EF8CA5A9460}" type="presParOf" srcId="{00AC1663-54D5-4790-BDA7-D385F46224E3}" destId="{8529D325-C67F-48DC-A037-DF2217C7BB2D}" srcOrd="6" destOrd="0" presId="urn:microsoft.com/office/officeart/2005/8/layout/list1"/>
    <dgm:cxn modelId="{5AFBB857-3528-4B4C-A9FB-A8BE98DA06EC}" type="presParOf" srcId="{00AC1663-54D5-4790-BDA7-D385F46224E3}" destId="{1EC69855-CB62-48F9-B518-3ACE19BFFDD9}" srcOrd="7" destOrd="0" presId="urn:microsoft.com/office/officeart/2005/8/layout/list1"/>
    <dgm:cxn modelId="{B67A5F1A-04FB-4B26-A924-411B2220A79A}" type="presParOf" srcId="{00AC1663-54D5-4790-BDA7-D385F46224E3}" destId="{9661C799-9180-463D-A47A-A830EA522100}" srcOrd="8" destOrd="0" presId="urn:microsoft.com/office/officeart/2005/8/layout/list1"/>
    <dgm:cxn modelId="{C9837C51-F2F4-4026-87FA-360229BB0A0D}" type="presParOf" srcId="{9661C799-9180-463D-A47A-A830EA522100}" destId="{AE21BEAD-9E8C-4820-A21A-84EA44357084}" srcOrd="0" destOrd="0" presId="urn:microsoft.com/office/officeart/2005/8/layout/list1"/>
    <dgm:cxn modelId="{F398BC6A-A573-44AA-8A2D-5DE80182BD69}" type="presParOf" srcId="{9661C799-9180-463D-A47A-A830EA522100}" destId="{19BBA4CC-D311-4691-B1D7-1C304F2F4F10}" srcOrd="1" destOrd="0" presId="urn:microsoft.com/office/officeart/2005/8/layout/list1"/>
    <dgm:cxn modelId="{799A822D-20FF-4732-838E-98EB3452BDBE}" type="presParOf" srcId="{00AC1663-54D5-4790-BDA7-D385F46224E3}" destId="{D966F00A-E79D-4B9D-A89C-E01430A0D8D2}" srcOrd="9" destOrd="0" presId="urn:microsoft.com/office/officeart/2005/8/layout/list1"/>
    <dgm:cxn modelId="{FD9B59EC-4ACD-4C6F-882D-8F5A41EC26BA}" type="presParOf" srcId="{00AC1663-54D5-4790-BDA7-D385F46224E3}" destId="{94B88AE9-3853-4214-BE14-B25F08C1CA7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9B70B7-3B24-4C66-976F-FFD76A1A068A}"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73429E4F-05A4-4181-A2B6-29A453F07437}">
      <dgm:prSet phldrT="[Text]"/>
      <dgm:spPr/>
      <dgm:t>
        <a:bodyPr/>
        <a:lstStyle/>
        <a:p>
          <a:r>
            <a:rPr lang="en-US" dirty="0" smtClean="0"/>
            <a:t>Comprehensive Review</a:t>
          </a:r>
          <a:endParaRPr lang="en-US" dirty="0"/>
        </a:p>
      </dgm:t>
    </dgm:pt>
    <dgm:pt modelId="{E9A2266F-8428-42AB-8154-5D9BB35BDF02}" type="parTrans" cxnId="{20D6C30D-9B28-4BEE-9D9C-884E928CFDDB}">
      <dgm:prSet/>
      <dgm:spPr/>
      <dgm:t>
        <a:bodyPr/>
        <a:lstStyle/>
        <a:p>
          <a:endParaRPr lang="en-US"/>
        </a:p>
      </dgm:t>
    </dgm:pt>
    <dgm:pt modelId="{375B6F42-C0EF-42FC-9F3E-24D8C1813D26}" type="sibTrans" cxnId="{20D6C30D-9B28-4BEE-9D9C-884E928CFDDB}">
      <dgm:prSet/>
      <dgm:spPr/>
      <dgm:t>
        <a:bodyPr/>
        <a:lstStyle/>
        <a:p>
          <a:endParaRPr lang="en-US"/>
        </a:p>
      </dgm:t>
    </dgm:pt>
    <dgm:pt modelId="{3BDCDDDF-BD8F-492A-ADFF-6F12AC136F5A}">
      <dgm:prSet phldrT="[Text]"/>
      <dgm:spPr/>
      <dgm:t>
        <a:bodyPr/>
        <a:lstStyle/>
        <a:p>
          <a:r>
            <a:rPr lang="en-US" dirty="0" smtClean="0"/>
            <a:t>Academic rigor, quality of senior year courses, and grade trends.</a:t>
          </a:r>
          <a:endParaRPr lang="en-US" dirty="0"/>
        </a:p>
      </dgm:t>
    </dgm:pt>
    <dgm:pt modelId="{97DC0D99-4D77-4CC1-9154-B4AB769513A1}" type="parTrans" cxnId="{5CB9F221-E659-46A2-899A-5F3968A35CB3}">
      <dgm:prSet/>
      <dgm:spPr/>
      <dgm:t>
        <a:bodyPr/>
        <a:lstStyle/>
        <a:p>
          <a:endParaRPr lang="en-US"/>
        </a:p>
      </dgm:t>
    </dgm:pt>
    <dgm:pt modelId="{8BE22CE8-D7CA-4509-8CCB-37007490967F}" type="sibTrans" cxnId="{5CB9F221-E659-46A2-899A-5F3968A35CB3}">
      <dgm:prSet/>
      <dgm:spPr/>
      <dgm:t>
        <a:bodyPr/>
        <a:lstStyle/>
        <a:p>
          <a:endParaRPr lang="en-US"/>
        </a:p>
      </dgm:t>
    </dgm:pt>
    <dgm:pt modelId="{30BBB38B-4921-4341-859E-E13C54148EFA}">
      <dgm:prSet/>
      <dgm:spPr/>
      <dgm:t>
        <a:bodyPr/>
        <a:lstStyle/>
        <a:p>
          <a:r>
            <a:rPr lang="en-US" dirty="0" smtClean="0"/>
            <a:t>Extracurricular activities.</a:t>
          </a:r>
          <a:endParaRPr lang="en-US" dirty="0"/>
        </a:p>
      </dgm:t>
    </dgm:pt>
    <dgm:pt modelId="{E523D41C-2F9E-4A6C-B9DA-66056C9F2F6A}" type="parTrans" cxnId="{459AFED5-437F-48BC-9114-D73794648639}">
      <dgm:prSet/>
      <dgm:spPr/>
      <dgm:t>
        <a:bodyPr/>
        <a:lstStyle/>
        <a:p>
          <a:endParaRPr lang="en-US"/>
        </a:p>
      </dgm:t>
    </dgm:pt>
    <dgm:pt modelId="{057D16D7-1916-4C1D-A22A-41B5319528D3}" type="sibTrans" cxnId="{459AFED5-437F-48BC-9114-D73794648639}">
      <dgm:prSet/>
      <dgm:spPr/>
      <dgm:t>
        <a:bodyPr/>
        <a:lstStyle/>
        <a:p>
          <a:endParaRPr lang="en-US"/>
        </a:p>
      </dgm:t>
    </dgm:pt>
    <dgm:pt modelId="{D440B5EA-A4BA-4A5F-8C67-055CBC560607}">
      <dgm:prSet/>
      <dgm:spPr/>
      <dgm:t>
        <a:bodyPr/>
        <a:lstStyle/>
        <a:p>
          <a:r>
            <a:rPr lang="en-US" dirty="0" smtClean="0"/>
            <a:t>Ability to enhance the diversity of the university.</a:t>
          </a:r>
          <a:endParaRPr lang="en-US" dirty="0"/>
        </a:p>
      </dgm:t>
    </dgm:pt>
    <dgm:pt modelId="{C0951345-8428-47AA-9374-3C81C026BAA8}" type="parTrans" cxnId="{F342A13B-FAD6-4FE3-8BC0-BAF769F7BD77}">
      <dgm:prSet/>
      <dgm:spPr/>
      <dgm:t>
        <a:bodyPr/>
        <a:lstStyle/>
        <a:p>
          <a:endParaRPr lang="en-US"/>
        </a:p>
      </dgm:t>
    </dgm:pt>
    <dgm:pt modelId="{2B293212-C777-4610-A29E-723ACE03FA85}" type="sibTrans" cxnId="{F342A13B-FAD6-4FE3-8BC0-BAF769F7BD77}">
      <dgm:prSet/>
      <dgm:spPr/>
      <dgm:t>
        <a:bodyPr/>
        <a:lstStyle/>
        <a:p>
          <a:endParaRPr lang="en-US"/>
        </a:p>
      </dgm:t>
    </dgm:pt>
    <dgm:pt modelId="{75574480-2CB2-4DE9-A950-840C708CE6FB}">
      <dgm:prSet/>
      <dgm:spPr/>
      <dgm:t>
        <a:bodyPr/>
        <a:lstStyle/>
        <a:p>
          <a:r>
            <a:rPr lang="en-US" dirty="0" smtClean="0"/>
            <a:t>Academic performance relative to opportunity.  Did the student take advantage available opportunities?</a:t>
          </a:r>
          <a:endParaRPr lang="en-US" dirty="0"/>
        </a:p>
      </dgm:t>
    </dgm:pt>
    <dgm:pt modelId="{662D9DF9-D24F-43AD-98E3-7A2C79732CFC}" type="parTrans" cxnId="{ED36FDDC-DB32-415B-B101-FDAD584911D5}">
      <dgm:prSet/>
      <dgm:spPr/>
      <dgm:t>
        <a:bodyPr/>
        <a:lstStyle/>
        <a:p>
          <a:endParaRPr lang="en-US"/>
        </a:p>
      </dgm:t>
    </dgm:pt>
    <dgm:pt modelId="{54FC661D-A259-4C91-BAD6-EE1D54EE4D23}" type="sibTrans" cxnId="{ED36FDDC-DB32-415B-B101-FDAD584911D5}">
      <dgm:prSet/>
      <dgm:spPr/>
      <dgm:t>
        <a:bodyPr/>
        <a:lstStyle/>
        <a:p>
          <a:endParaRPr lang="en-US"/>
        </a:p>
      </dgm:t>
    </dgm:pt>
    <dgm:pt modelId="{079364A6-CE34-4AC3-95D1-9ABC09D11A71}" type="pres">
      <dgm:prSet presAssocID="{239B70B7-3B24-4C66-976F-FFD76A1A068A}" presName="diagram" presStyleCnt="0">
        <dgm:presLayoutVars>
          <dgm:chMax val="1"/>
          <dgm:dir/>
          <dgm:animLvl val="ctr"/>
          <dgm:resizeHandles val="exact"/>
        </dgm:presLayoutVars>
      </dgm:prSet>
      <dgm:spPr/>
      <dgm:t>
        <a:bodyPr/>
        <a:lstStyle/>
        <a:p>
          <a:endParaRPr lang="en-US"/>
        </a:p>
      </dgm:t>
    </dgm:pt>
    <dgm:pt modelId="{5D635159-0A9D-414A-B710-7FD78553CB82}" type="pres">
      <dgm:prSet presAssocID="{239B70B7-3B24-4C66-976F-FFD76A1A068A}" presName="matrix" presStyleCnt="0"/>
      <dgm:spPr/>
    </dgm:pt>
    <dgm:pt modelId="{558DB95B-D6C4-4545-AE48-649E9A6D2826}" type="pres">
      <dgm:prSet presAssocID="{239B70B7-3B24-4C66-976F-FFD76A1A068A}" presName="tile1" presStyleLbl="node1" presStyleIdx="0" presStyleCnt="4"/>
      <dgm:spPr/>
      <dgm:t>
        <a:bodyPr/>
        <a:lstStyle/>
        <a:p>
          <a:endParaRPr lang="en-US"/>
        </a:p>
      </dgm:t>
    </dgm:pt>
    <dgm:pt modelId="{F73C5299-BA11-49F7-A1B2-A316E8A8029D}" type="pres">
      <dgm:prSet presAssocID="{239B70B7-3B24-4C66-976F-FFD76A1A068A}" presName="tile1text" presStyleLbl="node1" presStyleIdx="0" presStyleCnt="4">
        <dgm:presLayoutVars>
          <dgm:chMax val="0"/>
          <dgm:chPref val="0"/>
          <dgm:bulletEnabled val="1"/>
        </dgm:presLayoutVars>
      </dgm:prSet>
      <dgm:spPr/>
      <dgm:t>
        <a:bodyPr/>
        <a:lstStyle/>
        <a:p>
          <a:endParaRPr lang="en-US"/>
        </a:p>
      </dgm:t>
    </dgm:pt>
    <dgm:pt modelId="{96116CE4-921E-446C-AAA5-DB45E48A0246}" type="pres">
      <dgm:prSet presAssocID="{239B70B7-3B24-4C66-976F-FFD76A1A068A}" presName="tile2" presStyleLbl="node1" presStyleIdx="1" presStyleCnt="4"/>
      <dgm:spPr/>
      <dgm:t>
        <a:bodyPr/>
        <a:lstStyle/>
        <a:p>
          <a:endParaRPr lang="en-US"/>
        </a:p>
      </dgm:t>
    </dgm:pt>
    <dgm:pt modelId="{AAFE0E41-F0CE-4945-A46C-80B33A85E38B}" type="pres">
      <dgm:prSet presAssocID="{239B70B7-3B24-4C66-976F-FFD76A1A068A}" presName="tile2text" presStyleLbl="node1" presStyleIdx="1" presStyleCnt="4">
        <dgm:presLayoutVars>
          <dgm:chMax val="0"/>
          <dgm:chPref val="0"/>
          <dgm:bulletEnabled val="1"/>
        </dgm:presLayoutVars>
      </dgm:prSet>
      <dgm:spPr/>
      <dgm:t>
        <a:bodyPr/>
        <a:lstStyle/>
        <a:p>
          <a:endParaRPr lang="en-US"/>
        </a:p>
      </dgm:t>
    </dgm:pt>
    <dgm:pt modelId="{5206D5B1-E64A-4C4B-9C1D-33DFFAA9699D}" type="pres">
      <dgm:prSet presAssocID="{239B70B7-3B24-4C66-976F-FFD76A1A068A}" presName="tile3" presStyleLbl="node1" presStyleIdx="2" presStyleCnt="4"/>
      <dgm:spPr/>
      <dgm:t>
        <a:bodyPr/>
        <a:lstStyle/>
        <a:p>
          <a:endParaRPr lang="en-US"/>
        </a:p>
      </dgm:t>
    </dgm:pt>
    <dgm:pt modelId="{EC477BB6-8213-4CD5-B932-D4B750F1B1B1}" type="pres">
      <dgm:prSet presAssocID="{239B70B7-3B24-4C66-976F-FFD76A1A068A}" presName="tile3text" presStyleLbl="node1" presStyleIdx="2" presStyleCnt="4">
        <dgm:presLayoutVars>
          <dgm:chMax val="0"/>
          <dgm:chPref val="0"/>
          <dgm:bulletEnabled val="1"/>
        </dgm:presLayoutVars>
      </dgm:prSet>
      <dgm:spPr/>
      <dgm:t>
        <a:bodyPr/>
        <a:lstStyle/>
        <a:p>
          <a:endParaRPr lang="en-US"/>
        </a:p>
      </dgm:t>
    </dgm:pt>
    <dgm:pt modelId="{1CA518DF-DD77-43FB-84A7-23B53F189A46}" type="pres">
      <dgm:prSet presAssocID="{239B70B7-3B24-4C66-976F-FFD76A1A068A}" presName="tile4" presStyleLbl="node1" presStyleIdx="3" presStyleCnt="4"/>
      <dgm:spPr/>
      <dgm:t>
        <a:bodyPr/>
        <a:lstStyle/>
        <a:p>
          <a:endParaRPr lang="en-US"/>
        </a:p>
      </dgm:t>
    </dgm:pt>
    <dgm:pt modelId="{16468086-CB85-47E1-ADAE-AC85E12ABF02}" type="pres">
      <dgm:prSet presAssocID="{239B70B7-3B24-4C66-976F-FFD76A1A068A}" presName="tile4text" presStyleLbl="node1" presStyleIdx="3" presStyleCnt="4">
        <dgm:presLayoutVars>
          <dgm:chMax val="0"/>
          <dgm:chPref val="0"/>
          <dgm:bulletEnabled val="1"/>
        </dgm:presLayoutVars>
      </dgm:prSet>
      <dgm:spPr/>
      <dgm:t>
        <a:bodyPr/>
        <a:lstStyle/>
        <a:p>
          <a:endParaRPr lang="en-US"/>
        </a:p>
      </dgm:t>
    </dgm:pt>
    <dgm:pt modelId="{4973E54B-19EB-4910-8F37-29697091562F}" type="pres">
      <dgm:prSet presAssocID="{239B70B7-3B24-4C66-976F-FFD76A1A068A}" presName="centerTile" presStyleLbl="fgShp" presStyleIdx="0" presStyleCnt="1">
        <dgm:presLayoutVars>
          <dgm:chMax val="0"/>
          <dgm:chPref val="0"/>
        </dgm:presLayoutVars>
      </dgm:prSet>
      <dgm:spPr/>
      <dgm:t>
        <a:bodyPr/>
        <a:lstStyle/>
        <a:p>
          <a:endParaRPr lang="en-US"/>
        </a:p>
      </dgm:t>
    </dgm:pt>
  </dgm:ptLst>
  <dgm:cxnLst>
    <dgm:cxn modelId="{DD1FAA34-9800-4121-A0F1-D95CDBDF77F2}" type="presOf" srcId="{D440B5EA-A4BA-4A5F-8C67-055CBC560607}" destId="{5206D5B1-E64A-4C4B-9C1D-33DFFAA9699D}" srcOrd="0" destOrd="0" presId="urn:microsoft.com/office/officeart/2005/8/layout/matrix1"/>
    <dgm:cxn modelId="{03B92E70-B2F2-47D6-B030-C2B42BD079E7}" type="presOf" srcId="{75574480-2CB2-4DE9-A950-840C708CE6FB}" destId="{16468086-CB85-47E1-ADAE-AC85E12ABF02}" srcOrd="1" destOrd="0" presId="urn:microsoft.com/office/officeart/2005/8/layout/matrix1"/>
    <dgm:cxn modelId="{A4300BF7-DE16-4214-B1E0-D1A3B991F0CB}" type="presOf" srcId="{239B70B7-3B24-4C66-976F-FFD76A1A068A}" destId="{079364A6-CE34-4AC3-95D1-9ABC09D11A71}" srcOrd="0" destOrd="0" presId="urn:microsoft.com/office/officeart/2005/8/layout/matrix1"/>
    <dgm:cxn modelId="{20D6C30D-9B28-4BEE-9D9C-884E928CFDDB}" srcId="{239B70B7-3B24-4C66-976F-FFD76A1A068A}" destId="{73429E4F-05A4-4181-A2B6-29A453F07437}" srcOrd="0" destOrd="0" parTransId="{E9A2266F-8428-42AB-8154-5D9BB35BDF02}" sibTransId="{375B6F42-C0EF-42FC-9F3E-24D8C1813D26}"/>
    <dgm:cxn modelId="{F03E2FE4-9EE3-4199-BFEB-DA1F5F054574}" type="presOf" srcId="{30BBB38B-4921-4341-859E-E13C54148EFA}" destId="{96116CE4-921E-446C-AAA5-DB45E48A0246}" srcOrd="0" destOrd="0" presId="urn:microsoft.com/office/officeart/2005/8/layout/matrix1"/>
    <dgm:cxn modelId="{4919AFC9-45F0-4ABB-8401-DD7BAED30773}" type="presOf" srcId="{30BBB38B-4921-4341-859E-E13C54148EFA}" destId="{AAFE0E41-F0CE-4945-A46C-80B33A85E38B}" srcOrd="1" destOrd="0" presId="urn:microsoft.com/office/officeart/2005/8/layout/matrix1"/>
    <dgm:cxn modelId="{ED36FDDC-DB32-415B-B101-FDAD584911D5}" srcId="{73429E4F-05A4-4181-A2B6-29A453F07437}" destId="{75574480-2CB2-4DE9-A950-840C708CE6FB}" srcOrd="3" destOrd="0" parTransId="{662D9DF9-D24F-43AD-98E3-7A2C79732CFC}" sibTransId="{54FC661D-A259-4C91-BAD6-EE1D54EE4D23}"/>
    <dgm:cxn modelId="{739BCDA7-77E9-4439-BE78-BAE1B5F3F518}" type="presOf" srcId="{3BDCDDDF-BD8F-492A-ADFF-6F12AC136F5A}" destId="{F73C5299-BA11-49F7-A1B2-A316E8A8029D}" srcOrd="1" destOrd="0" presId="urn:microsoft.com/office/officeart/2005/8/layout/matrix1"/>
    <dgm:cxn modelId="{301D834E-8205-474A-86C4-5B102EDFE292}" type="presOf" srcId="{75574480-2CB2-4DE9-A950-840C708CE6FB}" destId="{1CA518DF-DD77-43FB-84A7-23B53F189A46}" srcOrd="0" destOrd="0" presId="urn:microsoft.com/office/officeart/2005/8/layout/matrix1"/>
    <dgm:cxn modelId="{5CF49A5C-6E09-4405-A4E5-AFE4980FA489}" type="presOf" srcId="{73429E4F-05A4-4181-A2B6-29A453F07437}" destId="{4973E54B-19EB-4910-8F37-29697091562F}" srcOrd="0" destOrd="0" presId="urn:microsoft.com/office/officeart/2005/8/layout/matrix1"/>
    <dgm:cxn modelId="{D4ABBFD8-488E-456A-ACBF-BC4EF8985C22}" type="presOf" srcId="{3BDCDDDF-BD8F-492A-ADFF-6F12AC136F5A}" destId="{558DB95B-D6C4-4545-AE48-649E9A6D2826}" srcOrd="0" destOrd="0" presId="urn:microsoft.com/office/officeart/2005/8/layout/matrix1"/>
    <dgm:cxn modelId="{5CB9F221-E659-46A2-899A-5F3968A35CB3}" srcId="{73429E4F-05A4-4181-A2B6-29A453F07437}" destId="{3BDCDDDF-BD8F-492A-ADFF-6F12AC136F5A}" srcOrd="0" destOrd="0" parTransId="{97DC0D99-4D77-4CC1-9154-B4AB769513A1}" sibTransId="{8BE22CE8-D7CA-4509-8CCB-37007490967F}"/>
    <dgm:cxn modelId="{459AFED5-437F-48BC-9114-D73794648639}" srcId="{73429E4F-05A4-4181-A2B6-29A453F07437}" destId="{30BBB38B-4921-4341-859E-E13C54148EFA}" srcOrd="1" destOrd="0" parTransId="{E523D41C-2F9E-4A6C-B9DA-66056C9F2F6A}" sibTransId="{057D16D7-1916-4C1D-A22A-41B5319528D3}"/>
    <dgm:cxn modelId="{F342A13B-FAD6-4FE3-8BC0-BAF769F7BD77}" srcId="{73429E4F-05A4-4181-A2B6-29A453F07437}" destId="{D440B5EA-A4BA-4A5F-8C67-055CBC560607}" srcOrd="2" destOrd="0" parTransId="{C0951345-8428-47AA-9374-3C81C026BAA8}" sibTransId="{2B293212-C777-4610-A29E-723ACE03FA85}"/>
    <dgm:cxn modelId="{BD52F0F2-BD5C-427F-A977-086E21B30C7F}" type="presOf" srcId="{D440B5EA-A4BA-4A5F-8C67-055CBC560607}" destId="{EC477BB6-8213-4CD5-B932-D4B750F1B1B1}" srcOrd="1" destOrd="0" presId="urn:microsoft.com/office/officeart/2005/8/layout/matrix1"/>
    <dgm:cxn modelId="{3EF93BE7-BC5D-4CC6-8CAE-30FAA3068556}" type="presParOf" srcId="{079364A6-CE34-4AC3-95D1-9ABC09D11A71}" destId="{5D635159-0A9D-414A-B710-7FD78553CB82}" srcOrd="0" destOrd="0" presId="urn:microsoft.com/office/officeart/2005/8/layout/matrix1"/>
    <dgm:cxn modelId="{693B0098-901D-423C-A02E-46264FAB3C0B}" type="presParOf" srcId="{5D635159-0A9D-414A-B710-7FD78553CB82}" destId="{558DB95B-D6C4-4545-AE48-649E9A6D2826}" srcOrd="0" destOrd="0" presId="urn:microsoft.com/office/officeart/2005/8/layout/matrix1"/>
    <dgm:cxn modelId="{1B849860-CBB3-42C4-9B50-1B316C04D650}" type="presParOf" srcId="{5D635159-0A9D-414A-B710-7FD78553CB82}" destId="{F73C5299-BA11-49F7-A1B2-A316E8A8029D}" srcOrd="1" destOrd="0" presId="urn:microsoft.com/office/officeart/2005/8/layout/matrix1"/>
    <dgm:cxn modelId="{65CEB368-C3A6-4FC3-ABF8-C116734AF0C8}" type="presParOf" srcId="{5D635159-0A9D-414A-B710-7FD78553CB82}" destId="{96116CE4-921E-446C-AAA5-DB45E48A0246}" srcOrd="2" destOrd="0" presId="urn:microsoft.com/office/officeart/2005/8/layout/matrix1"/>
    <dgm:cxn modelId="{0C91A4C0-8768-40E4-BE44-C3CCD12E7E3D}" type="presParOf" srcId="{5D635159-0A9D-414A-B710-7FD78553CB82}" destId="{AAFE0E41-F0CE-4945-A46C-80B33A85E38B}" srcOrd="3" destOrd="0" presId="urn:microsoft.com/office/officeart/2005/8/layout/matrix1"/>
    <dgm:cxn modelId="{EF19EF4B-DB9F-4D74-BC23-DD35B77A1D05}" type="presParOf" srcId="{5D635159-0A9D-414A-B710-7FD78553CB82}" destId="{5206D5B1-E64A-4C4B-9C1D-33DFFAA9699D}" srcOrd="4" destOrd="0" presId="urn:microsoft.com/office/officeart/2005/8/layout/matrix1"/>
    <dgm:cxn modelId="{03B40F02-59AE-41FC-B9B2-73E44E60118B}" type="presParOf" srcId="{5D635159-0A9D-414A-B710-7FD78553CB82}" destId="{EC477BB6-8213-4CD5-B932-D4B750F1B1B1}" srcOrd="5" destOrd="0" presId="urn:microsoft.com/office/officeart/2005/8/layout/matrix1"/>
    <dgm:cxn modelId="{286DF8B9-3E61-4CBF-B805-3172F880DCC1}" type="presParOf" srcId="{5D635159-0A9D-414A-B710-7FD78553CB82}" destId="{1CA518DF-DD77-43FB-84A7-23B53F189A46}" srcOrd="6" destOrd="0" presId="urn:microsoft.com/office/officeart/2005/8/layout/matrix1"/>
    <dgm:cxn modelId="{CE1861CB-9B3A-44AF-A841-BD36FA33BA3F}" type="presParOf" srcId="{5D635159-0A9D-414A-B710-7FD78553CB82}" destId="{16468086-CB85-47E1-ADAE-AC85E12ABF02}" srcOrd="7" destOrd="0" presId="urn:microsoft.com/office/officeart/2005/8/layout/matrix1"/>
    <dgm:cxn modelId="{F2888E60-577C-4670-A86B-4FDCEF0A450E}" type="presParOf" srcId="{079364A6-CE34-4AC3-95D1-9ABC09D11A71}" destId="{4973E54B-19EB-4910-8F37-29697091562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7F0A8A-DAD3-48BD-AC5C-782249ABEBD4}"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CAFF12A6-20B7-4D37-848F-1F89EE42FF39}">
      <dgm:prSet phldrT="[Text]"/>
      <dgm:spPr/>
      <dgm:t>
        <a:bodyPr/>
        <a:lstStyle/>
        <a:p>
          <a:r>
            <a:rPr lang="en-US" dirty="0" smtClean="0"/>
            <a:t>Fit</a:t>
          </a:r>
          <a:endParaRPr lang="en-US" dirty="0"/>
        </a:p>
      </dgm:t>
    </dgm:pt>
    <dgm:pt modelId="{EA3FBED2-8F3C-4F40-A114-0826DF730C59}" type="parTrans" cxnId="{A387B73B-6CFC-4063-8204-450A8964C191}">
      <dgm:prSet/>
      <dgm:spPr/>
      <dgm:t>
        <a:bodyPr/>
        <a:lstStyle/>
        <a:p>
          <a:endParaRPr lang="en-US"/>
        </a:p>
      </dgm:t>
    </dgm:pt>
    <dgm:pt modelId="{38E3A6F7-4F3C-4E46-A180-1093DC59D474}" type="sibTrans" cxnId="{A387B73B-6CFC-4063-8204-450A8964C191}">
      <dgm:prSet/>
      <dgm:spPr/>
      <dgm:t>
        <a:bodyPr/>
        <a:lstStyle/>
        <a:p>
          <a:endParaRPr lang="en-US"/>
        </a:p>
      </dgm:t>
    </dgm:pt>
    <dgm:pt modelId="{0C171D1D-9903-470C-94D3-1D79A7363F23}">
      <dgm:prSet phldrT="[Text]"/>
      <dgm:spPr/>
      <dgm:t>
        <a:bodyPr/>
        <a:lstStyle/>
        <a:p>
          <a:r>
            <a:rPr lang="en-US" dirty="0" smtClean="0"/>
            <a:t>Diversity</a:t>
          </a:r>
          <a:endParaRPr lang="en-US" dirty="0"/>
        </a:p>
      </dgm:t>
    </dgm:pt>
    <dgm:pt modelId="{16814398-EB7F-43B6-A8E4-41A760F3FF76}" type="parTrans" cxnId="{97F18C47-F484-4619-A2BF-10AAFF9945A3}">
      <dgm:prSet/>
      <dgm:spPr/>
      <dgm:t>
        <a:bodyPr/>
        <a:lstStyle/>
        <a:p>
          <a:endParaRPr lang="en-US"/>
        </a:p>
      </dgm:t>
    </dgm:pt>
    <dgm:pt modelId="{A9FA8AAE-8879-4CE9-872C-C1DC4A0F75D7}" type="sibTrans" cxnId="{97F18C47-F484-4619-A2BF-10AAFF9945A3}">
      <dgm:prSet/>
      <dgm:spPr/>
      <dgm:t>
        <a:bodyPr/>
        <a:lstStyle/>
        <a:p>
          <a:endParaRPr lang="en-US"/>
        </a:p>
      </dgm:t>
    </dgm:pt>
    <dgm:pt modelId="{C8E94069-D0E5-455C-AEF7-A64998646E62}">
      <dgm:prSet phldrT="[Text]"/>
      <dgm:spPr/>
      <dgm:t>
        <a:bodyPr/>
        <a:lstStyle/>
        <a:p>
          <a:r>
            <a:rPr lang="en-US" dirty="0" smtClean="0"/>
            <a:t>Reflection</a:t>
          </a:r>
          <a:endParaRPr lang="en-US" dirty="0"/>
        </a:p>
      </dgm:t>
    </dgm:pt>
    <dgm:pt modelId="{2EDF435F-6BB2-463E-83E5-7ADFEA4CBAD1}" type="parTrans" cxnId="{3DDE6685-926D-4E1E-9F0F-3AF35E7C0248}">
      <dgm:prSet/>
      <dgm:spPr/>
      <dgm:t>
        <a:bodyPr/>
        <a:lstStyle/>
        <a:p>
          <a:endParaRPr lang="en-US"/>
        </a:p>
      </dgm:t>
    </dgm:pt>
    <dgm:pt modelId="{5EC0F62F-FC70-425D-B505-FBA8A2EFFCBA}" type="sibTrans" cxnId="{3DDE6685-926D-4E1E-9F0F-3AF35E7C0248}">
      <dgm:prSet/>
      <dgm:spPr/>
      <dgm:t>
        <a:bodyPr/>
        <a:lstStyle/>
        <a:p>
          <a:endParaRPr lang="en-US"/>
        </a:p>
      </dgm:t>
    </dgm:pt>
    <dgm:pt modelId="{CE3D5776-9989-46FD-A342-46AD1840ED4F}">
      <dgm:prSet phldrT="[Text]"/>
      <dgm:spPr/>
      <dgm:t>
        <a:bodyPr/>
        <a:lstStyle/>
        <a:p>
          <a:r>
            <a:rPr lang="en-US" dirty="0" smtClean="0"/>
            <a:t>Ability to grow and learn from challenges</a:t>
          </a:r>
          <a:endParaRPr lang="en-US" dirty="0"/>
        </a:p>
      </dgm:t>
    </dgm:pt>
    <dgm:pt modelId="{88CC617F-C897-4D28-9F13-BEF0F650411A}" type="parTrans" cxnId="{888473EF-DE60-4020-BB65-68E6E663600F}">
      <dgm:prSet/>
      <dgm:spPr/>
      <dgm:t>
        <a:bodyPr/>
        <a:lstStyle/>
        <a:p>
          <a:endParaRPr lang="en-US"/>
        </a:p>
      </dgm:t>
    </dgm:pt>
    <dgm:pt modelId="{32B7ABCB-EE0A-42AC-B7AE-7156568C2D40}" type="sibTrans" cxnId="{888473EF-DE60-4020-BB65-68E6E663600F}">
      <dgm:prSet/>
      <dgm:spPr/>
      <dgm:t>
        <a:bodyPr/>
        <a:lstStyle/>
        <a:p>
          <a:endParaRPr lang="en-US"/>
        </a:p>
      </dgm:t>
    </dgm:pt>
    <dgm:pt modelId="{B1EC7EDB-9648-434F-BFC4-C84D827479BA}">
      <dgm:prSet phldrT="[Text]"/>
      <dgm:spPr/>
      <dgm:t>
        <a:bodyPr/>
        <a:lstStyle/>
        <a:p>
          <a:r>
            <a:rPr lang="en-US" dirty="0" smtClean="0"/>
            <a:t>Writing</a:t>
          </a:r>
          <a:endParaRPr lang="en-US" dirty="0"/>
        </a:p>
      </dgm:t>
    </dgm:pt>
    <dgm:pt modelId="{2463847D-E15B-4595-A612-0093DD6617E5}" type="parTrans" cxnId="{AE03B7FF-F73E-486E-934E-4152201090BA}">
      <dgm:prSet/>
      <dgm:spPr/>
      <dgm:t>
        <a:bodyPr/>
        <a:lstStyle/>
        <a:p>
          <a:endParaRPr lang="en-US"/>
        </a:p>
      </dgm:t>
    </dgm:pt>
    <dgm:pt modelId="{3C3EB712-6956-4ED5-9BFD-D9F643054A00}" type="sibTrans" cxnId="{AE03B7FF-F73E-486E-934E-4152201090BA}">
      <dgm:prSet/>
      <dgm:spPr/>
      <dgm:t>
        <a:bodyPr/>
        <a:lstStyle/>
        <a:p>
          <a:endParaRPr lang="en-US"/>
        </a:p>
      </dgm:t>
    </dgm:pt>
    <dgm:pt modelId="{547886B9-ED8D-4F5F-9F91-B0C8B604EA0A}">
      <dgm:prSet phldrT="[Text]"/>
      <dgm:spPr/>
      <dgm:t>
        <a:bodyPr/>
        <a:lstStyle/>
        <a:p>
          <a:r>
            <a:rPr lang="en-US" dirty="0" smtClean="0"/>
            <a:t>Tone</a:t>
          </a:r>
          <a:endParaRPr lang="en-US" dirty="0"/>
        </a:p>
      </dgm:t>
    </dgm:pt>
    <dgm:pt modelId="{7EB12D81-D240-4E72-B23B-68D3A05522A9}" type="parTrans" cxnId="{C0443AD4-929A-42BC-9EBA-915846C5EAD0}">
      <dgm:prSet/>
      <dgm:spPr/>
      <dgm:t>
        <a:bodyPr/>
        <a:lstStyle/>
        <a:p>
          <a:endParaRPr lang="en-US"/>
        </a:p>
      </dgm:t>
    </dgm:pt>
    <dgm:pt modelId="{8F1D6A3C-8D8B-4F0C-8864-EDC05DFB4BB1}" type="sibTrans" cxnId="{C0443AD4-929A-42BC-9EBA-915846C5EAD0}">
      <dgm:prSet/>
      <dgm:spPr/>
      <dgm:t>
        <a:bodyPr/>
        <a:lstStyle/>
        <a:p>
          <a:endParaRPr lang="en-US"/>
        </a:p>
      </dgm:t>
    </dgm:pt>
    <dgm:pt modelId="{3439A0C0-5956-416B-9698-D789084122D3}">
      <dgm:prSet/>
      <dgm:spPr/>
      <dgm:t>
        <a:bodyPr/>
        <a:lstStyle/>
        <a:p>
          <a:r>
            <a:rPr lang="en-US" smtClean="0"/>
            <a:t>Interest</a:t>
          </a:r>
          <a:endParaRPr lang="en-US"/>
        </a:p>
      </dgm:t>
    </dgm:pt>
    <dgm:pt modelId="{D0324D70-F518-4B77-89D0-36B0D5650B98}" type="parTrans" cxnId="{59FDD0C5-BD69-466B-8FD2-BCBCF58251E8}">
      <dgm:prSet/>
      <dgm:spPr/>
      <dgm:t>
        <a:bodyPr/>
        <a:lstStyle/>
        <a:p>
          <a:endParaRPr lang="en-US"/>
        </a:p>
      </dgm:t>
    </dgm:pt>
    <dgm:pt modelId="{ADE8C0B0-11AF-4F1E-8EF7-CC3ECA8340B2}" type="sibTrans" cxnId="{59FDD0C5-BD69-466B-8FD2-BCBCF58251E8}">
      <dgm:prSet/>
      <dgm:spPr/>
      <dgm:t>
        <a:bodyPr/>
        <a:lstStyle/>
        <a:p>
          <a:endParaRPr lang="en-US"/>
        </a:p>
      </dgm:t>
    </dgm:pt>
    <dgm:pt modelId="{21A8D79F-D24B-4BF0-AEA8-45CDA0CBBBE0}">
      <dgm:prSet/>
      <dgm:spPr/>
      <dgm:t>
        <a:bodyPr/>
        <a:lstStyle/>
        <a:p>
          <a:r>
            <a:rPr lang="en-US" smtClean="0"/>
            <a:t>Community involvement</a:t>
          </a:r>
          <a:endParaRPr lang="en-US"/>
        </a:p>
      </dgm:t>
    </dgm:pt>
    <dgm:pt modelId="{C9F7C23F-DC2B-4687-BAEF-C73A5B36023B}" type="parTrans" cxnId="{738EDF2F-8101-46E3-8C70-EB8560F2264A}">
      <dgm:prSet/>
      <dgm:spPr/>
      <dgm:t>
        <a:bodyPr/>
        <a:lstStyle/>
        <a:p>
          <a:endParaRPr lang="en-US"/>
        </a:p>
      </dgm:t>
    </dgm:pt>
    <dgm:pt modelId="{D768DD38-900D-4F19-8C2F-06960E2A76BE}" type="sibTrans" cxnId="{738EDF2F-8101-46E3-8C70-EB8560F2264A}">
      <dgm:prSet/>
      <dgm:spPr/>
      <dgm:t>
        <a:bodyPr/>
        <a:lstStyle/>
        <a:p>
          <a:endParaRPr lang="en-US"/>
        </a:p>
      </dgm:t>
    </dgm:pt>
    <dgm:pt modelId="{9815011F-5DC0-4DFD-9DB2-CAFA5806A7DC}">
      <dgm:prSet/>
      <dgm:spPr/>
      <dgm:t>
        <a:bodyPr/>
        <a:lstStyle/>
        <a:p>
          <a:r>
            <a:rPr lang="en-US" dirty="0" smtClean="0"/>
            <a:t>Evidence of past and future academic performance</a:t>
          </a:r>
          <a:endParaRPr lang="en-US" dirty="0"/>
        </a:p>
      </dgm:t>
    </dgm:pt>
    <dgm:pt modelId="{2DE7F3CC-A137-41BA-A569-00C9F16FEB39}" type="parTrans" cxnId="{ABBBF84C-6ABF-4945-865A-2C0A81ACD3B5}">
      <dgm:prSet/>
      <dgm:spPr/>
      <dgm:t>
        <a:bodyPr/>
        <a:lstStyle/>
        <a:p>
          <a:endParaRPr lang="en-US"/>
        </a:p>
      </dgm:t>
    </dgm:pt>
    <dgm:pt modelId="{8FC73255-E399-41C3-A4B8-CE8585F5A844}" type="sibTrans" cxnId="{ABBBF84C-6ABF-4945-865A-2C0A81ACD3B5}">
      <dgm:prSet/>
      <dgm:spPr/>
      <dgm:t>
        <a:bodyPr/>
        <a:lstStyle/>
        <a:p>
          <a:endParaRPr lang="en-US"/>
        </a:p>
      </dgm:t>
    </dgm:pt>
    <dgm:pt modelId="{D5A127B0-77E1-4897-8171-6C7CBFCEDC96}">
      <dgm:prSet/>
      <dgm:spPr/>
      <dgm:t>
        <a:bodyPr/>
        <a:lstStyle/>
        <a:p>
          <a:r>
            <a:rPr lang="en-US" dirty="0" smtClean="0"/>
            <a:t>Evidence of critical thinking</a:t>
          </a:r>
          <a:endParaRPr lang="en-US" dirty="0"/>
        </a:p>
      </dgm:t>
    </dgm:pt>
    <dgm:pt modelId="{431556E4-2D06-4C19-ACF4-1105628EE7D2}" type="parTrans" cxnId="{196269DC-3459-4553-8045-611582C662BC}">
      <dgm:prSet/>
      <dgm:spPr/>
      <dgm:t>
        <a:bodyPr/>
        <a:lstStyle/>
        <a:p>
          <a:endParaRPr lang="en-US"/>
        </a:p>
      </dgm:t>
    </dgm:pt>
    <dgm:pt modelId="{79EAB726-9EBD-41F4-81A3-446F264741E0}" type="sibTrans" cxnId="{196269DC-3459-4553-8045-611582C662BC}">
      <dgm:prSet/>
      <dgm:spPr/>
      <dgm:t>
        <a:bodyPr/>
        <a:lstStyle/>
        <a:p>
          <a:endParaRPr lang="en-US"/>
        </a:p>
      </dgm:t>
    </dgm:pt>
    <dgm:pt modelId="{2ACA17A2-079E-4D33-8A46-C3EFC30486C2}">
      <dgm:prSet/>
      <dgm:spPr/>
      <dgm:t>
        <a:bodyPr/>
        <a:lstStyle/>
        <a:p>
          <a:r>
            <a:rPr lang="en-US" smtClean="0"/>
            <a:t>Use of appropriate examples</a:t>
          </a:r>
          <a:endParaRPr lang="en-US"/>
        </a:p>
      </dgm:t>
    </dgm:pt>
    <dgm:pt modelId="{9EE5B516-895A-4B2B-8FA1-FCB000DB3BD9}" type="parTrans" cxnId="{EE66D442-9BF5-4032-895A-C98CBEF4EDA3}">
      <dgm:prSet/>
      <dgm:spPr/>
      <dgm:t>
        <a:bodyPr/>
        <a:lstStyle/>
        <a:p>
          <a:endParaRPr lang="en-US"/>
        </a:p>
      </dgm:t>
    </dgm:pt>
    <dgm:pt modelId="{A6ECB849-020A-47B7-AF50-D59EA24ABBB9}" type="sibTrans" cxnId="{EE66D442-9BF5-4032-895A-C98CBEF4EDA3}">
      <dgm:prSet/>
      <dgm:spPr/>
      <dgm:t>
        <a:bodyPr/>
        <a:lstStyle/>
        <a:p>
          <a:endParaRPr lang="en-US"/>
        </a:p>
      </dgm:t>
    </dgm:pt>
    <dgm:pt modelId="{8C49E928-19A0-4D6A-A9B8-A84E8CB9AA53}">
      <dgm:prSet/>
      <dgm:spPr/>
      <dgm:t>
        <a:bodyPr/>
        <a:lstStyle/>
        <a:p>
          <a:r>
            <a:rPr lang="en-US" smtClean="0"/>
            <a:t>Organization and focus</a:t>
          </a:r>
          <a:endParaRPr lang="en-US"/>
        </a:p>
      </dgm:t>
    </dgm:pt>
    <dgm:pt modelId="{F80F4D98-42DF-443D-9278-D1ED0CA8FE0C}" type="parTrans" cxnId="{09683A99-9E43-4C8F-A3D6-1538D4577BCF}">
      <dgm:prSet/>
      <dgm:spPr/>
      <dgm:t>
        <a:bodyPr/>
        <a:lstStyle/>
        <a:p>
          <a:endParaRPr lang="en-US"/>
        </a:p>
      </dgm:t>
    </dgm:pt>
    <dgm:pt modelId="{2517719D-0527-45A4-94C4-C0C9A5CA574C}" type="sibTrans" cxnId="{09683A99-9E43-4C8F-A3D6-1538D4577BCF}">
      <dgm:prSet/>
      <dgm:spPr/>
      <dgm:t>
        <a:bodyPr/>
        <a:lstStyle/>
        <a:p>
          <a:endParaRPr lang="en-US"/>
        </a:p>
      </dgm:t>
    </dgm:pt>
    <dgm:pt modelId="{80AFF0FE-FF26-4C35-8495-26EF2661CC64}">
      <dgm:prSet/>
      <dgm:spPr/>
      <dgm:t>
        <a:bodyPr/>
        <a:lstStyle/>
        <a:p>
          <a:r>
            <a:rPr lang="en-US" dirty="0" smtClean="0"/>
            <a:t>Ability to follow directions</a:t>
          </a:r>
          <a:endParaRPr lang="en-US" dirty="0"/>
        </a:p>
      </dgm:t>
    </dgm:pt>
    <dgm:pt modelId="{4E521571-B1AE-4D40-9B3C-C227D2785905}" type="parTrans" cxnId="{85FB0080-9F41-4C89-81BB-80CA111CC539}">
      <dgm:prSet/>
      <dgm:spPr/>
      <dgm:t>
        <a:bodyPr/>
        <a:lstStyle/>
        <a:p>
          <a:endParaRPr lang="en-US"/>
        </a:p>
      </dgm:t>
    </dgm:pt>
    <dgm:pt modelId="{1A2EE403-A707-46FB-BC89-580AFBD21716}" type="sibTrans" cxnId="{85FB0080-9F41-4C89-81BB-80CA111CC539}">
      <dgm:prSet/>
      <dgm:spPr/>
      <dgm:t>
        <a:bodyPr/>
        <a:lstStyle/>
        <a:p>
          <a:endParaRPr lang="en-US"/>
        </a:p>
      </dgm:t>
    </dgm:pt>
    <dgm:pt modelId="{DA6BB834-EA5D-4C74-AF97-CD6043928A75}" type="pres">
      <dgm:prSet presAssocID="{017F0A8A-DAD3-48BD-AC5C-782249ABEBD4}" presName="Name0" presStyleCnt="0">
        <dgm:presLayoutVars>
          <dgm:dir/>
          <dgm:animLvl val="lvl"/>
          <dgm:resizeHandles val="exact"/>
        </dgm:presLayoutVars>
      </dgm:prSet>
      <dgm:spPr/>
      <dgm:t>
        <a:bodyPr/>
        <a:lstStyle/>
        <a:p>
          <a:endParaRPr lang="en-US"/>
        </a:p>
      </dgm:t>
    </dgm:pt>
    <dgm:pt modelId="{71AA9E35-D471-4CF7-9708-ECA73CCB1362}" type="pres">
      <dgm:prSet presAssocID="{CAFF12A6-20B7-4D37-848F-1F89EE42FF39}" presName="linNode" presStyleCnt="0"/>
      <dgm:spPr/>
    </dgm:pt>
    <dgm:pt modelId="{C177B4C7-B90C-4D63-A1A2-5EE909D392BC}" type="pres">
      <dgm:prSet presAssocID="{CAFF12A6-20B7-4D37-848F-1F89EE42FF39}" presName="parentText" presStyleLbl="node1" presStyleIdx="0" presStyleCnt="3">
        <dgm:presLayoutVars>
          <dgm:chMax val="1"/>
          <dgm:bulletEnabled val="1"/>
        </dgm:presLayoutVars>
      </dgm:prSet>
      <dgm:spPr/>
      <dgm:t>
        <a:bodyPr/>
        <a:lstStyle/>
        <a:p>
          <a:endParaRPr lang="en-US"/>
        </a:p>
      </dgm:t>
    </dgm:pt>
    <dgm:pt modelId="{6D4A5AEE-1D46-4BB2-9B16-896E3730EEC9}" type="pres">
      <dgm:prSet presAssocID="{CAFF12A6-20B7-4D37-848F-1F89EE42FF39}" presName="descendantText" presStyleLbl="alignAccFollowNode1" presStyleIdx="0" presStyleCnt="3">
        <dgm:presLayoutVars>
          <dgm:bulletEnabled val="1"/>
        </dgm:presLayoutVars>
      </dgm:prSet>
      <dgm:spPr/>
      <dgm:t>
        <a:bodyPr/>
        <a:lstStyle/>
        <a:p>
          <a:endParaRPr lang="en-US"/>
        </a:p>
      </dgm:t>
    </dgm:pt>
    <dgm:pt modelId="{F7F241D6-7202-4A9B-9B8C-83EA35C1757F}" type="pres">
      <dgm:prSet presAssocID="{38E3A6F7-4F3C-4E46-A180-1093DC59D474}" presName="sp" presStyleCnt="0"/>
      <dgm:spPr/>
    </dgm:pt>
    <dgm:pt modelId="{D7C83701-BBE8-48AB-BD6B-7B54F3A1DC2E}" type="pres">
      <dgm:prSet presAssocID="{C8E94069-D0E5-455C-AEF7-A64998646E62}" presName="linNode" presStyleCnt="0"/>
      <dgm:spPr/>
    </dgm:pt>
    <dgm:pt modelId="{F630D06A-2E2F-40B1-971A-BE9863A70232}" type="pres">
      <dgm:prSet presAssocID="{C8E94069-D0E5-455C-AEF7-A64998646E62}" presName="parentText" presStyleLbl="node1" presStyleIdx="1" presStyleCnt="3">
        <dgm:presLayoutVars>
          <dgm:chMax val="1"/>
          <dgm:bulletEnabled val="1"/>
        </dgm:presLayoutVars>
      </dgm:prSet>
      <dgm:spPr/>
      <dgm:t>
        <a:bodyPr/>
        <a:lstStyle/>
        <a:p>
          <a:endParaRPr lang="en-US"/>
        </a:p>
      </dgm:t>
    </dgm:pt>
    <dgm:pt modelId="{F25C6CAA-10B6-436F-850F-91B9191A0EFD}" type="pres">
      <dgm:prSet presAssocID="{C8E94069-D0E5-455C-AEF7-A64998646E62}" presName="descendantText" presStyleLbl="alignAccFollowNode1" presStyleIdx="1" presStyleCnt="3">
        <dgm:presLayoutVars>
          <dgm:bulletEnabled val="1"/>
        </dgm:presLayoutVars>
      </dgm:prSet>
      <dgm:spPr/>
      <dgm:t>
        <a:bodyPr/>
        <a:lstStyle/>
        <a:p>
          <a:endParaRPr lang="en-US"/>
        </a:p>
      </dgm:t>
    </dgm:pt>
    <dgm:pt modelId="{7FCE50E3-C803-4816-9994-3B1864CE9BCE}" type="pres">
      <dgm:prSet presAssocID="{5EC0F62F-FC70-425D-B505-FBA8A2EFFCBA}" presName="sp" presStyleCnt="0"/>
      <dgm:spPr/>
    </dgm:pt>
    <dgm:pt modelId="{1F9C3655-ABCE-4F2D-8903-510859ECF7DB}" type="pres">
      <dgm:prSet presAssocID="{B1EC7EDB-9648-434F-BFC4-C84D827479BA}" presName="linNode" presStyleCnt="0"/>
      <dgm:spPr/>
    </dgm:pt>
    <dgm:pt modelId="{12959A60-0241-4E4E-80A6-C437AC887CB9}" type="pres">
      <dgm:prSet presAssocID="{B1EC7EDB-9648-434F-BFC4-C84D827479BA}" presName="parentText" presStyleLbl="node1" presStyleIdx="2" presStyleCnt="3">
        <dgm:presLayoutVars>
          <dgm:chMax val="1"/>
          <dgm:bulletEnabled val="1"/>
        </dgm:presLayoutVars>
      </dgm:prSet>
      <dgm:spPr/>
      <dgm:t>
        <a:bodyPr/>
        <a:lstStyle/>
        <a:p>
          <a:endParaRPr lang="en-US"/>
        </a:p>
      </dgm:t>
    </dgm:pt>
    <dgm:pt modelId="{18D6F5E2-6C36-4215-AA1D-5F87F169DC6F}" type="pres">
      <dgm:prSet presAssocID="{B1EC7EDB-9648-434F-BFC4-C84D827479BA}" presName="descendantText" presStyleLbl="alignAccFollowNode1" presStyleIdx="2" presStyleCnt="3">
        <dgm:presLayoutVars>
          <dgm:bulletEnabled val="1"/>
        </dgm:presLayoutVars>
      </dgm:prSet>
      <dgm:spPr/>
      <dgm:t>
        <a:bodyPr/>
        <a:lstStyle/>
        <a:p>
          <a:endParaRPr lang="en-US"/>
        </a:p>
      </dgm:t>
    </dgm:pt>
  </dgm:ptLst>
  <dgm:cxnLst>
    <dgm:cxn modelId="{BF2428AE-76AD-489E-BF0B-9CBB6BCC3AE1}" type="presOf" srcId="{C8E94069-D0E5-455C-AEF7-A64998646E62}" destId="{F630D06A-2E2F-40B1-971A-BE9863A70232}" srcOrd="0" destOrd="0" presId="urn:microsoft.com/office/officeart/2005/8/layout/vList5"/>
    <dgm:cxn modelId="{0065DBA4-B625-4678-B961-3F601FC47DD6}" type="presOf" srcId="{CAFF12A6-20B7-4D37-848F-1F89EE42FF39}" destId="{C177B4C7-B90C-4D63-A1A2-5EE909D392BC}" srcOrd="0" destOrd="0" presId="urn:microsoft.com/office/officeart/2005/8/layout/vList5"/>
    <dgm:cxn modelId="{A387B73B-6CFC-4063-8204-450A8964C191}" srcId="{017F0A8A-DAD3-48BD-AC5C-782249ABEBD4}" destId="{CAFF12A6-20B7-4D37-848F-1F89EE42FF39}" srcOrd="0" destOrd="0" parTransId="{EA3FBED2-8F3C-4F40-A114-0826DF730C59}" sibTransId="{38E3A6F7-4F3C-4E46-A180-1093DC59D474}"/>
    <dgm:cxn modelId="{888473EF-DE60-4020-BB65-68E6E663600F}" srcId="{C8E94069-D0E5-455C-AEF7-A64998646E62}" destId="{CE3D5776-9989-46FD-A342-46AD1840ED4F}" srcOrd="0" destOrd="0" parTransId="{88CC617F-C897-4D28-9F13-BEF0F650411A}" sibTransId="{32B7ABCB-EE0A-42AC-B7AE-7156568C2D40}"/>
    <dgm:cxn modelId="{EAD847A9-91AD-456A-A520-1EE5AFFD0421}" type="presOf" srcId="{80AFF0FE-FF26-4C35-8495-26EF2661CC64}" destId="{18D6F5E2-6C36-4215-AA1D-5F87F169DC6F}" srcOrd="0" destOrd="3" presId="urn:microsoft.com/office/officeart/2005/8/layout/vList5"/>
    <dgm:cxn modelId="{AE03B7FF-F73E-486E-934E-4152201090BA}" srcId="{017F0A8A-DAD3-48BD-AC5C-782249ABEBD4}" destId="{B1EC7EDB-9648-434F-BFC4-C84D827479BA}" srcOrd="2" destOrd="0" parTransId="{2463847D-E15B-4595-A612-0093DD6617E5}" sibTransId="{3C3EB712-6956-4ED5-9BFD-D9F643054A00}"/>
    <dgm:cxn modelId="{88D00875-2D40-469C-B628-0F3815B6CDA1}" type="presOf" srcId="{9815011F-5DC0-4DFD-9DB2-CAFA5806A7DC}" destId="{6D4A5AEE-1D46-4BB2-9B16-896E3730EEC9}" srcOrd="0" destOrd="3" presId="urn:microsoft.com/office/officeart/2005/8/layout/vList5"/>
    <dgm:cxn modelId="{A02D781A-8596-4CD8-AA8C-4D67DF2D5FBC}" type="presOf" srcId="{547886B9-ED8D-4F5F-9F91-B0C8B604EA0A}" destId="{18D6F5E2-6C36-4215-AA1D-5F87F169DC6F}" srcOrd="0" destOrd="0" presId="urn:microsoft.com/office/officeart/2005/8/layout/vList5"/>
    <dgm:cxn modelId="{97F18C47-F484-4619-A2BF-10AAFF9945A3}" srcId="{CAFF12A6-20B7-4D37-848F-1F89EE42FF39}" destId="{0C171D1D-9903-470C-94D3-1D79A7363F23}" srcOrd="0" destOrd="0" parTransId="{16814398-EB7F-43B6-A8E4-41A760F3FF76}" sibTransId="{A9FA8AAE-8879-4CE9-872C-C1DC4A0F75D7}"/>
    <dgm:cxn modelId="{3ECDA6C8-019C-4272-9376-C467D7B49E47}" type="presOf" srcId="{D5A127B0-77E1-4897-8171-6C7CBFCEDC96}" destId="{F25C6CAA-10B6-436F-850F-91B9191A0EFD}" srcOrd="0" destOrd="1" presId="urn:microsoft.com/office/officeart/2005/8/layout/vList5"/>
    <dgm:cxn modelId="{CADD5E50-8A52-4BC1-99B8-8D8009317CDE}" type="presOf" srcId="{3439A0C0-5956-416B-9698-D789084122D3}" destId="{6D4A5AEE-1D46-4BB2-9B16-896E3730EEC9}" srcOrd="0" destOrd="1" presId="urn:microsoft.com/office/officeart/2005/8/layout/vList5"/>
    <dgm:cxn modelId="{738EDF2F-8101-46E3-8C70-EB8560F2264A}" srcId="{CAFF12A6-20B7-4D37-848F-1F89EE42FF39}" destId="{21A8D79F-D24B-4BF0-AEA8-45CDA0CBBBE0}" srcOrd="2" destOrd="0" parTransId="{C9F7C23F-DC2B-4687-BAEF-C73A5B36023B}" sibTransId="{D768DD38-900D-4F19-8C2F-06960E2A76BE}"/>
    <dgm:cxn modelId="{E7146E78-3D4D-4880-A13C-3577EDD07077}" type="presOf" srcId="{CE3D5776-9989-46FD-A342-46AD1840ED4F}" destId="{F25C6CAA-10B6-436F-850F-91B9191A0EFD}" srcOrd="0" destOrd="0" presId="urn:microsoft.com/office/officeart/2005/8/layout/vList5"/>
    <dgm:cxn modelId="{85FB0080-9F41-4C89-81BB-80CA111CC539}" srcId="{B1EC7EDB-9648-434F-BFC4-C84D827479BA}" destId="{80AFF0FE-FF26-4C35-8495-26EF2661CC64}" srcOrd="3" destOrd="0" parTransId="{4E521571-B1AE-4D40-9B3C-C227D2785905}" sibTransId="{1A2EE403-A707-46FB-BC89-580AFBD21716}"/>
    <dgm:cxn modelId="{E9096A58-CC02-4EE2-895F-18EECF5B3B80}" type="presOf" srcId="{017F0A8A-DAD3-48BD-AC5C-782249ABEBD4}" destId="{DA6BB834-EA5D-4C74-AF97-CD6043928A75}" srcOrd="0" destOrd="0" presId="urn:microsoft.com/office/officeart/2005/8/layout/vList5"/>
    <dgm:cxn modelId="{18FF6D94-3543-4FA8-AA4A-A0C9279C2126}" type="presOf" srcId="{B1EC7EDB-9648-434F-BFC4-C84D827479BA}" destId="{12959A60-0241-4E4E-80A6-C437AC887CB9}" srcOrd="0" destOrd="0" presId="urn:microsoft.com/office/officeart/2005/8/layout/vList5"/>
    <dgm:cxn modelId="{3DDE6685-926D-4E1E-9F0F-3AF35E7C0248}" srcId="{017F0A8A-DAD3-48BD-AC5C-782249ABEBD4}" destId="{C8E94069-D0E5-455C-AEF7-A64998646E62}" srcOrd="1" destOrd="0" parTransId="{2EDF435F-6BB2-463E-83E5-7ADFEA4CBAD1}" sibTransId="{5EC0F62F-FC70-425D-B505-FBA8A2EFFCBA}"/>
    <dgm:cxn modelId="{FEF555DB-4E4D-4BFF-9BC0-F0538F2B78A0}" type="presOf" srcId="{2ACA17A2-079E-4D33-8A46-C3EFC30486C2}" destId="{18D6F5E2-6C36-4215-AA1D-5F87F169DC6F}" srcOrd="0" destOrd="1" presId="urn:microsoft.com/office/officeart/2005/8/layout/vList5"/>
    <dgm:cxn modelId="{196269DC-3459-4553-8045-611582C662BC}" srcId="{C8E94069-D0E5-455C-AEF7-A64998646E62}" destId="{D5A127B0-77E1-4897-8171-6C7CBFCEDC96}" srcOrd="1" destOrd="0" parTransId="{431556E4-2D06-4C19-ACF4-1105628EE7D2}" sibTransId="{79EAB726-9EBD-41F4-81A3-446F264741E0}"/>
    <dgm:cxn modelId="{05BFB4B6-9CCE-4D55-A9AA-F0EB023CC1C2}" type="presOf" srcId="{0C171D1D-9903-470C-94D3-1D79A7363F23}" destId="{6D4A5AEE-1D46-4BB2-9B16-896E3730EEC9}" srcOrd="0" destOrd="0" presId="urn:microsoft.com/office/officeart/2005/8/layout/vList5"/>
    <dgm:cxn modelId="{C6F0170F-2E50-4CD3-B66F-50F40BB57922}" type="presOf" srcId="{21A8D79F-D24B-4BF0-AEA8-45CDA0CBBBE0}" destId="{6D4A5AEE-1D46-4BB2-9B16-896E3730EEC9}" srcOrd="0" destOrd="2" presId="urn:microsoft.com/office/officeart/2005/8/layout/vList5"/>
    <dgm:cxn modelId="{51F48D9F-5430-492B-ADFB-9C1219B44C16}" type="presOf" srcId="{8C49E928-19A0-4D6A-A9B8-A84E8CB9AA53}" destId="{18D6F5E2-6C36-4215-AA1D-5F87F169DC6F}" srcOrd="0" destOrd="2" presId="urn:microsoft.com/office/officeart/2005/8/layout/vList5"/>
    <dgm:cxn modelId="{ABBBF84C-6ABF-4945-865A-2C0A81ACD3B5}" srcId="{CAFF12A6-20B7-4D37-848F-1F89EE42FF39}" destId="{9815011F-5DC0-4DFD-9DB2-CAFA5806A7DC}" srcOrd="3" destOrd="0" parTransId="{2DE7F3CC-A137-41BA-A569-00C9F16FEB39}" sibTransId="{8FC73255-E399-41C3-A4B8-CE8585F5A844}"/>
    <dgm:cxn modelId="{C0443AD4-929A-42BC-9EBA-915846C5EAD0}" srcId="{B1EC7EDB-9648-434F-BFC4-C84D827479BA}" destId="{547886B9-ED8D-4F5F-9F91-B0C8B604EA0A}" srcOrd="0" destOrd="0" parTransId="{7EB12D81-D240-4E72-B23B-68D3A05522A9}" sibTransId="{8F1D6A3C-8D8B-4F0C-8864-EDC05DFB4BB1}"/>
    <dgm:cxn modelId="{09683A99-9E43-4C8F-A3D6-1538D4577BCF}" srcId="{B1EC7EDB-9648-434F-BFC4-C84D827479BA}" destId="{8C49E928-19A0-4D6A-A9B8-A84E8CB9AA53}" srcOrd="2" destOrd="0" parTransId="{F80F4D98-42DF-443D-9278-D1ED0CA8FE0C}" sibTransId="{2517719D-0527-45A4-94C4-C0C9A5CA574C}"/>
    <dgm:cxn modelId="{59FDD0C5-BD69-466B-8FD2-BCBCF58251E8}" srcId="{CAFF12A6-20B7-4D37-848F-1F89EE42FF39}" destId="{3439A0C0-5956-416B-9698-D789084122D3}" srcOrd="1" destOrd="0" parTransId="{D0324D70-F518-4B77-89D0-36B0D5650B98}" sibTransId="{ADE8C0B0-11AF-4F1E-8EF7-CC3ECA8340B2}"/>
    <dgm:cxn modelId="{EE66D442-9BF5-4032-895A-C98CBEF4EDA3}" srcId="{B1EC7EDB-9648-434F-BFC4-C84D827479BA}" destId="{2ACA17A2-079E-4D33-8A46-C3EFC30486C2}" srcOrd="1" destOrd="0" parTransId="{9EE5B516-895A-4B2B-8FA1-FCB000DB3BD9}" sibTransId="{A6ECB849-020A-47B7-AF50-D59EA24ABBB9}"/>
    <dgm:cxn modelId="{702158BD-1773-41D2-84EA-0C91483DB7A3}" type="presParOf" srcId="{DA6BB834-EA5D-4C74-AF97-CD6043928A75}" destId="{71AA9E35-D471-4CF7-9708-ECA73CCB1362}" srcOrd="0" destOrd="0" presId="urn:microsoft.com/office/officeart/2005/8/layout/vList5"/>
    <dgm:cxn modelId="{EC434A65-1821-416C-AA30-8658389ADA72}" type="presParOf" srcId="{71AA9E35-D471-4CF7-9708-ECA73CCB1362}" destId="{C177B4C7-B90C-4D63-A1A2-5EE909D392BC}" srcOrd="0" destOrd="0" presId="urn:microsoft.com/office/officeart/2005/8/layout/vList5"/>
    <dgm:cxn modelId="{5BE18A97-D504-47EC-ADF7-9D5705D2812F}" type="presParOf" srcId="{71AA9E35-D471-4CF7-9708-ECA73CCB1362}" destId="{6D4A5AEE-1D46-4BB2-9B16-896E3730EEC9}" srcOrd="1" destOrd="0" presId="urn:microsoft.com/office/officeart/2005/8/layout/vList5"/>
    <dgm:cxn modelId="{254649B1-B3AA-44FC-BAB6-48E5D12F10F1}" type="presParOf" srcId="{DA6BB834-EA5D-4C74-AF97-CD6043928A75}" destId="{F7F241D6-7202-4A9B-9B8C-83EA35C1757F}" srcOrd="1" destOrd="0" presId="urn:microsoft.com/office/officeart/2005/8/layout/vList5"/>
    <dgm:cxn modelId="{003DBB3C-2EB1-4670-9C01-348A060DC28C}" type="presParOf" srcId="{DA6BB834-EA5D-4C74-AF97-CD6043928A75}" destId="{D7C83701-BBE8-48AB-BD6B-7B54F3A1DC2E}" srcOrd="2" destOrd="0" presId="urn:microsoft.com/office/officeart/2005/8/layout/vList5"/>
    <dgm:cxn modelId="{4EB9E5C1-3DB2-4A79-89D5-DF62627CF75D}" type="presParOf" srcId="{D7C83701-BBE8-48AB-BD6B-7B54F3A1DC2E}" destId="{F630D06A-2E2F-40B1-971A-BE9863A70232}" srcOrd="0" destOrd="0" presId="urn:microsoft.com/office/officeart/2005/8/layout/vList5"/>
    <dgm:cxn modelId="{D8F9B198-C7D9-48AB-8020-05BACD30D6FC}" type="presParOf" srcId="{D7C83701-BBE8-48AB-BD6B-7B54F3A1DC2E}" destId="{F25C6CAA-10B6-436F-850F-91B9191A0EFD}" srcOrd="1" destOrd="0" presId="urn:microsoft.com/office/officeart/2005/8/layout/vList5"/>
    <dgm:cxn modelId="{A393C3A4-F025-45E1-99A6-7B85B87E3A06}" type="presParOf" srcId="{DA6BB834-EA5D-4C74-AF97-CD6043928A75}" destId="{7FCE50E3-C803-4816-9994-3B1864CE9BCE}" srcOrd="3" destOrd="0" presId="urn:microsoft.com/office/officeart/2005/8/layout/vList5"/>
    <dgm:cxn modelId="{50A52549-5694-42B7-945A-00E9430CB08C}" type="presParOf" srcId="{DA6BB834-EA5D-4C74-AF97-CD6043928A75}" destId="{1F9C3655-ABCE-4F2D-8903-510859ECF7DB}" srcOrd="4" destOrd="0" presId="urn:microsoft.com/office/officeart/2005/8/layout/vList5"/>
    <dgm:cxn modelId="{54432DF3-5AEA-419D-ABB2-EAD84544968C}" type="presParOf" srcId="{1F9C3655-ABCE-4F2D-8903-510859ECF7DB}" destId="{12959A60-0241-4E4E-80A6-C437AC887CB9}" srcOrd="0" destOrd="0" presId="urn:microsoft.com/office/officeart/2005/8/layout/vList5"/>
    <dgm:cxn modelId="{E5B49AC5-27D4-4446-8F9B-7E4134069CC9}" type="presParOf" srcId="{1F9C3655-ABCE-4F2D-8903-510859ECF7DB}" destId="{18D6F5E2-6C36-4215-AA1D-5F87F169DC6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7B701-2D84-4F15-B243-A4C72BDEB575}">
      <dsp:nvSpPr>
        <dsp:cNvPr id="0" name=""/>
        <dsp:cNvSpPr/>
      </dsp:nvSpPr>
      <dsp:spPr>
        <a:xfrm>
          <a:off x="0" y="4397397"/>
          <a:ext cx="5486400" cy="721429"/>
        </a:xfrm>
        <a:prstGeom prst="rect">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smtClean="0"/>
            <a:t>Resources</a:t>
          </a:r>
          <a:endParaRPr lang="en-US" sz="2500" kern="1200" dirty="0"/>
        </a:p>
      </dsp:txBody>
      <dsp:txXfrm>
        <a:off x="0" y="4397397"/>
        <a:ext cx="5486400" cy="721429"/>
      </dsp:txXfrm>
    </dsp:sp>
    <dsp:sp modelId="{7F9BC73D-4AB5-40D8-8F22-91CA992B071A}">
      <dsp:nvSpPr>
        <dsp:cNvPr id="0" name=""/>
        <dsp:cNvSpPr/>
      </dsp:nvSpPr>
      <dsp:spPr>
        <a:xfrm rot="10800000">
          <a:off x="0" y="3298659"/>
          <a:ext cx="5486400" cy="1109558"/>
        </a:xfrm>
        <a:prstGeom prst="upArrowCallout">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smtClean="0"/>
            <a:t>Senior Year Timeline</a:t>
          </a:r>
          <a:endParaRPr lang="en-US" sz="2500" kern="1200" dirty="0"/>
        </a:p>
      </dsp:txBody>
      <dsp:txXfrm rot="10800000">
        <a:off x="0" y="3298659"/>
        <a:ext cx="5486400" cy="720958"/>
      </dsp:txXfrm>
    </dsp:sp>
    <dsp:sp modelId="{58215B6A-54F3-49E9-8832-9B61E8F67D5C}">
      <dsp:nvSpPr>
        <dsp:cNvPr id="0" name=""/>
        <dsp:cNvSpPr/>
      </dsp:nvSpPr>
      <dsp:spPr>
        <a:xfrm rot="10800000">
          <a:off x="0" y="2199922"/>
          <a:ext cx="5486400" cy="1109558"/>
        </a:xfrm>
        <a:prstGeom prst="upArrowCallout">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smtClean="0"/>
            <a:t>What Admissions Officers Look For</a:t>
          </a:r>
          <a:endParaRPr lang="en-US" sz="2500" kern="1200" dirty="0"/>
        </a:p>
      </dsp:txBody>
      <dsp:txXfrm rot="10800000">
        <a:off x="0" y="2199922"/>
        <a:ext cx="5486400" cy="720958"/>
      </dsp:txXfrm>
    </dsp:sp>
    <dsp:sp modelId="{41DD15EF-E13A-407E-8CD7-BF32E36D9B06}">
      <dsp:nvSpPr>
        <dsp:cNvPr id="0" name=""/>
        <dsp:cNvSpPr/>
      </dsp:nvSpPr>
      <dsp:spPr>
        <a:xfrm rot="10800000">
          <a:off x="0" y="1101185"/>
          <a:ext cx="5486400" cy="1109558"/>
        </a:xfrm>
        <a:prstGeom prst="upArrowCallout">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smtClean="0"/>
            <a:t>Parts of a College Application</a:t>
          </a:r>
          <a:endParaRPr lang="en-US" sz="2500" kern="1200" dirty="0"/>
        </a:p>
      </dsp:txBody>
      <dsp:txXfrm rot="10800000">
        <a:off x="0" y="1101185"/>
        <a:ext cx="5486400" cy="720958"/>
      </dsp:txXfrm>
    </dsp:sp>
    <dsp:sp modelId="{EEABC941-FDE9-46A1-98B3-F7321EC3A9A8}">
      <dsp:nvSpPr>
        <dsp:cNvPr id="0" name=""/>
        <dsp:cNvSpPr/>
      </dsp:nvSpPr>
      <dsp:spPr>
        <a:xfrm rot="10800000">
          <a:off x="0" y="2448"/>
          <a:ext cx="5486400" cy="1109558"/>
        </a:xfrm>
        <a:prstGeom prst="upArrowCallout">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Overview</a:t>
          </a:r>
          <a:endParaRPr lang="en-US" sz="2500" kern="1200" dirty="0"/>
        </a:p>
      </dsp:txBody>
      <dsp:txXfrm rot="10800000">
        <a:off x="0" y="2448"/>
        <a:ext cx="5486400" cy="7209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5323A-EF4A-4C03-B526-3A72B561F567}">
      <dsp:nvSpPr>
        <dsp:cNvPr id="0" name=""/>
        <dsp:cNvSpPr/>
      </dsp:nvSpPr>
      <dsp:spPr>
        <a:xfrm>
          <a:off x="0" y="2500"/>
          <a:ext cx="5486400"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BA167D-4707-451B-850B-0DA9217DBF6E}">
      <dsp:nvSpPr>
        <dsp:cNvPr id="0" name=""/>
        <dsp:cNvSpPr/>
      </dsp:nvSpPr>
      <dsp:spPr>
        <a:xfrm>
          <a:off x="0" y="2500"/>
          <a:ext cx="5486400" cy="170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smtClean="0">
              <a:solidFill>
                <a:schemeClr val="tx2"/>
              </a:solidFill>
            </a:rPr>
            <a:t>There are two major things college admissions staff look for on a student’s application.</a:t>
          </a:r>
          <a:endParaRPr lang="en-US" sz="2900" kern="1200" dirty="0">
            <a:solidFill>
              <a:schemeClr val="tx2"/>
            </a:solidFill>
          </a:endParaRPr>
        </a:p>
      </dsp:txBody>
      <dsp:txXfrm>
        <a:off x="0" y="2500"/>
        <a:ext cx="5486400" cy="1705424"/>
      </dsp:txXfrm>
    </dsp:sp>
    <dsp:sp modelId="{597DE1D3-67AA-4824-AFC0-EF36FBA705BF}">
      <dsp:nvSpPr>
        <dsp:cNvPr id="0" name=""/>
        <dsp:cNvSpPr/>
      </dsp:nvSpPr>
      <dsp:spPr>
        <a:xfrm>
          <a:off x="0" y="1707925"/>
          <a:ext cx="5486400" cy="0"/>
        </a:xfrm>
        <a:prstGeom prst="line">
          <a:avLst/>
        </a:prstGeom>
        <a:solidFill>
          <a:schemeClr val="accent4">
            <a:hueOff val="4350797"/>
            <a:satOff val="-9429"/>
            <a:lumOff val="-4020"/>
            <a:alphaOff val="0"/>
          </a:schemeClr>
        </a:solidFill>
        <a:ln w="10795" cap="flat" cmpd="sng" algn="ctr">
          <a:solidFill>
            <a:schemeClr val="accent4">
              <a:hueOff val="4350797"/>
              <a:satOff val="-9429"/>
              <a:lumOff val="-40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0394E9-6A52-43C3-A534-65BD3D25A0F3}">
      <dsp:nvSpPr>
        <dsp:cNvPr id="0" name=""/>
        <dsp:cNvSpPr/>
      </dsp:nvSpPr>
      <dsp:spPr>
        <a:xfrm>
          <a:off x="0" y="1707925"/>
          <a:ext cx="5486400" cy="170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smtClean="0">
              <a:solidFill>
                <a:schemeClr val="tx2"/>
              </a:solidFill>
            </a:rPr>
            <a:t>1. The ability to be successful in the classroom based on past experiences and achievements.</a:t>
          </a:r>
          <a:endParaRPr lang="en-US" sz="2900" kern="1200" dirty="0">
            <a:solidFill>
              <a:schemeClr val="tx2"/>
            </a:solidFill>
          </a:endParaRPr>
        </a:p>
      </dsp:txBody>
      <dsp:txXfrm>
        <a:off x="0" y="1707925"/>
        <a:ext cx="5486400" cy="1705424"/>
      </dsp:txXfrm>
    </dsp:sp>
    <dsp:sp modelId="{E82E9E7A-CAB0-4453-8810-D4F538F6A0FA}">
      <dsp:nvSpPr>
        <dsp:cNvPr id="0" name=""/>
        <dsp:cNvSpPr/>
      </dsp:nvSpPr>
      <dsp:spPr>
        <a:xfrm>
          <a:off x="0" y="3413349"/>
          <a:ext cx="5486400" cy="0"/>
        </a:xfrm>
        <a:prstGeom prst="line">
          <a:avLst/>
        </a:prstGeom>
        <a:solidFill>
          <a:schemeClr val="accent4">
            <a:hueOff val="8701595"/>
            <a:satOff val="-18857"/>
            <a:lumOff val="-8040"/>
            <a:alphaOff val="0"/>
          </a:schemeClr>
        </a:solidFill>
        <a:ln w="10795" cap="flat" cmpd="sng" algn="ctr">
          <a:solidFill>
            <a:schemeClr val="accent4">
              <a:hueOff val="8701595"/>
              <a:satOff val="-18857"/>
              <a:lumOff val="-80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B0B6D8-8D80-4F74-9F57-2E82157FB5D4}">
      <dsp:nvSpPr>
        <dsp:cNvPr id="0" name=""/>
        <dsp:cNvSpPr/>
      </dsp:nvSpPr>
      <dsp:spPr>
        <a:xfrm>
          <a:off x="0" y="3413349"/>
          <a:ext cx="5486400" cy="170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smtClean="0">
              <a:solidFill>
                <a:schemeClr val="tx2"/>
              </a:solidFill>
            </a:rPr>
            <a:t>2. The ability to contribute to the campus community, based on past experiences and achievements.</a:t>
          </a:r>
          <a:endParaRPr lang="en-US" sz="2900" kern="1200" dirty="0">
            <a:solidFill>
              <a:schemeClr val="tx2"/>
            </a:solidFill>
          </a:endParaRPr>
        </a:p>
      </dsp:txBody>
      <dsp:txXfrm>
        <a:off x="0" y="3413349"/>
        <a:ext cx="5486400" cy="17054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2A0DF-3B83-4CCA-BCDF-6403132651AD}">
      <dsp:nvSpPr>
        <dsp:cNvPr id="0" name=""/>
        <dsp:cNvSpPr/>
      </dsp:nvSpPr>
      <dsp:spPr>
        <a:xfrm>
          <a:off x="411479" y="0"/>
          <a:ext cx="4663440" cy="512127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129F09-DB08-454A-83DE-87B572A92146}">
      <dsp:nvSpPr>
        <dsp:cNvPr id="0" name=""/>
        <dsp:cNvSpPr/>
      </dsp:nvSpPr>
      <dsp:spPr>
        <a:xfrm>
          <a:off x="2745" y="1536382"/>
          <a:ext cx="1320700" cy="204851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Figure out which colleges are the “right fit” and make reach/target/safety list.</a:t>
          </a:r>
          <a:endParaRPr lang="en-US" sz="1100" kern="1200" dirty="0"/>
        </a:p>
      </dsp:txBody>
      <dsp:txXfrm>
        <a:off x="67216" y="1600853"/>
        <a:ext cx="1191758" cy="1919568"/>
      </dsp:txXfrm>
    </dsp:sp>
    <dsp:sp modelId="{40B662F9-8E8C-4E0B-8BEE-54DB4B653D72}">
      <dsp:nvSpPr>
        <dsp:cNvPr id="0" name=""/>
        <dsp:cNvSpPr/>
      </dsp:nvSpPr>
      <dsp:spPr>
        <a:xfrm>
          <a:off x="1389481" y="1536382"/>
          <a:ext cx="1320700" cy="204851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smtClean="0"/>
            <a:t>Identify references for letters of recommendation.</a:t>
          </a:r>
          <a:endParaRPr lang="en-US" sz="1100" kern="1200" dirty="0"/>
        </a:p>
      </dsp:txBody>
      <dsp:txXfrm>
        <a:off x="1453952" y="1600853"/>
        <a:ext cx="1191758" cy="1919568"/>
      </dsp:txXfrm>
    </dsp:sp>
    <dsp:sp modelId="{1B2F0AA6-1155-4125-95F9-4D92E6181994}">
      <dsp:nvSpPr>
        <dsp:cNvPr id="0" name=""/>
        <dsp:cNvSpPr/>
      </dsp:nvSpPr>
      <dsp:spPr>
        <a:xfrm>
          <a:off x="2776217" y="1536382"/>
          <a:ext cx="1320700" cy="204851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Create a calendar of application and financial aid deadlines.</a:t>
          </a:r>
          <a:endParaRPr lang="en-US" sz="1100" kern="1200" dirty="0"/>
        </a:p>
      </dsp:txBody>
      <dsp:txXfrm>
        <a:off x="2840688" y="1600853"/>
        <a:ext cx="1191758" cy="1919568"/>
      </dsp:txXfrm>
    </dsp:sp>
    <dsp:sp modelId="{2762276D-1C98-4800-B919-385A78DF7472}">
      <dsp:nvSpPr>
        <dsp:cNvPr id="0" name=""/>
        <dsp:cNvSpPr/>
      </dsp:nvSpPr>
      <dsp:spPr>
        <a:xfrm>
          <a:off x="4162953" y="1536382"/>
          <a:ext cx="1320700" cy="2048510"/>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Begin scholarship searches.</a:t>
          </a:r>
          <a:endParaRPr lang="en-US" sz="1100" kern="1200" dirty="0"/>
        </a:p>
      </dsp:txBody>
      <dsp:txXfrm>
        <a:off x="4227424" y="1600853"/>
        <a:ext cx="1191758" cy="19195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79336-4D4A-46E3-837B-85C97E7929CA}">
      <dsp:nvSpPr>
        <dsp:cNvPr id="0" name=""/>
        <dsp:cNvSpPr/>
      </dsp:nvSpPr>
      <dsp:spPr>
        <a:xfrm>
          <a:off x="2149152" y="81579"/>
          <a:ext cx="1188094" cy="77226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Size</a:t>
          </a:r>
          <a:endParaRPr lang="en-US" sz="1900" kern="1200"/>
        </a:p>
      </dsp:txBody>
      <dsp:txXfrm>
        <a:off x="2186851" y="119278"/>
        <a:ext cx="1112696" cy="696863"/>
      </dsp:txXfrm>
    </dsp:sp>
    <dsp:sp modelId="{96F37499-E481-4F5F-BCF5-1D7B8D41310A}">
      <dsp:nvSpPr>
        <dsp:cNvPr id="0" name=""/>
        <dsp:cNvSpPr/>
      </dsp:nvSpPr>
      <dsp:spPr>
        <a:xfrm>
          <a:off x="541241" y="467710"/>
          <a:ext cx="4403916" cy="4403916"/>
        </a:xfrm>
        <a:custGeom>
          <a:avLst/>
          <a:gdLst/>
          <a:ahLst/>
          <a:cxnLst/>
          <a:rect l="0" t="0" r="0" b="0"/>
          <a:pathLst>
            <a:path>
              <a:moveTo>
                <a:pt x="2951184" y="131383"/>
              </a:moveTo>
              <a:arcTo wR="2201958" hR="2201958" stAng="17393543" swAng="77077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7903360-B490-4485-A6D6-87A763E1D5DA}">
      <dsp:nvSpPr>
        <dsp:cNvPr id="0" name=""/>
        <dsp:cNvSpPr/>
      </dsp:nvSpPr>
      <dsp:spPr>
        <a:xfrm>
          <a:off x="3870712" y="910639"/>
          <a:ext cx="1188094" cy="77226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Location</a:t>
          </a:r>
          <a:endParaRPr lang="en-US" sz="1900" kern="1200"/>
        </a:p>
      </dsp:txBody>
      <dsp:txXfrm>
        <a:off x="3908411" y="948338"/>
        <a:ext cx="1112696" cy="696863"/>
      </dsp:txXfrm>
    </dsp:sp>
    <dsp:sp modelId="{0044E229-F78E-48B2-89C5-3148270C3EE8}">
      <dsp:nvSpPr>
        <dsp:cNvPr id="0" name=""/>
        <dsp:cNvSpPr/>
      </dsp:nvSpPr>
      <dsp:spPr>
        <a:xfrm>
          <a:off x="541241" y="467710"/>
          <a:ext cx="4403916" cy="4403916"/>
        </a:xfrm>
        <a:custGeom>
          <a:avLst/>
          <a:gdLst/>
          <a:ahLst/>
          <a:cxnLst/>
          <a:rect l="0" t="0" r="0" b="0"/>
          <a:pathLst>
            <a:path>
              <a:moveTo>
                <a:pt x="4260101" y="1419227"/>
              </a:moveTo>
              <a:arcTo wR="2201958" hR="2201958" stAng="20350663" swAng="106343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E0C8CAE-D4E7-46BE-B014-4459AB355AD5}">
      <dsp:nvSpPr>
        <dsp:cNvPr id="0" name=""/>
        <dsp:cNvSpPr/>
      </dsp:nvSpPr>
      <dsp:spPr>
        <a:xfrm>
          <a:off x="4295903" y="2773519"/>
          <a:ext cx="1188094" cy="77226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Type of College</a:t>
          </a:r>
          <a:endParaRPr lang="en-US" sz="1900" kern="1200"/>
        </a:p>
      </dsp:txBody>
      <dsp:txXfrm>
        <a:off x="4333602" y="2811218"/>
        <a:ext cx="1112696" cy="696863"/>
      </dsp:txXfrm>
    </dsp:sp>
    <dsp:sp modelId="{B1CE1EE5-96D9-4141-B9DF-CD1D67418BCA}">
      <dsp:nvSpPr>
        <dsp:cNvPr id="0" name=""/>
        <dsp:cNvSpPr/>
      </dsp:nvSpPr>
      <dsp:spPr>
        <a:xfrm>
          <a:off x="541241" y="467710"/>
          <a:ext cx="4403916" cy="4403916"/>
        </a:xfrm>
        <a:custGeom>
          <a:avLst/>
          <a:gdLst/>
          <a:ahLst/>
          <a:cxnLst/>
          <a:rect l="0" t="0" r="0" b="0"/>
          <a:pathLst>
            <a:path>
              <a:moveTo>
                <a:pt x="4145642" y="3236710"/>
              </a:moveTo>
              <a:arcTo wR="2201958" hR="2201958" stAng="1681760" swAng="83440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EC43E27-8DBB-4782-AB2B-5C0A204BD7C9}">
      <dsp:nvSpPr>
        <dsp:cNvPr id="0" name=""/>
        <dsp:cNvSpPr/>
      </dsp:nvSpPr>
      <dsp:spPr>
        <a:xfrm>
          <a:off x="3104546" y="4267433"/>
          <a:ext cx="1188094" cy="77226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Program of Study</a:t>
          </a:r>
          <a:endParaRPr lang="en-US" sz="1900" kern="1200"/>
        </a:p>
      </dsp:txBody>
      <dsp:txXfrm>
        <a:off x="3142245" y="4305132"/>
        <a:ext cx="1112696" cy="696863"/>
      </dsp:txXfrm>
    </dsp:sp>
    <dsp:sp modelId="{616AE1BC-FEDF-42C5-8B6A-2006489F686B}">
      <dsp:nvSpPr>
        <dsp:cNvPr id="0" name=""/>
        <dsp:cNvSpPr/>
      </dsp:nvSpPr>
      <dsp:spPr>
        <a:xfrm>
          <a:off x="541241" y="467710"/>
          <a:ext cx="4403916" cy="4403916"/>
        </a:xfrm>
        <a:custGeom>
          <a:avLst/>
          <a:gdLst/>
          <a:ahLst/>
          <a:cxnLst/>
          <a:rect l="0" t="0" r="0" b="0"/>
          <a:pathLst>
            <a:path>
              <a:moveTo>
                <a:pt x="2420049" y="4393089"/>
              </a:moveTo>
              <a:arcTo wR="2201958" hR="2201958" stAng="5058951" swAng="6820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3785B4B-3160-430C-85B8-D8C3807F0C8C}">
      <dsp:nvSpPr>
        <dsp:cNvPr id="0" name=""/>
        <dsp:cNvSpPr/>
      </dsp:nvSpPr>
      <dsp:spPr>
        <a:xfrm>
          <a:off x="1193758" y="4267433"/>
          <a:ext cx="1188094" cy="77226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Student Services</a:t>
          </a:r>
          <a:endParaRPr lang="en-US" sz="1900" kern="1200"/>
        </a:p>
      </dsp:txBody>
      <dsp:txXfrm>
        <a:off x="1231457" y="4305132"/>
        <a:ext cx="1112696" cy="696863"/>
      </dsp:txXfrm>
    </dsp:sp>
    <dsp:sp modelId="{03F37D1C-E4B6-473C-A1E6-D50E9AB6671A}">
      <dsp:nvSpPr>
        <dsp:cNvPr id="0" name=""/>
        <dsp:cNvSpPr/>
      </dsp:nvSpPr>
      <dsp:spPr>
        <a:xfrm>
          <a:off x="541241" y="467710"/>
          <a:ext cx="4403916" cy="4403916"/>
        </a:xfrm>
        <a:custGeom>
          <a:avLst/>
          <a:gdLst/>
          <a:ahLst/>
          <a:cxnLst/>
          <a:rect l="0" t="0" r="0" b="0"/>
          <a:pathLst>
            <a:path>
              <a:moveTo>
                <a:pt x="563939" y="3673527"/>
              </a:moveTo>
              <a:arcTo wR="2201958" hR="2201958" stAng="8283840" swAng="83440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27380C5-66EB-48D8-B041-E62CB7DF5648}">
      <dsp:nvSpPr>
        <dsp:cNvPr id="0" name=""/>
        <dsp:cNvSpPr/>
      </dsp:nvSpPr>
      <dsp:spPr>
        <a:xfrm>
          <a:off x="2401" y="2773519"/>
          <a:ext cx="1188094" cy="77226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Student Life</a:t>
          </a:r>
          <a:endParaRPr lang="en-US" sz="1900" kern="1200"/>
        </a:p>
      </dsp:txBody>
      <dsp:txXfrm>
        <a:off x="40100" y="2811218"/>
        <a:ext cx="1112696" cy="696863"/>
      </dsp:txXfrm>
    </dsp:sp>
    <dsp:sp modelId="{45E1A81E-DC31-48B7-A705-8B54BB1FA9C9}">
      <dsp:nvSpPr>
        <dsp:cNvPr id="0" name=""/>
        <dsp:cNvSpPr/>
      </dsp:nvSpPr>
      <dsp:spPr>
        <a:xfrm>
          <a:off x="541241" y="467710"/>
          <a:ext cx="4403916" cy="4403916"/>
        </a:xfrm>
        <a:custGeom>
          <a:avLst/>
          <a:gdLst/>
          <a:ahLst/>
          <a:cxnLst/>
          <a:rect l="0" t="0" r="0" b="0"/>
          <a:pathLst>
            <a:path>
              <a:moveTo>
                <a:pt x="3218" y="2082941"/>
              </a:moveTo>
              <a:arcTo wR="2201958" hR="2201958" stAng="10985902" swAng="106343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47ACC3C-F45C-47DA-9740-DDEC4FD15C4B}">
      <dsp:nvSpPr>
        <dsp:cNvPr id="0" name=""/>
        <dsp:cNvSpPr/>
      </dsp:nvSpPr>
      <dsp:spPr>
        <a:xfrm>
          <a:off x="427592" y="910639"/>
          <a:ext cx="1188094" cy="77226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Personal Values</a:t>
          </a:r>
          <a:endParaRPr lang="en-US" sz="1900" kern="1200"/>
        </a:p>
      </dsp:txBody>
      <dsp:txXfrm>
        <a:off x="465291" y="948338"/>
        <a:ext cx="1112696" cy="696863"/>
      </dsp:txXfrm>
    </dsp:sp>
    <dsp:sp modelId="{155A4DD6-91B2-4E7F-A24A-9C70547FE277}">
      <dsp:nvSpPr>
        <dsp:cNvPr id="0" name=""/>
        <dsp:cNvSpPr/>
      </dsp:nvSpPr>
      <dsp:spPr>
        <a:xfrm>
          <a:off x="541241" y="467710"/>
          <a:ext cx="4403916" cy="4403916"/>
        </a:xfrm>
        <a:custGeom>
          <a:avLst/>
          <a:gdLst/>
          <a:ahLst/>
          <a:cxnLst/>
          <a:rect l="0" t="0" r="0" b="0"/>
          <a:pathLst>
            <a:path>
              <a:moveTo>
                <a:pt x="1011121" y="349790"/>
              </a:moveTo>
              <a:arcTo wR="2201958" hR="2201958" stAng="14235680" swAng="77077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2F4CF-1830-4303-ADCA-937555967A21}">
      <dsp:nvSpPr>
        <dsp:cNvPr id="0" name=""/>
        <dsp:cNvSpPr/>
      </dsp:nvSpPr>
      <dsp:spPr>
        <a:xfrm>
          <a:off x="1714" y="382156"/>
          <a:ext cx="1671637" cy="489600"/>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Reach</a:t>
          </a:r>
          <a:endParaRPr lang="en-US" sz="1700" kern="1200" dirty="0"/>
        </a:p>
      </dsp:txBody>
      <dsp:txXfrm>
        <a:off x="1714" y="382156"/>
        <a:ext cx="1671637" cy="489600"/>
      </dsp:txXfrm>
    </dsp:sp>
    <dsp:sp modelId="{101681AC-ED37-48E5-96DD-84FA07E57599}">
      <dsp:nvSpPr>
        <dsp:cNvPr id="0" name=""/>
        <dsp:cNvSpPr/>
      </dsp:nvSpPr>
      <dsp:spPr>
        <a:xfrm>
          <a:off x="1714" y="871756"/>
          <a:ext cx="1671637" cy="3867361"/>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Academically challenging--student may not quite fit the college’s academic profile.</a:t>
          </a:r>
          <a:endParaRPr lang="en-US" sz="1700" kern="1200" dirty="0"/>
        </a:p>
        <a:p>
          <a:pPr marL="171450" lvl="1" indent="-171450" algn="l" defTabSz="755650">
            <a:lnSpc>
              <a:spcPct val="90000"/>
            </a:lnSpc>
            <a:spcBef>
              <a:spcPct val="0"/>
            </a:spcBef>
            <a:spcAft>
              <a:spcPct val="15000"/>
            </a:spcAft>
            <a:buChar char="••"/>
          </a:pPr>
          <a:r>
            <a:rPr lang="en-US" sz="1700" kern="1200" smtClean="0"/>
            <a:t>Selective admissions.</a:t>
          </a:r>
          <a:endParaRPr lang="en-US" sz="1700" kern="1200"/>
        </a:p>
        <a:p>
          <a:pPr marL="171450" lvl="1" indent="-171450" algn="l" defTabSz="755650">
            <a:lnSpc>
              <a:spcPct val="90000"/>
            </a:lnSpc>
            <a:spcBef>
              <a:spcPct val="0"/>
            </a:spcBef>
            <a:spcAft>
              <a:spcPct val="15000"/>
            </a:spcAft>
            <a:buChar char="••"/>
          </a:pPr>
          <a:r>
            <a:rPr lang="en-US" sz="1700" kern="1200" smtClean="0"/>
            <a:t>Potentially high cost of attendance.</a:t>
          </a:r>
          <a:endParaRPr lang="en-US" sz="1700" kern="1200"/>
        </a:p>
      </dsp:txBody>
      <dsp:txXfrm>
        <a:off x="1714" y="871756"/>
        <a:ext cx="1671637" cy="3867361"/>
      </dsp:txXfrm>
    </dsp:sp>
    <dsp:sp modelId="{C6B60AB7-F8A8-4C5F-8DAE-B7BE6F4E0819}">
      <dsp:nvSpPr>
        <dsp:cNvPr id="0" name=""/>
        <dsp:cNvSpPr/>
      </dsp:nvSpPr>
      <dsp:spPr>
        <a:xfrm>
          <a:off x="1907381" y="382156"/>
          <a:ext cx="1671637" cy="489600"/>
        </a:xfrm>
        <a:prstGeom prst="rect">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smtClean="0"/>
            <a:t>Target</a:t>
          </a:r>
          <a:endParaRPr lang="en-US" sz="1700" kern="1200"/>
        </a:p>
      </dsp:txBody>
      <dsp:txXfrm>
        <a:off x="1907381" y="382156"/>
        <a:ext cx="1671637" cy="489600"/>
      </dsp:txXfrm>
    </dsp:sp>
    <dsp:sp modelId="{C94CC8CD-34C3-445C-989D-C9DAF072BD77}">
      <dsp:nvSpPr>
        <dsp:cNvPr id="0" name=""/>
        <dsp:cNvSpPr/>
      </dsp:nvSpPr>
      <dsp:spPr>
        <a:xfrm>
          <a:off x="1907381" y="871756"/>
          <a:ext cx="1671637" cy="3867361"/>
        </a:xfrm>
        <a:prstGeom prst="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Student is likely to be admitted based on their academic profile.</a:t>
          </a:r>
          <a:endParaRPr lang="en-US" sz="1700" kern="1200" dirty="0"/>
        </a:p>
        <a:p>
          <a:pPr marL="171450" lvl="1" indent="-171450" algn="l" defTabSz="755650">
            <a:lnSpc>
              <a:spcPct val="90000"/>
            </a:lnSpc>
            <a:spcBef>
              <a:spcPct val="0"/>
            </a:spcBef>
            <a:spcAft>
              <a:spcPct val="15000"/>
            </a:spcAft>
            <a:buChar char="••"/>
          </a:pPr>
          <a:r>
            <a:rPr lang="en-US" sz="1700" kern="1200" dirty="0" smtClean="0"/>
            <a:t>Student would be happy attending that college.</a:t>
          </a:r>
          <a:endParaRPr lang="en-US" sz="1700" kern="1200" dirty="0"/>
        </a:p>
        <a:p>
          <a:pPr marL="171450" lvl="1" indent="-171450" algn="l" defTabSz="755650">
            <a:lnSpc>
              <a:spcPct val="90000"/>
            </a:lnSpc>
            <a:spcBef>
              <a:spcPct val="0"/>
            </a:spcBef>
            <a:spcAft>
              <a:spcPct val="15000"/>
            </a:spcAft>
            <a:buChar char="••"/>
          </a:pPr>
          <a:r>
            <a:rPr lang="en-US" sz="1700" kern="1200" smtClean="0"/>
            <a:t>Would not be financially overwhelming to attend.</a:t>
          </a:r>
          <a:endParaRPr lang="en-US" sz="1700" kern="1200"/>
        </a:p>
      </dsp:txBody>
      <dsp:txXfrm>
        <a:off x="1907381" y="871756"/>
        <a:ext cx="1671637" cy="3867361"/>
      </dsp:txXfrm>
    </dsp:sp>
    <dsp:sp modelId="{B27598F9-17C3-4221-894D-A622CB3AA798}">
      <dsp:nvSpPr>
        <dsp:cNvPr id="0" name=""/>
        <dsp:cNvSpPr/>
      </dsp:nvSpPr>
      <dsp:spPr>
        <a:xfrm>
          <a:off x="3813048" y="382156"/>
          <a:ext cx="1671637" cy="489600"/>
        </a:xfrm>
        <a:prstGeom prst="rect">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smtClean="0"/>
            <a:t>Safety</a:t>
          </a:r>
          <a:endParaRPr lang="en-US" sz="1700" kern="1200"/>
        </a:p>
      </dsp:txBody>
      <dsp:txXfrm>
        <a:off x="3813048" y="382156"/>
        <a:ext cx="1671637" cy="489600"/>
      </dsp:txXfrm>
    </dsp:sp>
    <dsp:sp modelId="{5B87497C-6D6A-4D40-AD08-297F6ADFEAE9}">
      <dsp:nvSpPr>
        <dsp:cNvPr id="0" name=""/>
        <dsp:cNvSpPr/>
      </dsp:nvSpPr>
      <dsp:spPr>
        <a:xfrm>
          <a:off x="3813048" y="871756"/>
          <a:ext cx="1671637" cy="3867361"/>
        </a:xfrm>
        <a:prstGeom prst="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Student is almost certain to be admitted.</a:t>
          </a:r>
          <a:endParaRPr lang="en-US" sz="1700" kern="1200" dirty="0"/>
        </a:p>
        <a:p>
          <a:pPr marL="171450" lvl="1" indent="-171450" algn="l" defTabSz="755650">
            <a:lnSpc>
              <a:spcPct val="90000"/>
            </a:lnSpc>
            <a:spcBef>
              <a:spcPct val="0"/>
            </a:spcBef>
            <a:spcAft>
              <a:spcPct val="15000"/>
            </a:spcAft>
            <a:buChar char="••"/>
          </a:pPr>
          <a:r>
            <a:rPr lang="en-US" sz="1700" kern="1200" dirty="0" smtClean="0"/>
            <a:t>Student would be happy and get a good education there.</a:t>
          </a:r>
          <a:endParaRPr lang="en-US" sz="1700" kern="1200" dirty="0"/>
        </a:p>
        <a:p>
          <a:pPr marL="171450" lvl="1" indent="-171450" algn="l" defTabSz="755650">
            <a:lnSpc>
              <a:spcPct val="90000"/>
            </a:lnSpc>
            <a:spcBef>
              <a:spcPct val="0"/>
            </a:spcBef>
            <a:spcAft>
              <a:spcPct val="15000"/>
            </a:spcAft>
            <a:buChar char="••"/>
          </a:pPr>
          <a:r>
            <a:rPr lang="en-US" sz="1700" kern="1200" smtClean="0"/>
            <a:t>Affordable with reasonable effort.</a:t>
          </a:r>
          <a:endParaRPr lang="en-US" sz="1700" kern="1200"/>
        </a:p>
      </dsp:txBody>
      <dsp:txXfrm>
        <a:off x="3813048" y="871756"/>
        <a:ext cx="1671637" cy="386736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483F4-DFA6-4422-A4D2-3854B7CDDF13}">
      <dsp:nvSpPr>
        <dsp:cNvPr id="0" name=""/>
        <dsp:cNvSpPr/>
      </dsp:nvSpPr>
      <dsp:spPr>
        <a:xfrm>
          <a:off x="26" y="1015376"/>
          <a:ext cx="2563713" cy="842367"/>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smtClean="0"/>
            <a:t>State Need Grant funding for non-citizens who meet the residency requirements established in HB 1079: </a:t>
          </a:r>
          <a:endParaRPr lang="en-US" sz="1300" kern="1200" dirty="0"/>
        </a:p>
      </dsp:txBody>
      <dsp:txXfrm>
        <a:off x="26" y="1015376"/>
        <a:ext cx="2563713" cy="842367"/>
      </dsp:txXfrm>
    </dsp:sp>
    <dsp:sp modelId="{5AA51E68-266A-430E-B04A-14F1E47014EE}">
      <dsp:nvSpPr>
        <dsp:cNvPr id="0" name=""/>
        <dsp:cNvSpPr/>
      </dsp:nvSpPr>
      <dsp:spPr>
        <a:xfrm>
          <a:off x="26" y="1857743"/>
          <a:ext cx="2563713" cy="2248155"/>
        </a:xfrm>
        <a:prstGeom prst="rect">
          <a:avLst/>
        </a:prstGeom>
        <a:solidFill>
          <a:schemeClr val="lt1">
            <a:alpha val="90000"/>
            <a:tint val="40000"/>
            <a:hueOff val="0"/>
            <a:satOff val="0"/>
            <a:lumOff val="0"/>
            <a:alphaOff val="0"/>
          </a:schemeClr>
        </a:solidFill>
        <a:ln w="1079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smtClean="0"/>
            <a:t>Have a Washington high school diploma or a GED®</a:t>
          </a:r>
          <a:endParaRPr lang="en-US" sz="1300" kern="1200" dirty="0"/>
        </a:p>
        <a:p>
          <a:pPr marL="114300" lvl="1" indent="-114300" algn="l" defTabSz="577850">
            <a:lnSpc>
              <a:spcPct val="90000"/>
            </a:lnSpc>
            <a:spcBef>
              <a:spcPct val="0"/>
            </a:spcBef>
            <a:spcAft>
              <a:spcPct val="15000"/>
            </a:spcAft>
            <a:buChar char="••"/>
          </a:pPr>
          <a:r>
            <a:rPr lang="en-US" sz="1300" kern="1200" smtClean="0"/>
            <a:t>Be a Washington resident for three years prior to, and continuously since, earning the high school diploma or equivalent.</a:t>
          </a:r>
          <a:endParaRPr lang="en-US" sz="1300" kern="1200" dirty="0"/>
        </a:p>
        <a:p>
          <a:pPr marL="114300" lvl="1" indent="-114300" algn="l" defTabSz="577850">
            <a:lnSpc>
              <a:spcPct val="90000"/>
            </a:lnSpc>
            <a:spcBef>
              <a:spcPct val="0"/>
            </a:spcBef>
            <a:spcAft>
              <a:spcPct val="15000"/>
            </a:spcAft>
            <a:buChar char="••"/>
          </a:pPr>
          <a:r>
            <a:rPr lang="en-US" sz="1300" kern="1200" smtClean="0"/>
            <a:t>Sign a written promise to apply to become a permanent resident of the United States, when eligible.</a:t>
          </a:r>
          <a:endParaRPr lang="en-US" sz="1300" kern="1200" dirty="0"/>
        </a:p>
      </dsp:txBody>
      <dsp:txXfrm>
        <a:off x="26" y="1857743"/>
        <a:ext cx="2563713" cy="2248155"/>
      </dsp:txXfrm>
    </dsp:sp>
    <dsp:sp modelId="{7AB1A7C8-EC57-413E-917A-B129976D27E7}">
      <dsp:nvSpPr>
        <dsp:cNvPr id="0" name=""/>
        <dsp:cNvSpPr/>
      </dsp:nvSpPr>
      <dsp:spPr>
        <a:xfrm>
          <a:off x="2922686" y="1015376"/>
          <a:ext cx="2563713" cy="842367"/>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smtClean="0"/>
            <a:t>As of 2015, State Need Grant and the College Bound Scholarship are available to students who have DACA status.</a:t>
          </a:r>
          <a:endParaRPr lang="en-US" sz="1300" kern="1200" dirty="0"/>
        </a:p>
      </dsp:txBody>
      <dsp:txXfrm>
        <a:off x="2922686" y="1015376"/>
        <a:ext cx="2563713" cy="842367"/>
      </dsp:txXfrm>
    </dsp:sp>
    <dsp:sp modelId="{B2CABC54-7ECF-47F9-9607-7CAD869E5341}">
      <dsp:nvSpPr>
        <dsp:cNvPr id="0" name=""/>
        <dsp:cNvSpPr/>
      </dsp:nvSpPr>
      <dsp:spPr>
        <a:xfrm>
          <a:off x="2922659" y="1857743"/>
          <a:ext cx="2563713" cy="2248155"/>
        </a:xfrm>
        <a:prstGeom prst="rect">
          <a:avLst/>
        </a:prstGeom>
        <a:solidFill>
          <a:schemeClr val="lt1">
            <a:alpha val="90000"/>
            <a:tint val="40000"/>
            <a:hueOff val="0"/>
            <a:satOff val="0"/>
            <a:lumOff val="0"/>
            <a:alphaOff val="0"/>
          </a:schemeClr>
        </a:solidFill>
        <a:ln w="1079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smtClean="0"/>
            <a:t>Must meet the same residency requirements as U.S. citizen (typically parents living in the state for one year prior to college).</a:t>
          </a:r>
          <a:endParaRPr lang="en-US" sz="1300" kern="1200" dirty="0"/>
        </a:p>
        <a:p>
          <a:pPr marL="114300" lvl="1" indent="-114300" algn="l" defTabSz="577850">
            <a:lnSpc>
              <a:spcPct val="90000"/>
            </a:lnSpc>
            <a:spcBef>
              <a:spcPct val="0"/>
            </a:spcBef>
            <a:spcAft>
              <a:spcPct val="15000"/>
            </a:spcAft>
            <a:buChar char="••"/>
          </a:pPr>
          <a:r>
            <a:rPr lang="en-US" sz="1300" kern="1200" smtClean="0"/>
            <a:t>Must provide DACA documentation.</a:t>
          </a:r>
          <a:endParaRPr lang="en-US" sz="1300" kern="1200" dirty="0" smtClean="0"/>
        </a:p>
        <a:p>
          <a:pPr marL="114300" lvl="1" indent="-114300" algn="l" defTabSz="577850">
            <a:lnSpc>
              <a:spcPct val="90000"/>
            </a:lnSpc>
            <a:spcBef>
              <a:spcPct val="0"/>
            </a:spcBef>
            <a:spcAft>
              <a:spcPct val="15000"/>
            </a:spcAft>
            <a:buChar char="••"/>
          </a:pPr>
          <a:r>
            <a:rPr lang="en-US" sz="1300" kern="1200" smtClean="0"/>
            <a:t>Eligibility for College Bound Scholarship still restricted to those who successfully applied in 7</a:t>
          </a:r>
          <a:r>
            <a:rPr lang="en-US" sz="1300" kern="1200" baseline="30000" smtClean="0"/>
            <a:t>th</a:t>
          </a:r>
          <a:r>
            <a:rPr lang="en-US" sz="1300" kern="1200" smtClean="0"/>
            <a:t> or 8</a:t>
          </a:r>
          <a:r>
            <a:rPr lang="en-US" sz="1300" kern="1200" baseline="30000" smtClean="0"/>
            <a:t>th</a:t>
          </a:r>
          <a:r>
            <a:rPr lang="en-US" sz="1300" kern="1200" smtClean="0"/>
            <a:t> grade.</a:t>
          </a:r>
          <a:endParaRPr lang="en-US" sz="1300" kern="1200" dirty="0"/>
        </a:p>
      </dsp:txBody>
      <dsp:txXfrm>
        <a:off x="2922659" y="1857743"/>
        <a:ext cx="2563713" cy="22481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AD2C8-6993-4009-996B-5A74C7C54CBC}">
      <dsp:nvSpPr>
        <dsp:cNvPr id="0" name=""/>
        <dsp:cNvSpPr/>
      </dsp:nvSpPr>
      <dsp:spPr>
        <a:xfrm>
          <a:off x="0" y="0"/>
          <a:ext cx="54864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944888-0CC9-4676-93C8-8265023AFE13}">
      <dsp:nvSpPr>
        <dsp:cNvPr id="0" name=""/>
        <dsp:cNvSpPr/>
      </dsp:nvSpPr>
      <dsp:spPr>
        <a:xfrm>
          <a:off x="0" y="0"/>
          <a:ext cx="1097280" cy="128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solidFill>
                <a:schemeClr val="tx2"/>
              </a:solidFill>
            </a:rPr>
            <a:t>Network</a:t>
          </a:r>
          <a:endParaRPr lang="en-US" sz="1300" kern="1200" dirty="0">
            <a:solidFill>
              <a:schemeClr val="tx2"/>
            </a:solidFill>
          </a:endParaRPr>
        </a:p>
      </dsp:txBody>
      <dsp:txXfrm>
        <a:off x="0" y="0"/>
        <a:ext cx="1097280" cy="1280318"/>
      </dsp:txXfrm>
    </dsp:sp>
    <dsp:sp modelId="{F8E2108A-F409-46B1-97EE-FC24BF272295}">
      <dsp:nvSpPr>
        <dsp:cNvPr id="0" name=""/>
        <dsp:cNvSpPr/>
      </dsp:nvSpPr>
      <dsp:spPr>
        <a:xfrm>
          <a:off x="1179576" y="58139"/>
          <a:ext cx="4306824" cy="116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solidFill>
                <a:schemeClr val="tx2"/>
              </a:solidFill>
            </a:rPr>
            <a:t>Don’t just use the Internet for scholarship research. Network with the people around you.</a:t>
          </a:r>
          <a:endParaRPr lang="en-US" sz="1800" kern="1200" dirty="0">
            <a:solidFill>
              <a:schemeClr val="tx2"/>
            </a:solidFill>
          </a:endParaRPr>
        </a:p>
      </dsp:txBody>
      <dsp:txXfrm>
        <a:off x="1179576" y="58139"/>
        <a:ext cx="4306824" cy="1162789"/>
      </dsp:txXfrm>
    </dsp:sp>
    <dsp:sp modelId="{EF338F1A-42C5-468C-9C1F-025A6038C31B}">
      <dsp:nvSpPr>
        <dsp:cNvPr id="0" name=""/>
        <dsp:cNvSpPr/>
      </dsp:nvSpPr>
      <dsp:spPr>
        <a:xfrm>
          <a:off x="1097280" y="1220928"/>
          <a:ext cx="438912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EE1203-4833-4226-BEB3-DA53B213022C}">
      <dsp:nvSpPr>
        <dsp:cNvPr id="0" name=""/>
        <dsp:cNvSpPr/>
      </dsp:nvSpPr>
      <dsp:spPr>
        <a:xfrm>
          <a:off x="0" y="1280318"/>
          <a:ext cx="54864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AC9C87-A3DD-4393-8FF9-8C36A4AA9793}">
      <dsp:nvSpPr>
        <dsp:cNvPr id="0" name=""/>
        <dsp:cNvSpPr/>
      </dsp:nvSpPr>
      <dsp:spPr>
        <a:xfrm>
          <a:off x="0" y="1280318"/>
          <a:ext cx="1097280" cy="128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solidFill>
                <a:schemeClr val="tx2"/>
              </a:solidFill>
            </a:rPr>
            <a:t>Money is Money</a:t>
          </a:r>
          <a:endParaRPr lang="en-US" sz="1300" kern="1200" dirty="0">
            <a:solidFill>
              <a:schemeClr val="tx2"/>
            </a:solidFill>
          </a:endParaRPr>
        </a:p>
      </dsp:txBody>
      <dsp:txXfrm>
        <a:off x="0" y="1280318"/>
        <a:ext cx="1097280" cy="1280318"/>
      </dsp:txXfrm>
    </dsp:sp>
    <dsp:sp modelId="{9D60F190-72A4-4087-9171-C560685A5F4A}">
      <dsp:nvSpPr>
        <dsp:cNvPr id="0" name=""/>
        <dsp:cNvSpPr/>
      </dsp:nvSpPr>
      <dsp:spPr>
        <a:xfrm>
          <a:off x="1179576" y="1338458"/>
          <a:ext cx="4306824" cy="116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solidFill>
                <a:schemeClr val="tx2"/>
              </a:solidFill>
            </a:rPr>
            <a:t>Aim high, accept low.</a:t>
          </a:r>
          <a:endParaRPr lang="en-US" sz="1800" kern="1200" dirty="0">
            <a:solidFill>
              <a:schemeClr val="tx2"/>
            </a:solidFill>
          </a:endParaRPr>
        </a:p>
      </dsp:txBody>
      <dsp:txXfrm>
        <a:off x="1179576" y="1338458"/>
        <a:ext cx="4306824" cy="1162789"/>
      </dsp:txXfrm>
    </dsp:sp>
    <dsp:sp modelId="{CDCF3EA7-75E7-4F20-9412-354842849A75}">
      <dsp:nvSpPr>
        <dsp:cNvPr id="0" name=""/>
        <dsp:cNvSpPr/>
      </dsp:nvSpPr>
      <dsp:spPr>
        <a:xfrm>
          <a:off x="1097280" y="2501247"/>
          <a:ext cx="438912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AC67B9-32C6-4645-803E-6C7639554FAD}">
      <dsp:nvSpPr>
        <dsp:cNvPr id="0" name=""/>
        <dsp:cNvSpPr/>
      </dsp:nvSpPr>
      <dsp:spPr>
        <a:xfrm>
          <a:off x="0" y="2560637"/>
          <a:ext cx="54864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5704F4-1D5F-4640-B872-2D38225943ED}">
      <dsp:nvSpPr>
        <dsp:cNvPr id="0" name=""/>
        <dsp:cNvSpPr/>
      </dsp:nvSpPr>
      <dsp:spPr>
        <a:xfrm>
          <a:off x="0" y="2560637"/>
          <a:ext cx="1097280" cy="128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solidFill>
                <a:schemeClr val="tx2"/>
              </a:solidFill>
            </a:rPr>
            <a:t>Fit the Bill</a:t>
          </a:r>
          <a:endParaRPr lang="en-US" sz="1300" kern="1200" dirty="0">
            <a:solidFill>
              <a:schemeClr val="tx2"/>
            </a:solidFill>
          </a:endParaRPr>
        </a:p>
      </dsp:txBody>
      <dsp:txXfrm>
        <a:off x="0" y="2560637"/>
        <a:ext cx="1097280" cy="1280318"/>
      </dsp:txXfrm>
    </dsp:sp>
    <dsp:sp modelId="{DAE3D09E-D17B-43E1-AA24-BB2212C32D46}">
      <dsp:nvSpPr>
        <dsp:cNvPr id="0" name=""/>
        <dsp:cNvSpPr/>
      </dsp:nvSpPr>
      <dsp:spPr>
        <a:xfrm>
          <a:off x="1179576" y="2618776"/>
          <a:ext cx="4306824" cy="116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solidFill>
                <a:schemeClr val="tx2"/>
              </a:solidFill>
            </a:rPr>
            <a:t>Students must fit the requirements but don’t have to fit all the preferences.</a:t>
          </a:r>
          <a:endParaRPr lang="en-US" sz="1800" kern="1200" dirty="0">
            <a:solidFill>
              <a:schemeClr val="tx2"/>
            </a:solidFill>
          </a:endParaRPr>
        </a:p>
      </dsp:txBody>
      <dsp:txXfrm>
        <a:off x="1179576" y="2618776"/>
        <a:ext cx="4306824" cy="1162789"/>
      </dsp:txXfrm>
    </dsp:sp>
    <dsp:sp modelId="{01731E33-49C6-4A22-B0B0-449E121DDAA6}">
      <dsp:nvSpPr>
        <dsp:cNvPr id="0" name=""/>
        <dsp:cNvSpPr/>
      </dsp:nvSpPr>
      <dsp:spPr>
        <a:xfrm>
          <a:off x="1097280" y="3781566"/>
          <a:ext cx="438912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AB3319-08A7-4CE4-9D49-41599602E14C}">
      <dsp:nvSpPr>
        <dsp:cNvPr id="0" name=""/>
        <dsp:cNvSpPr/>
      </dsp:nvSpPr>
      <dsp:spPr>
        <a:xfrm>
          <a:off x="0" y="3840956"/>
          <a:ext cx="54864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DC0357-2376-4C68-A8A7-50405616C72D}">
      <dsp:nvSpPr>
        <dsp:cNvPr id="0" name=""/>
        <dsp:cNvSpPr/>
      </dsp:nvSpPr>
      <dsp:spPr>
        <a:xfrm>
          <a:off x="0" y="3840956"/>
          <a:ext cx="1097280" cy="128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solidFill>
                <a:schemeClr val="tx2"/>
              </a:solidFill>
            </a:rPr>
            <a:t>Know the Requirements</a:t>
          </a:r>
          <a:endParaRPr lang="en-US" sz="1300" kern="1200" dirty="0">
            <a:solidFill>
              <a:schemeClr val="tx2"/>
            </a:solidFill>
          </a:endParaRPr>
        </a:p>
      </dsp:txBody>
      <dsp:txXfrm>
        <a:off x="0" y="3840956"/>
        <a:ext cx="1097280" cy="1280318"/>
      </dsp:txXfrm>
    </dsp:sp>
    <dsp:sp modelId="{DF58D9DC-9132-441E-BD3F-9F572576F790}">
      <dsp:nvSpPr>
        <dsp:cNvPr id="0" name=""/>
        <dsp:cNvSpPr/>
      </dsp:nvSpPr>
      <dsp:spPr>
        <a:xfrm>
          <a:off x="1179576" y="3899095"/>
          <a:ext cx="4306824" cy="116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solidFill>
                <a:schemeClr val="tx2"/>
              </a:solidFill>
            </a:rPr>
            <a:t>Like a college application, a scholarship application often requires letters of recommendation, personal profile, essay/personal statement, and transcripts.</a:t>
          </a:r>
          <a:endParaRPr lang="en-US" sz="1800" kern="1200" dirty="0">
            <a:solidFill>
              <a:schemeClr val="tx2"/>
            </a:solidFill>
          </a:endParaRPr>
        </a:p>
      </dsp:txBody>
      <dsp:txXfrm>
        <a:off x="1179576" y="3899095"/>
        <a:ext cx="4306824" cy="1162789"/>
      </dsp:txXfrm>
    </dsp:sp>
    <dsp:sp modelId="{A22532AF-77A3-4A0D-A8AC-00E2F5CD0898}">
      <dsp:nvSpPr>
        <dsp:cNvPr id="0" name=""/>
        <dsp:cNvSpPr/>
      </dsp:nvSpPr>
      <dsp:spPr>
        <a:xfrm>
          <a:off x="1097280" y="5061885"/>
          <a:ext cx="438912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F50B7-A486-4E08-B48F-93F98DCE9691}">
      <dsp:nvSpPr>
        <dsp:cNvPr id="0" name=""/>
        <dsp:cNvSpPr/>
      </dsp:nvSpPr>
      <dsp:spPr>
        <a:xfrm>
          <a:off x="411479" y="0"/>
          <a:ext cx="4663440" cy="512127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77137F-8ED0-46D3-B61D-6835CED24268}">
      <dsp:nvSpPr>
        <dsp:cNvPr id="0" name=""/>
        <dsp:cNvSpPr/>
      </dsp:nvSpPr>
      <dsp:spPr>
        <a:xfrm>
          <a:off x="5893" y="1536382"/>
          <a:ext cx="1765935" cy="204851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Meet regular decision deadlines.</a:t>
          </a:r>
          <a:endParaRPr lang="en-US" sz="2300" kern="1200" dirty="0"/>
        </a:p>
      </dsp:txBody>
      <dsp:txXfrm>
        <a:off x="92099" y="1622588"/>
        <a:ext cx="1593523" cy="1876098"/>
      </dsp:txXfrm>
    </dsp:sp>
    <dsp:sp modelId="{D4D31FF6-459D-444A-A698-F1BE56041AB8}">
      <dsp:nvSpPr>
        <dsp:cNvPr id="0" name=""/>
        <dsp:cNvSpPr/>
      </dsp:nvSpPr>
      <dsp:spPr>
        <a:xfrm>
          <a:off x="1860232" y="1536382"/>
          <a:ext cx="1765935" cy="204851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Attend financial aid workshops.</a:t>
          </a:r>
          <a:endParaRPr lang="en-US" sz="2300" kern="1200" dirty="0"/>
        </a:p>
      </dsp:txBody>
      <dsp:txXfrm>
        <a:off x="1946438" y="1622588"/>
        <a:ext cx="1593523" cy="1876098"/>
      </dsp:txXfrm>
    </dsp:sp>
    <dsp:sp modelId="{ACB4C691-1E75-43D2-880A-404CBA471C3A}">
      <dsp:nvSpPr>
        <dsp:cNvPr id="0" name=""/>
        <dsp:cNvSpPr/>
      </dsp:nvSpPr>
      <dsp:spPr>
        <a:xfrm>
          <a:off x="3714571" y="1536382"/>
          <a:ext cx="1765935" cy="204851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File the FAFSA or the WASFA.</a:t>
          </a:r>
          <a:endParaRPr lang="en-US" sz="2300" kern="1200" dirty="0"/>
        </a:p>
      </dsp:txBody>
      <dsp:txXfrm>
        <a:off x="3800777" y="1622588"/>
        <a:ext cx="1593523" cy="187609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D621D-FD7E-48C3-B389-DD6662E1607B}">
      <dsp:nvSpPr>
        <dsp:cNvPr id="0" name=""/>
        <dsp:cNvSpPr/>
      </dsp:nvSpPr>
      <dsp:spPr>
        <a:xfrm>
          <a:off x="411479" y="0"/>
          <a:ext cx="4663440" cy="512127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EFEA94-95DF-4884-87F6-C8C2C7DB9FF1}">
      <dsp:nvSpPr>
        <dsp:cNvPr id="0" name=""/>
        <dsp:cNvSpPr/>
      </dsp:nvSpPr>
      <dsp:spPr>
        <a:xfrm>
          <a:off x="2745" y="1536382"/>
          <a:ext cx="1320700" cy="204851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Draft admission and scholarship essays.</a:t>
          </a:r>
          <a:endParaRPr lang="en-US" sz="1400" kern="1200" dirty="0"/>
        </a:p>
      </dsp:txBody>
      <dsp:txXfrm>
        <a:off x="67216" y="1600853"/>
        <a:ext cx="1191758" cy="1919568"/>
      </dsp:txXfrm>
    </dsp:sp>
    <dsp:sp modelId="{EA66247C-35A7-4EA6-840A-F47D2FE6DC08}">
      <dsp:nvSpPr>
        <dsp:cNvPr id="0" name=""/>
        <dsp:cNvSpPr/>
      </dsp:nvSpPr>
      <dsp:spPr>
        <a:xfrm>
          <a:off x="1389481" y="1536382"/>
          <a:ext cx="1320700" cy="204851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t>Talk with English teacher or counselor about essays.</a:t>
          </a:r>
          <a:endParaRPr lang="en-US" sz="1400" kern="1200" dirty="0"/>
        </a:p>
      </dsp:txBody>
      <dsp:txXfrm>
        <a:off x="1453952" y="1600853"/>
        <a:ext cx="1191758" cy="1919568"/>
      </dsp:txXfrm>
    </dsp:sp>
    <dsp:sp modelId="{93BDF8C4-0C51-40DA-963D-19073CE97691}">
      <dsp:nvSpPr>
        <dsp:cNvPr id="0" name=""/>
        <dsp:cNvSpPr/>
      </dsp:nvSpPr>
      <dsp:spPr>
        <a:xfrm>
          <a:off x="2776217" y="1536382"/>
          <a:ext cx="1320700" cy="204851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t>Request official high school transcripts.</a:t>
          </a:r>
          <a:endParaRPr lang="en-US" sz="1400" kern="1200" dirty="0"/>
        </a:p>
      </dsp:txBody>
      <dsp:txXfrm>
        <a:off x="2840688" y="1600853"/>
        <a:ext cx="1191758" cy="1919568"/>
      </dsp:txXfrm>
    </dsp:sp>
    <dsp:sp modelId="{B9292870-98CF-4F49-86B6-6631E1610DE2}">
      <dsp:nvSpPr>
        <dsp:cNvPr id="0" name=""/>
        <dsp:cNvSpPr/>
      </dsp:nvSpPr>
      <dsp:spPr>
        <a:xfrm>
          <a:off x="4162953" y="1536382"/>
          <a:ext cx="1320700" cy="2048510"/>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Register for SAT/ACT</a:t>
          </a:r>
          <a:endParaRPr lang="en-US" sz="1400" kern="1200" dirty="0"/>
        </a:p>
        <a:p>
          <a:pPr marL="57150" lvl="1" indent="-57150" algn="l" defTabSz="488950">
            <a:lnSpc>
              <a:spcPct val="90000"/>
            </a:lnSpc>
            <a:spcBef>
              <a:spcPct val="0"/>
            </a:spcBef>
            <a:spcAft>
              <a:spcPct val="15000"/>
            </a:spcAft>
            <a:buChar char="••"/>
          </a:pPr>
          <a:r>
            <a:rPr lang="en-US" sz="1100" kern="1200" smtClean="0"/>
            <a:t>SAT – collegeboard.org</a:t>
          </a:r>
          <a:endParaRPr lang="en-US" sz="1100" kern="1200" dirty="0"/>
        </a:p>
        <a:p>
          <a:pPr marL="57150" lvl="1" indent="-57150" algn="l" defTabSz="488950">
            <a:lnSpc>
              <a:spcPct val="90000"/>
            </a:lnSpc>
            <a:spcBef>
              <a:spcPct val="0"/>
            </a:spcBef>
            <a:spcAft>
              <a:spcPct val="15000"/>
            </a:spcAft>
            <a:buChar char="••"/>
          </a:pPr>
          <a:r>
            <a:rPr lang="en-US" sz="1100" kern="1200" smtClean="0"/>
            <a:t>ACT – actstudent.org</a:t>
          </a:r>
          <a:endParaRPr lang="en-US" sz="1100" kern="1200" dirty="0"/>
        </a:p>
      </dsp:txBody>
      <dsp:txXfrm>
        <a:off x="4227424" y="1600853"/>
        <a:ext cx="1191758" cy="191956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1F8EC-14E5-4E90-B613-D615201A028A}">
      <dsp:nvSpPr>
        <dsp:cNvPr id="0" name=""/>
        <dsp:cNvSpPr/>
      </dsp:nvSpPr>
      <dsp:spPr>
        <a:xfrm>
          <a:off x="411479" y="0"/>
          <a:ext cx="4663440" cy="512127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324D19-D720-4B90-8EBC-05909E3328D4}">
      <dsp:nvSpPr>
        <dsp:cNvPr id="0" name=""/>
        <dsp:cNvSpPr/>
      </dsp:nvSpPr>
      <dsp:spPr>
        <a:xfrm>
          <a:off x="5893" y="1536382"/>
          <a:ext cx="1765935" cy="204851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Attend a NACAC College Fair.</a:t>
          </a:r>
          <a:endParaRPr lang="en-US" sz="2400" kern="1200" dirty="0"/>
        </a:p>
      </dsp:txBody>
      <dsp:txXfrm>
        <a:off x="92099" y="1622588"/>
        <a:ext cx="1593523" cy="1876098"/>
      </dsp:txXfrm>
    </dsp:sp>
    <dsp:sp modelId="{42AA9988-FDB4-4EFD-9CE1-50BC576DC152}">
      <dsp:nvSpPr>
        <dsp:cNvPr id="0" name=""/>
        <dsp:cNvSpPr/>
      </dsp:nvSpPr>
      <dsp:spPr>
        <a:xfrm>
          <a:off x="1860232" y="1536382"/>
          <a:ext cx="1765935" cy="204851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Finish application essays.</a:t>
          </a:r>
          <a:endParaRPr lang="en-US" sz="2400" kern="1200"/>
        </a:p>
      </dsp:txBody>
      <dsp:txXfrm>
        <a:off x="1946438" y="1622588"/>
        <a:ext cx="1593523" cy="1876098"/>
      </dsp:txXfrm>
    </dsp:sp>
    <dsp:sp modelId="{57E326E8-A1D1-4AFF-B703-32D909D7187E}">
      <dsp:nvSpPr>
        <dsp:cNvPr id="0" name=""/>
        <dsp:cNvSpPr/>
      </dsp:nvSpPr>
      <dsp:spPr>
        <a:xfrm>
          <a:off x="3714571" y="1536382"/>
          <a:ext cx="1765935" cy="204851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Visit college campuses.</a:t>
          </a:r>
          <a:endParaRPr lang="en-US" sz="2400" kern="1200" dirty="0"/>
        </a:p>
      </dsp:txBody>
      <dsp:txXfrm>
        <a:off x="3800777" y="1622588"/>
        <a:ext cx="1593523" cy="187609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1CDC9-81A0-4D30-86EF-7ACB69CB4F5C}">
      <dsp:nvSpPr>
        <dsp:cNvPr id="0" name=""/>
        <dsp:cNvSpPr/>
      </dsp:nvSpPr>
      <dsp:spPr>
        <a:xfrm>
          <a:off x="0" y="396137"/>
          <a:ext cx="5486400" cy="2142000"/>
        </a:xfrm>
        <a:prstGeom prst="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5806" tIns="416560" rIns="42580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smtClean="0"/>
            <a:t>Greater proportion of applicants admitted</a:t>
          </a:r>
          <a:endParaRPr lang="en-US" sz="2000" kern="1200"/>
        </a:p>
        <a:p>
          <a:pPr marL="228600" lvl="1" indent="-228600" algn="l" defTabSz="889000">
            <a:lnSpc>
              <a:spcPct val="90000"/>
            </a:lnSpc>
            <a:spcBef>
              <a:spcPct val="0"/>
            </a:spcBef>
            <a:spcAft>
              <a:spcPct val="15000"/>
            </a:spcAft>
            <a:buChar char="••"/>
          </a:pPr>
          <a:r>
            <a:rPr lang="en-US" sz="2000" kern="1200" smtClean="0"/>
            <a:t>Early action: earlier notification without obligation to go</a:t>
          </a:r>
          <a:endParaRPr lang="en-US" sz="2000" kern="1200"/>
        </a:p>
        <a:p>
          <a:pPr marL="228600" lvl="1" indent="-228600" algn="l" defTabSz="889000">
            <a:lnSpc>
              <a:spcPct val="90000"/>
            </a:lnSpc>
            <a:spcBef>
              <a:spcPct val="0"/>
            </a:spcBef>
            <a:spcAft>
              <a:spcPct val="15000"/>
            </a:spcAft>
            <a:buChar char="••"/>
          </a:pPr>
          <a:r>
            <a:rPr lang="en-US" sz="2000" kern="1200" dirty="0" smtClean="0"/>
            <a:t>Eases senior year anxiety</a:t>
          </a:r>
          <a:endParaRPr lang="en-US" sz="2000" kern="1200" dirty="0"/>
        </a:p>
        <a:p>
          <a:pPr marL="228600" lvl="1" indent="-228600" algn="l" defTabSz="889000">
            <a:lnSpc>
              <a:spcPct val="90000"/>
            </a:lnSpc>
            <a:spcBef>
              <a:spcPct val="0"/>
            </a:spcBef>
            <a:spcAft>
              <a:spcPct val="15000"/>
            </a:spcAft>
            <a:buChar char="••"/>
          </a:pPr>
          <a:r>
            <a:rPr lang="en-US" sz="2000" kern="1200" smtClean="0"/>
            <a:t>Scholarships</a:t>
          </a:r>
          <a:endParaRPr lang="en-US" sz="2000" kern="1200"/>
        </a:p>
      </dsp:txBody>
      <dsp:txXfrm>
        <a:off x="0" y="396137"/>
        <a:ext cx="5486400" cy="2142000"/>
      </dsp:txXfrm>
    </dsp:sp>
    <dsp:sp modelId="{263AEE07-4B85-4042-B69C-06C1954DC799}">
      <dsp:nvSpPr>
        <dsp:cNvPr id="0" name=""/>
        <dsp:cNvSpPr/>
      </dsp:nvSpPr>
      <dsp:spPr>
        <a:xfrm>
          <a:off x="274320" y="100937"/>
          <a:ext cx="3840480" cy="59040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lvl="0" algn="l" defTabSz="889000">
            <a:lnSpc>
              <a:spcPct val="90000"/>
            </a:lnSpc>
            <a:spcBef>
              <a:spcPct val="0"/>
            </a:spcBef>
            <a:spcAft>
              <a:spcPct val="35000"/>
            </a:spcAft>
          </a:pPr>
          <a:r>
            <a:rPr lang="en-US" sz="2000" kern="1200" dirty="0" smtClean="0"/>
            <a:t>Why Apply Early?</a:t>
          </a:r>
          <a:endParaRPr lang="en-US" sz="2000" kern="1200" dirty="0"/>
        </a:p>
      </dsp:txBody>
      <dsp:txXfrm>
        <a:off x="303141" y="129758"/>
        <a:ext cx="3782838" cy="532758"/>
      </dsp:txXfrm>
    </dsp:sp>
    <dsp:sp modelId="{2188C792-95AD-4874-89A4-742A2136DF42}">
      <dsp:nvSpPr>
        <dsp:cNvPr id="0" name=""/>
        <dsp:cNvSpPr/>
      </dsp:nvSpPr>
      <dsp:spPr>
        <a:xfrm>
          <a:off x="0" y="2941337"/>
          <a:ext cx="5486400" cy="2079000"/>
        </a:xfrm>
        <a:prstGeom prst="rect">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5806" tIns="416560" rIns="42580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smtClean="0"/>
            <a:t>Very difficult to get released from an early decision obligation</a:t>
          </a:r>
          <a:endParaRPr lang="en-US" sz="2000" kern="1200"/>
        </a:p>
        <a:p>
          <a:pPr marL="228600" lvl="1" indent="-228600" algn="l" defTabSz="889000">
            <a:lnSpc>
              <a:spcPct val="90000"/>
            </a:lnSpc>
            <a:spcBef>
              <a:spcPct val="0"/>
            </a:spcBef>
            <a:spcAft>
              <a:spcPct val="15000"/>
            </a:spcAft>
            <a:buChar char="••"/>
          </a:pPr>
          <a:r>
            <a:rPr lang="en-US" sz="2000" kern="1200" smtClean="0"/>
            <a:t>Cannot compare financial aid offers </a:t>
          </a:r>
          <a:endParaRPr lang="en-US" sz="2000" kern="1200"/>
        </a:p>
        <a:p>
          <a:pPr marL="228600" lvl="1" indent="-228600" algn="l" defTabSz="889000">
            <a:lnSpc>
              <a:spcPct val="90000"/>
            </a:lnSpc>
            <a:spcBef>
              <a:spcPct val="0"/>
            </a:spcBef>
            <a:spcAft>
              <a:spcPct val="15000"/>
            </a:spcAft>
            <a:buChar char="••"/>
          </a:pPr>
          <a:r>
            <a:rPr lang="en-US" sz="2000" kern="1200" smtClean="0"/>
            <a:t>Financial aid package may not meet a student’s need</a:t>
          </a:r>
          <a:endParaRPr lang="en-US" sz="2000" kern="1200"/>
        </a:p>
      </dsp:txBody>
      <dsp:txXfrm>
        <a:off x="0" y="2941337"/>
        <a:ext cx="5486400" cy="2079000"/>
      </dsp:txXfrm>
    </dsp:sp>
    <dsp:sp modelId="{A02390DA-CB97-417E-AFE1-7BC65E5FB95B}">
      <dsp:nvSpPr>
        <dsp:cNvPr id="0" name=""/>
        <dsp:cNvSpPr/>
      </dsp:nvSpPr>
      <dsp:spPr>
        <a:xfrm>
          <a:off x="274320" y="2646137"/>
          <a:ext cx="3840480" cy="59040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lvl="0" algn="l" defTabSz="889000">
            <a:lnSpc>
              <a:spcPct val="90000"/>
            </a:lnSpc>
            <a:spcBef>
              <a:spcPct val="0"/>
            </a:spcBef>
            <a:spcAft>
              <a:spcPct val="35000"/>
            </a:spcAft>
          </a:pPr>
          <a:r>
            <a:rPr lang="en-US" sz="2000" kern="1200" dirty="0" smtClean="0"/>
            <a:t>Things to Consider:</a:t>
          </a:r>
          <a:endParaRPr lang="en-US" sz="2000" kern="1200" dirty="0"/>
        </a:p>
      </dsp:txBody>
      <dsp:txXfrm>
        <a:off x="303141" y="2674958"/>
        <a:ext cx="378283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15104-F9C6-435A-BC3E-F82055F69A6A}">
      <dsp:nvSpPr>
        <dsp:cNvPr id="0" name=""/>
        <dsp:cNvSpPr/>
      </dsp:nvSpPr>
      <dsp:spPr>
        <a:xfrm rot="5400000">
          <a:off x="3093235" y="-1121438"/>
          <a:ext cx="1260466" cy="3504441"/>
        </a:xfrm>
        <a:prstGeom prst="round2Same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College application prep</a:t>
          </a:r>
          <a:endParaRPr lang="en-US" sz="1300" kern="1200" dirty="0"/>
        </a:p>
        <a:p>
          <a:pPr marL="114300" lvl="1" indent="-114300" algn="l" defTabSz="577850">
            <a:lnSpc>
              <a:spcPct val="90000"/>
            </a:lnSpc>
            <a:spcBef>
              <a:spcPct val="0"/>
            </a:spcBef>
            <a:spcAft>
              <a:spcPct val="15000"/>
            </a:spcAft>
            <a:buChar char="••"/>
          </a:pPr>
          <a:r>
            <a:rPr lang="en-US" sz="1300" kern="1200" dirty="0" smtClean="0"/>
            <a:t>SAT/ACT tests</a:t>
          </a:r>
          <a:endParaRPr lang="en-US" sz="1300" kern="1200" dirty="0"/>
        </a:p>
        <a:p>
          <a:pPr marL="114300" lvl="1" indent="-114300" algn="l" defTabSz="577850">
            <a:lnSpc>
              <a:spcPct val="90000"/>
            </a:lnSpc>
            <a:spcBef>
              <a:spcPct val="0"/>
            </a:spcBef>
            <a:spcAft>
              <a:spcPct val="15000"/>
            </a:spcAft>
            <a:buChar char="••"/>
          </a:pPr>
          <a:r>
            <a:rPr lang="en-US" sz="1300" kern="1200" dirty="0" smtClean="0"/>
            <a:t>Early admissions deadlines</a:t>
          </a:r>
          <a:endParaRPr lang="en-US" sz="1300" kern="1200" dirty="0"/>
        </a:p>
        <a:p>
          <a:pPr marL="114300" lvl="1" indent="-114300" algn="l" defTabSz="577850">
            <a:lnSpc>
              <a:spcPct val="90000"/>
            </a:lnSpc>
            <a:spcBef>
              <a:spcPct val="0"/>
            </a:spcBef>
            <a:spcAft>
              <a:spcPct val="15000"/>
            </a:spcAft>
            <a:buChar char="••"/>
          </a:pPr>
          <a:r>
            <a:rPr lang="en-US" sz="1300" kern="1200" dirty="0" smtClean="0"/>
            <a:t>Scholarship applications</a:t>
          </a:r>
          <a:endParaRPr lang="en-US" sz="1300" kern="1200" dirty="0"/>
        </a:p>
        <a:p>
          <a:pPr marL="114300" lvl="1" indent="-114300" algn="l" defTabSz="577850">
            <a:lnSpc>
              <a:spcPct val="90000"/>
            </a:lnSpc>
            <a:spcBef>
              <a:spcPct val="0"/>
            </a:spcBef>
            <a:spcAft>
              <a:spcPct val="15000"/>
            </a:spcAft>
            <a:buChar char="••"/>
          </a:pPr>
          <a:r>
            <a:rPr lang="en-US" sz="1300" kern="1200" dirty="0" smtClean="0"/>
            <a:t>Submit a FAFSA/WASFA</a:t>
          </a:r>
          <a:endParaRPr lang="en-US" sz="1300" kern="1200" dirty="0"/>
        </a:p>
      </dsp:txBody>
      <dsp:txXfrm rot="-5400000">
        <a:off x="1971248" y="62080"/>
        <a:ext cx="3442910" cy="1137404"/>
      </dsp:txXfrm>
    </dsp:sp>
    <dsp:sp modelId="{C595F0C2-DBB6-4FE8-89B6-0E3CF9C3469E}">
      <dsp:nvSpPr>
        <dsp:cNvPr id="0" name=""/>
        <dsp:cNvSpPr/>
      </dsp:nvSpPr>
      <dsp:spPr>
        <a:xfrm>
          <a:off x="0" y="18129"/>
          <a:ext cx="1971248" cy="1225305"/>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Fall</a:t>
          </a:r>
          <a:endParaRPr lang="en-US" sz="3300" kern="1200" dirty="0"/>
        </a:p>
      </dsp:txBody>
      <dsp:txXfrm>
        <a:off x="59814" y="77943"/>
        <a:ext cx="1851620" cy="1105677"/>
      </dsp:txXfrm>
    </dsp:sp>
    <dsp:sp modelId="{296E4656-4222-4C53-BECF-F0FB3DAA1102}">
      <dsp:nvSpPr>
        <dsp:cNvPr id="0" name=""/>
        <dsp:cNvSpPr/>
      </dsp:nvSpPr>
      <dsp:spPr>
        <a:xfrm rot="5400000">
          <a:off x="3240629" y="179285"/>
          <a:ext cx="980244" cy="3511296"/>
        </a:xfrm>
        <a:prstGeom prst="round2Same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College applications due</a:t>
          </a:r>
          <a:endParaRPr lang="en-US" sz="1300" kern="1200" dirty="0"/>
        </a:p>
        <a:p>
          <a:pPr marL="114300" lvl="1" indent="-114300" algn="l" defTabSz="577850">
            <a:lnSpc>
              <a:spcPct val="90000"/>
            </a:lnSpc>
            <a:spcBef>
              <a:spcPct val="0"/>
            </a:spcBef>
            <a:spcAft>
              <a:spcPct val="15000"/>
            </a:spcAft>
            <a:buChar char="••"/>
          </a:pPr>
          <a:r>
            <a:rPr lang="en-US" sz="1300" kern="1200" dirty="0" smtClean="0"/>
            <a:t>Scholarship applications</a:t>
          </a:r>
          <a:endParaRPr lang="en-US" sz="1300" kern="1200" dirty="0"/>
        </a:p>
      </dsp:txBody>
      <dsp:txXfrm rot="-5400000">
        <a:off x="1975103" y="1492663"/>
        <a:ext cx="3463444" cy="884540"/>
      </dsp:txXfrm>
    </dsp:sp>
    <dsp:sp modelId="{E8683833-0432-4DFB-B8B8-D492D513BE0F}">
      <dsp:nvSpPr>
        <dsp:cNvPr id="0" name=""/>
        <dsp:cNvSpPr/>
      </dsp:nvSpPr>
      <dsp:spPr>
        <a:xfrm>
          <a:off x="0" y="1322280"/>
          <a:ext cx="1975104" cy="1225305"/>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Winter</a:t>
          </a:r>
          <a:endParaRPr lang="en-US" sz="3300" kern="1200" dirty="0"/>
        </a:p>
      </dsp:txBody>
      <dsp:txXfrm>
        <a:off x="59814" y="1382094"/>
        <a:ext cx="1855476" cy="1105677"/>
      </dsp:txXfrm>
    </dsp:sp>
    <dsp:sp modelId="{F8757CD5-08E6-4742-9643-D10C9A1FBF73}">
      <dsp:nvSpPr>
        <dsp:cNvPr id="0" name=""/>
        <dsp:cNvSpPr/>
      </dsp:nvSpPr>
      <dsp:spPr>
        <a:xfrm rot="5400000">
          <a:off x="3240629" y="1465855"/>
          <a:ext cx="980244" cy="3511296"/>
        </a:xfrm>
        <a:prstGeom prst="round2Same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Award/acceptance letters</a:t>
          </a:r>
          <a:endParaRPr lang="en-US" sz="1300" kern="1200" dirty="0"/>
        </a:p>
        <a:p>
          <a:pPr marL="114300" lvl="1" indent="-114300" algn="l" defTabSz="577850">
            <a:lnSpc>
              <a:spcPct val="90000"/>
            </a:lnSpc>
            <a:spcBef>
              <a:spcPct val="0"/>
            </a:spcBef>
            <a:spcAft>
              <a:spcPct val="15000"/>
            </a:spcAft>
            <a:buChar char="••"/>
          </a:pPr>
          <a:r>
            <a:rPr lang="en-US" sz="1300" kern="1200" dirty="0" smtClean="0"/>
            <a:t>Choosing a college</a:t>
          </a:r>
          <a:endParaRPr lang="en-US" sz="1300" kern="1200" dirty="0"/>
        </a:p>
        <a:p>
          <a:pPr marL="114300" lvl="1" indent="-114300" algn="l" defTabSz="577850">
            <a:lnSpc>
              <a:spcPct val="90000"/>
            </a:lnSpc>
            <a:spcBef>
              <a:spcPct val="0"/>
            </a:spcBef>
            <a:spcAft>
              <a:spcPct val="15000"/>
            </a:spcAft>
            <a:buChar char="••"/>
          </a:pPr>
          <a:r>
            <a:rPr lang="en-US" sz="1300" kern="1200" dirty="0" smtClean="0"/>
            <a:t>Scholarship applications</a:t>
          </a:r>
          <a:endParaRPr lang="en-US" sz="1300" kern="1200" dirty="0"/>
        </a:p>
      </dsp:txBody>
      <dsp:txXfrm rot="-5400000">
        <a:off x="1975103" y="2779233"/>
        <a:ext cx="3463444" cy="884540"/>
      </dsp:txXfrm>
    </dsp:sp>
    <dsp:sp modelId="{3B3A66CE-1849-44D2-9543-DF1C6798544E}">
      <dsp:nvSpPr>
        <dsp:cNvPr id="0" name=""/>
        <dsp:cNvSpPr/>
      </dsp:nvSpPr>
      <dsp:spPr>
        <a:xfrm>
          <a:off x="0" y="2608850"/>
          <a:ext cx="1975104" cy="1225305"/>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Spring</a:t>
          </a:r>
          <a:endParaRPr lang="en-US" sz="3300" kern="1200" dirty="0"/>
        </a:p>
      </dsp:txBody>
      <dsp:txXfrm>
        <a:off x="59814" y="2668664"/>
        <a:ext cx="1855476" cy="1105677"/>
      </dsp:txXfrm>
    </dsp:sp>
    <dsp:sp modelId="{CDE9CBB5-495B-4661-BC10-84F573C27A4E}">
      <dsp:nvSpPr>
        <dsp:cNvPr id="0" name=""/>
        <dsp:cNvSpPr/>
      </dsp:nvSpPr>
      <dsp:spPr>
        <a:xfrm rot="5400000">
          <a:off x="3240629" y="2752425"/>
          <a:ext cx="980244" cy="3511296"/>
        </a:xfrm>
        <a:prstGeom prst="round2SameRect">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Two-year financial aid awards</a:t>
          </a:r>
          <a:endParaRPr lang="en-US" sz="1300" kern="1200" dirty="0"/>
        </a:p>
        <a:p>
          <a:pPr marL="114300" lvl="1" indent="-114300" algn="l" defTabSz="577850">
            <a:lnSpc>
              <a:spcPct val="90000"/>
            </a:lnSpc>
            <a:spcBef>
              <a:spcPct val="0"/>
            </a:spcBef>
            <a:spcAft>
              <a:spcPct val="15000"/>
            </a:spcAft>
            <a:buChar char="••"/>
          </a:pPr>
          <a:r>
            <a:rPr lang="en-US" sz="1300" kern="1200" dirty="0" smtClean="0"/>
            <a:t>Scholarship awards &amp; applications</a:t>
          </a:r>
          <a:endParaRPr lang="en-US" sz="1300" kern="1200" dirty="0"/>
        </a:p>
        <a:p>
          <a:pPr marL="114300" lvl="1" indent="-114300" algn="l" defTabSz="577850">
            <a:lnSpc>
              <a:spcPct val="90000"/>
            </a:lnSpc>
            <a:spcBef>
              <a:spcPct val="0"/>
            </a:spcBef>
            <a:spcAft>
              <a:spcPct val="15000"/>
            </a:spcAft>
            <a:buChar char="••"/>
          </a:pPr>
          <a:r>
            <a:rPr lang="en-US" sz="1300" kern="1200" dirty="0" smtClean="0"/>
            <a:t>College orientation</a:t>
          </a:r>
          <a:endParaRPr lang="en-US" sz="1300" kern="1200" dirty="0"/>
        </a:p>
      </dsp:txBody>
      <dsp:txXfrm rot="-5400000">
        <a:off x="1975103" y="4065803"/>
        <a:ext cx="3463444" cy="884540"/>
      </dsp:txXfrm>
    </dsp:sp>
    <dsp:sp modelId="{4A03B0A5-3E25-443A-8EC6-7E6E3706C01F}">
      <dsp:nvSpPr>
        <dsp:cNvPr id="0" name=""/>
        <dsp:cNvSpPr/>
      </dsp:nvSpPr>
      <dsp:spPr>
        <a:xfrm>
          <a:off x="0" y="3895421"/>
          <a:ext cx="1975104" cy="1225305"/>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Summer</a:t>
          </a:r>
          <a:endParaRPr lang="en-US" sz="3300" kern="1200" dirty="0"/>
        </a:p>
      </dsp:txBody>
      <dsp:txXfrm>
        <a:off x="59814" y="3955235"/>
        <a:ext cx="1855476" cy="110567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C1683-F32D-4E2E-8CE3-56718AA286B3}">
      <dsp:nvSpPr>
        <dsp:cNvPr id="0" name=""/>
        <dsp:cNvSpPr/>
      </dsp:nvSpPr>
      <dsp:spPr>
        <a:xfrm>
          <a:off x="411479" y="0"/>
          <a:ext cx="4663440" cy="512127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7A8CDF-EA60-403A-9675-8F60DC817D36}">
      <dsp:nvSpPr>
        <dsp:cNvPr id="0" name=""/>
        <dsp:cNvSpPr/>
      </dsp:nvSpPr>
      <dsp:spPr>
        <a:xfrm>
          <a:off x="5893" y="1536382"/>
          <a:ext cx="1765935" cy="204851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Complete college applications</a:t>
          </a:r>
          <a:endParaRPr lang="en-US" sz="2100" kern="1200" dirty="0"/>
        </a:p>
      </dsp:txBody>
      <dsp:txXfrm>
        <a:off x="92099" y="1622588"/>
        <a:ext cx="1593523" cy="1876098"/>
      </dsp:txXfrm>
    </dsp:sp>
    <dsp:sp modelId="{A8EB2F96-E5F7-436E-9EF3-98ADA8FF13CD}">
      <dsp:nvSpPr>
        <dsp:cNvPr id="0" name=""/>
        <dsp:cNvSpPr/>
      </dsp:nvSpPr>
      <dsp:spPr>
        <a:xfrm>
          <a:off x="1860232" y="1536382"/>
          <a:ext cx="1765935" cy="204851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Keep your grades up!</a:t>
          </a:r>
          <a:endParaRPr lang="en-US" sz="2100" kern="1200" dirty="0"/>
        </a:p>
      </dsp:txBody>
      <dsp:txXfrm>
        <a:off x="1946438" y="1622588"/>
        <a:ext cx="1593523" cy="1876098"/>
      </dsp:txXfrm>
    </dsp:sp>
    <dsp:sp modelId="{83917FE5-BC36-4EAF-94A9-EBCBB81D842C}">
      <dsp:nvSpPr>
        <dsp:cNvPr id="0" name=""/>
        <dsp:cNvSpPr/>
      </dsp:nvSpPr>
      <dsp:spPr>
        <a:xfrm>
          <a:off x="3714571" y="1536382"/>
          <a:ext cx="1765935" cy="204851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Complete scholarship applications.</a:t>
          </a:r>
          <a:endParaRPr lang="en-US" sz="2100" kern="1200" dirty="0"/>
        </a:p>
      </dsp:txBody>
      <dsp:txXfrm>
        <a:off x="3800777" y="1622588"/>
        <a:ext cx="1593523" cy="187609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87A1E-A374-468D-96D5-F87F145D8C03}">
      <dsp:nvSpPr>
        <dsp:cNvPr id="0" name=""/>
        <dsp:cNvSpPr/>
      </dsp:nvSpPr>
      <dsp:spPr>
        <a:xfrm>
          <a:off x="411479" y="0"/>
          <a:ext cx="4663440" cy="512127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7859D2-1116-494F-8332-E4D201C45704}">
      <dsp:nvSpPr>
        <dsp:cNvPr id="0" name=""/>
        <dsp:cNvSpPr/>
      </dsp:nvSpPr>
      <dsp:spPr>
        <a:xfrm>
          <a:off x="185916" y="1536382"/>
          <a:ext cx="1645920" cy="204851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Review acceptance letters and financial aid awards.</a:t>
          </a:r>
          <a:endParaRPr lang="en-US" sz="2000" kern="1200" dirty="0"/>
        </a:p>
      </dsp:txBody>
      <dsp:txXfrm>
        <a:off x="266263" y="1616729"/>
        <a:ext cx="1485226" cy="1887816"/>
      </dsp:txXfrm>
    </dsp:sp>
    <dsp:sp modelId="{F01C1607-0A9E-4E5A-BE9F-F9816C9F4E90}">
      <dsp:nvSpPr>
        <dsp:cNvPr id="0" name=""/>
        <dsp:cNvSpPr/>
      </dsp:nvSpPr>
      <dsp:spPr>
        <a:xfrm>
          <a:off x="1920240" y="1536382"/>
          <a:ext cx="1645920" cy="204851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Decide where to go and send required materials to college.</a:t>
          </a:r>
          <a:endParaRPr lang="en-US" sz="2000" kern="1200" dirty="0"/>
        </a:p>
      </dsp:txBody>
      <dsp:txXfrm>
        <a:off x="2000587" y="1616729"/>
        <a:ext cx="1485226" cy="1887816"/>
      </dsp:txXfrm>
    </dsp:sp>
    <dsp:sp modelId="{A3C78FFD-FE24-4C8E-A950-FBE28DF08B05}">
      <dsp:nvSpPr>
        <dsp:cNvPr id="0" name=""/>
        <dsp:cNvSpPr/>
      </dsp:nvSpPr>
      <dsp:spPr>
        <a:xfrm>
          <a:off x="3654563" y="1536382"/>
          <a:ext cx="1645920" cy="204851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Scholarships – keep applying!</a:t>
          </a:r>
          <a:endParaRPr lang="en-US" sz="2000" kern="1200" dirty="0"/>
        </a:p>
      </dsp:txBody>
      <dsp:txXfrm>
        <a:off x="3734910" y="1616729"/>
        <a:ext cx="1485226" cy="188781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78F89-1937-4B50-A5E8-8DE184595176}">
      <dsp:nvSpPr>
        <dsp:cNvPr id="0" name=""/>
        <dsp:cNvSpPr/>
      </dsp:nvSpPr>
      <dsp:spPr>
        <a:xfrm rot="16200000">
          <a:off x="91281" y="-91281"/>
          <a:ext cx="2560637" cy="2743200"/>
        </a:xfrm>
        <a:prstGeom prst="round1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Cost of Attendance</a:t>
          </a:r>
          <a:endParaRPr lang="en-US" sz="2800" kern="1200" dirty="0"/>
        </a:p>
      </dsp:txBody>
      <dsp:txXfrm rot="5400000">
        <a:off x="-1" y="1"/>
        <a:ext cx="2743200" cy="1920478"/>
      </dsp:txXfrm>
    </dsp:sp>
    <dsp:sp modelId="{D9A4F7FC-4F5A-411A-B3C6-C4157242D79C}">
      <dsp:nvSpPr>
        <dsp:cNvPr id="0" name=""/>
        <dsp:cNvSpPr/>
      </dsp:nvSpPr>
      <dsp:spPr>
        <a:xfrm>
          <a:off x="2743200" y="0"/>
          <a:ext cx="2743200" cy="2560637"/>
        </a:xfrm>
        <a:prstGeom prst="round1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Expected Family Contribution</a:t>
          </a:r>
          <a:endParaRPr lang="en-US" sz="2800" kern="1200" dirty="0"/>
        </a:p>
      </dsp:txBody>
      <dsp:txXfrm>
        <a:off x="2743200" y="0"/>
        <a:ext cx="2743200" cy="1920478"/>
      </dsp:txXfrm>
    </dsp:sp>
    <dsp:sp modelId="{47C869D5-C74C-43D9-A7CC-5BAC1EE4AA1C}">
      <dsp:nvSpPr>
        <dsp:cNvPr id="0" name=""/>
        <dsp:cNvSpPr/>
      </dsp:nvSpPr>
      <dsp:spPr>
        <a:xfrm rot="10800000">
          <a:off x="0" y="2560637"/>
          <a:ext cx="2743200" cy="2560637"/>
        </a:xfrm>
        <a:prstGeom prst="round1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Financial Need vs. Total Award Amount</a:t>
          </a:r>
          <a:endParaRPr lang="en-US" sz="2800" kern="1200" dirty="0"/>
        </a:p>
      </dsp:txBody>
      <dsp:txXfrm rot="10800000">
        <a:off x="0" y="3200796"/>
        <a:ext cx="2743200" cy="1920478"/>
      </dsp:txXfrm>
    </dsp:sp>
    <dsp:sp modelId="{1781A318-E371-45E2-B0B5-85D0534988C5}">
      <dsp:nvSpPr>
        <dsp:cNvPr id="0" name=""/>
        <dsp:cNvSpPr/>
      </dsp:nvSpPr>
      <dsp:spPr>
        <a:xfrm rot="5400000">
          <a:off x="2834481" y="2469356"/>
          <a:ext cx="2560637" cy="2743200"/>
        </a:xfrm>
        <a:prstGeom prst="round1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Option to accept, reduce, or reject</a:t>
          </a:r>
          <a:endParaRPr lang="en-US" sz="2800" kern="1200" dirty="0"/>
        </a:p>
      </dsp:txBody>
      <dsp:txXfrm rot="-5400000">
        <a:off x="2743199" y="3200796"/>
        <a:ext cx="2743200" cy="1920478"/>
      </dsp:txXfrm>
    </dsp:sp>
    <dsp:sp modelId="{3187E007-5730-4D75-AFF6-3BD1DC41EB1E}">
      <dsp:nvSpPr>
        <dsp:cNvPr id="0" name=""/>
        <dsp:cNvSpPr/>
      </dsp:nvSpPr>
      <dsp:spPr>
        <a:xfrm>
          <a:off x="1414786" y="1527298"/>
          <a:ext cx="2656827" cy="2066677"/>
        </a:xfrm>
        <a:prstGeom prst="roundRect">
          <a:avLst/>
        </a:prstGeom>
        <a:solidFill>
          <a:schemeClr val="accent2">
            <a:tint val="4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Award Amount (scholarships, grants, loans, work study)</a:t>
          </a:r>
          <a:endParaRPr lang="en-US" sz="2800" kern="1200" dirty="0"/>
        </a:p>
      </dsp:txBody>
      <dsp:txXfrm>
        <a:off x="1515673" y="1628185"/>
        <a:ext cx="2455053" cy="186490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165CF-F230-49A2-B2D9-B110F7BC279F}">
      <dsp:nvSpPr>
        <dsp:cNvPr id="0" name=""/>
        <dsp:cNvSpPr/>
      </dsp:nvSpPr>
      <dsp:spPr>
        <a:xfrm>
          <a:off x="56926" y="2282"/>
          <a:ext cx="2558355" cy="1535013"/>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smtClean="0"/>
            <a:t>Visit campus</a:t>
          </a:r>
          <a:endParaRPr lang="en-US" sz="3100" kern="1200" dirty="0"/>
        </a:p>
      </dsp:txBody>
      <dsp:txXfrm>
        <a:off x="56926" y="2282"/>
        <a:ext cx="2558355" cy="1535013"/>
      </dsp:txXfrm>
    </dsp:sp>
    <dsp:sp modelId="{9CDB6A13-669D-4813-B048-14F2EA6C9995}">
      <dsp:nvSpPr>
        <dsp:cNvPr id="0" name=""/>
        <dsp:cNvSpPr/>
      </dsp:nvSpPr>
      <dsp:spPr>
        <a:xfrm>
          <a:off x="2871117" y="2282"/>
          <a:ext cx="2558355" cy="1535013"/>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smtClean="0"/>
            <a:t>The “Right Fit” (size, location, etc.)</a:t>
          </a:r>
          <a:endParaRPr lang="en-US" sz="3100" kern="1200" dirty="0"/>
        </a:p>
      </dsp:txBody>
      <dsp:txXfrm>
        <a:off x="2871117" y="2282"/>
        <a:ext cx="2558355" cy="1535013"/>
      </dsp:txXfrm>
    </dsp:sp>
    <dsp:sp modelId="{74688E14-BC23-43DB-8326-B0D7D16DD485}">
      <dsp:nvSpPr>
        <dsp:cNvPr id="0" name=""/>
        <dsp:cNvSpPr/>
      </dsp:nvSpPr>
      <dsp:spPr>
        <a:xfrm>
          <a:off x="56926" y="1793130"/>
          <a:ext cx="2558355" cy="1535013"/>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smtClean="0"/>
            <a:t>Degree programs</a:t>
          </a:r>
          <a:endParaRPr lang="en-US" sz="3100" kern="1200" dirty="0"/>
        </a:p>
      </dsp:txBody>
      <dsp:txXfrm>
        <a:off x="56926" y="1793130"/>
        <a:ext cx="2558355" cy="1535013"/>
      </dsp:txXfrm>
    </dsp:sp>
    <dsp:sp modelId="{1733AEDC-872E-4E19-B5E0-7D2275C81EDD}">
      <dsp:nvSpPr>
        <dsp:cNvPr id="0" name=""/>
        <dsp:cNvSpPr/>
      </dsp:nvSpPr>
      <dsp:spPr>
        <a:xfrm>
          <a:off x="2871117" y="1793130"/>
          <a:ext cx="2558355" cy="1535013"/>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smtClean="0"/>
            <a:t>Financial aid package</a:t>
          </a:r>
          <a:endParaRPr lang="en-US" sz="3100" kern="1200" dirty="0"/>
        </a:p>
      </dsp:txBody>
      <dsp:txXfrm>
        <a:off x="2871117" y="1793130"/>
        <a:ext cx="2558355" cy="1535013"/>
      </dsp:txXfrm>
    </dsp:sp>
    <dsp:sp modelId="{31659027-3874-40FC-9221-F638F3B32B47}">
      <dsp:nvSpPr>
        <dsp:cNvPr id="0" name=""/>
        <dsp:cNvSpPr/>
      </dsp:nvSpPr>
      <dsp:spPr>
        <a:xfrm>
          <a:off x="56926" y="3583979"/>
          <a:ext cx="2558355" cy="1535013"/>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smtClean="0"/>
            <a:t>Weather</a:t>
          </a:r>
          <a:endParaRPr lang="en-US" sz="3100" kern="1200" dirty="0"/>
        </a:p>
      </dsp:txBody>
      <dsp:txXfrm>
        <a:off x="56926" y="3583979"/>
        <a:ext cx="2558355" cy="1535013"/>
      </dsp:txXfrm>
    </dsp:sp>
    <dsp:sp modelId="{060C8EAE-25C3-402B-8BA2-694AFE1380A1}">
      <dsp:nvSpPr>
        <dsp:cNvPr id="0" name=""/>
        <dsp:cNvSpPr/>
      </dsp:nvSpPr>
      <dsp:spPr>
        <a:xfrm>
          <a:off x="2871117" y="3583979"/>
          <a:ext cx="2558355" cy="1535013"/>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smtClean="0"/>
            <a:t>College paper</a:t>
          </a:r>
          <a:endParaRPr lang="en-US" sz="3100" kern="1200" dirty="0"/>
        </a:p>
      </dsp:txBody>
      <dsp:txXfrm>
        <a:off x="2871117" y="3583979"/>
        <a:ext cx="2558355" cy="153501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8A204-3ED8-4DC2-BD12-B7EC91E558F6}">
      <dsp:nvSpPr>
        <dsp:cNvPr id="0" name=""/>
        <dsp:cNvSpPr/>
      </dsp:nvSpPr>
      <dsp:spPr>
        <a:xfrm>
          <a:off x="0" y="34835"/>
          <a:ext cx="4224528" cy="921829"/>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May 1: National Candidates’ Reply Date</a:t>
          </a:r>
          <a:endParaRPr lang="en-US" sz="2400" kern="1200" dirty="0"/>
        </a:p>
      </dsp:txBody>
      <dsp:txXfrm>
        <a:off x="26999" y="61834"/>
        <a:ext cx="3121948" cy="867831"/>
      </dsp:txXfrm>
    </dsp:sp>
    <dsp:sp modelId="{7894CA81-E5D5-48A8-B551-D0C2E4ADC51B}">
      <dsp:nvSpPr>
        <dsp:cNvPr id="0" name=""/>
        <dsp:cNvSpPr/>
      </dsp:nvSpPr>
      <dsp:spPr>
        <a:xfrm>
          <a:off x="315468" y="1049861"/>
          <a:ext cx="4224528" cy="921829"/>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t>Thank you notes</a:t>
          </a:r>
          <a:endParaRPr lang="en-US" sz="2400" kern="1200" dirty="0"/>
        </a:p>
      </dsp:txBody>
      <dsp:txXfrm>
        <a:off x="342467" y="1076860"/>
        <a:ext cx="3255872" cy="867831"/>
      </dsp:txXfrm>
    </dsp:sp>
    <dsp:sp modelId="{85849593-FF6C-4AC2-B4DC-893340A02813}">
      <dsp:nvSpPr>
        <dsp:cNvPr id="0" name=""/>
        <dsp:cNvSpPr/>
      </dsp:nvSpPr>
      <dsp:spPr>
        <a:xfrm>
          <a:off x="630935" y="2099722"/>
          <a:ext cx="4224528" cy="921829"/>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t>Final transcript</a:t>
          </a:r>
          <a:endParaRPr lang="en-US" sz="2400" kern="1200" dirty="0"/>
        </a:p>
      </dsp:txBody>
      <dsp:txXfrm>
        <a:off x="657934" y="2126721"/>
        <a:ext cx="3255872" cy="867831"/>
      </dsp:txXfrm>
    </dsp:sp>
    <dsp:sp modelId="{F1886441-4D23-4511-8B61-9D056F44CCE2}">
      <dsp:nvSpPr>
        <dsp:cNvPr id="0" name=""/>
        <dsp:cNvSpPr/>
      </dsp:nvSpPr>
      <dsp:spPr>
        <a:xfrm>
          <a:off x="946404" y="3149584"/>
          <a:ext cx="4224528" cy="921829"/>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t>College deadlines</a:t>
          </a:r>
          <a:endParaRPr lang="en-US" sz="2400" kern="1200" dirty="0"/>
        </a:p>
      </dsp:txBody>
      <dsp:txXfrm>
        <a:off x="973403" y="3176583"/>
        <a:ext cx="3255872" cy="867831"/>
      </dsp:txXfrm>
    </dsp:sp>
    <dsp:sp modelId="{0253CF33-6266-4B2B-94DC-932D21178C91}">
      <dsp:nvSpPr>
        <dsp:cNvPr id="0" name=""/>
        <dsp:cNvSpPr/>
      </dsp:nvSpPr>
      <dsp:spPr>
        <a:xfrm>
          <a:off x="1261871" y="4199445"/>
          <a:ext cx="4224528" cy="921829"/>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t>Graduation!</a:t>
          </a:r>
          <a:endParaRPr lang="en-US" sz="2400" kern="1200" dirty="0"/>
        </a:p>
      </dsp:txBody>
      <dsp:txXfrm>
        <a:off x="1288870" y="4226444"/>
        <a:ext cx="3255872" cy="867831"/>
      </dsp:txXfrm>
    </dsp:sp>
    <dsp:sp modelId="{17741F72-6B79-4126-94B4-E7D0FC5EE68D}">
      <dsp:nvSpPr>
        <dsp:cNvPr id="0" name=""/>
        <dsp:cNvSpPr/>
      </dsp:nvSpPr>
      <dsp:spPr>
        <a:xfrm>
          <a:off x="3625338" y="673447"/>
          <a:ext cx="599189" cy="599189"/>
        </a:xfrm>
        <a:prstGeom prst="downArrow">
          <a:avLst>
            <a:gd name="adj1" fmla="val 55000"/>
            <a:gd name="adj2" fmla="val 45000"/>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3760156" y="673447"/>
        <a:ext cx="329553" cy="450890"/>
      </dsp:txXfrm>
    </dsp:sp>
    <dsp:sp modelId="{B38154C0-676C-421D-9DFE-8FE297956B38}">
      <dsp:nvSpPr>
        <dsp:cNvPr id="0" name=""/>
        <dsp:cNvSpPr/>
      </dsp:nvSpPr>
      <dsp:spPr>
        <a:xfrm>
          <a:off x="3940806" y="1723309"/>
          <a:ext cx="599189" cy="599189"/>
        </a:xfrm>
        <a:prstGeom prst="downArrow">
          <a:avLst>
            <a:gd name="adj1" fmla="val 55000"/>
            <a:gd name="adj2" fmla="val 45000"/>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4075624" y="1723309"/>
        <a:ext cx="329553" cy="450890"/>
      </dsp:txXfrm>
    </dsp:sp>
    <dsp:sp modelId="{FB33B966-F5B2-4D08-8881-2FAAC3C3D5E5}">
      <dsp:nvSpPr>
        <dsp:cNvPr id="0" name=""/>
        <dsp:cNvSpPr/>
      </dsp:nvSpPr>
      <dsp:spPr>
        <a:xfrm>
          <a:off x="4256274" y="2757806"/>
          <a:ext cx="599189" cy="599189"/>
        </a:xfrm>
        <a:prstGeom prst="downArrow">
          <a:avLst>
            <a:gd name="adj1" fmla="val 55000"/>
            <a:gd name="adj2" fmla="val 45000"/>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4391092" y="2757806"/>
        <a:ext cx="329553" cy="450890"/>
      </dsp:txXfrm>
    </dsp:sp>
    <dsp:sp modelId="{B3941B8C-940C-4646-8A37-D32F400E7BA2}">
      <dsp:nvSpPr>
        <dsp:cNvPr id="0" name=""/>
        <dsp:cNvSpPr/>
      </dsp:nvSpPr>
      <dsp:spPr>
        <a:xfrm>
          <a:off x="4571742" y="3817910"/>
          <a:ext cx="599189" cy="599189"/>
        </a:xfrm>
        <a:prstGeom prst="downArrow">
          <a:avLst>
            <a:gd name="adj1" fmla="val 55000"/>
            <a:gd name="adj2" fmla="val 45000"/>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4706560" y="3817910"/>
        <a:ext cx="329553" cy="45089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BC872-3819-403A-B492-5B8C2A37C716}">
      <dsp:nvSpPr>
        <dsp:cNvPr id="0" name=""/>
        <dsp:cNvSpPr/>
      </dsp:nvSpPr>
      <dsp:spPr>
        <a:xfrm>
          <a:off x="0" y="849810"/>
          <a:ext cx="2611933" cy="156716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College orientation</a:t>
          </a:r>
          <a:endParaRPr lang="en-US" sz="3100" kern="1200" dirty="0"/>
        </a:p>
      </dsp:txBody>
      <dsp:txXfrm>
        <a:off x="0" y="849810"/>
        <a:ext cx="2611933" cy="1567160"/>
      </dsp:txXfrm>
    </dsp:sp>
    <dsp:sp modelId="{C8BAF8FF-D8BE-49B7-8E35-94BA2C2B63C3}">
      <dsp:nvSpPr>
        <dsp:cNvPr id="0" name=""/>
        <dsp:cNvSpPr/>
      </dsp:nvSpPr>
      <dsp:spPr>
        <a:xfrm>
          <a:off x="2873796" y="862880"/>
          <a:ext cx="2611933" cy="1567160"/>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smtClean="0"/>
            <a:t>Two-year financial aid awards</a:t>
          </a:r>
          <a:endParaRPr lang="en-US" sz="3100" kern="1200" dirty="0" smtClean="0"/>
        </a:p>
      </dsp:txBody>
      <dsp:txXfrm>
        <a:off x="2873796" y="862880"/>
        <a:ext cx="2611933" cy="1567160"/>
      </dsp:txXfrm>
    </dsp:sp>
    <dsp:sp modelId="{BDC2B23E-9AE3-4CAF-839D-6C0D62145066}">
      <dsp:nvSpPr>
        <dsp:cNvPr id="0" name=""/>
        <dsp:cNvSpPr/>
      </dsp:nvSpPr>
      <dsp:spPr>
        <a:xfrm>
          <a:off x="1437233" y="2691234"/>
          <a:ext cx="2611933" cy="1567160"/>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smtClean="0"/>
            <a:t>Scholarship awards</a:t>
          </a:r>
          <a:endParaRPr lang="en-US" sz="3100" kern="1200" dirty="0"/>
        </a:p>
      </dsp:txBody>
      <dsp:txXfrm>
        <a:off x="1437233" y="2691234"/>
        <a:ext cx="2611933" cy="156716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1AC71-F876-4421-9C5E-9CDC7E81639E}">
      <dsp:nvSpPr>
        <dsp:cNvPr id="0" name=""/>
        <dsp:cNvSpPr/>
      </dsp:nvSpPr>
      <dsp:spPr>
        <a:xfrm>
          <a:off x="0" y="373727"/>
          <a:ext cx="5486400" cy="1247400"/>
        </a:xfrm>
        <a:prstGeom prst="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5806" tIns="458216" rIns="425806"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smtClean="0"/>
            <a:t>What are the conditions of the scholarship?</a:t>
          </a:r>
          <a:endParaRPr lang="en-US" sz="2200" kern="1200" dirty="0" smtClean="0"/>
        </a:p>
      </dsp:txBody>
      <dsp:txXfrm>
        <a:off x="0" y="373727"/>
        <a:ext cx="5486400" cy="1247400"/>
      </dsp:txXfrm>
    </dsp:sp>
    <dsp:sp modelId="{A153BA25-FA73-430B-8EAD-1896A146E6AB}">
      <dsp:nvSpPr>
        <dsp:cNvPr id="0" name=""/>
        <dsp:cNvSpPr/>
      </dsp:nvSpPr>
      <dsp:spPr>
        <a:xfrm>
          <a:off x="274320" y="49007"/>
          <a:ext cx="3840480" cy="64944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lvl="0" algn="l" defTabSz="977900">
            <a:lnSpc>
              <a:spcPct val="90000"/>
            </a:lnSpc>
            <a:spcBef>
              <a:spcPct val="0"/>
            </a:spcBef>
            <a:spcAft>
              <a:spcPct val="35000"/>
            </a:spcAft>
          </a:pPr>
          <a:r>
            <a:rPr lang="en-US" sz="2200" kern="1200" smtClean="0"/>
            <a:t>Who needs what?</a:t>
          </a:r>
          <a:endParaRPr lang="en-US" sz="2200" kern="1200"/>
        </a:p>
      </dsp:txBody>
      <dsp:txXfrm>
        <a:off x="306023" y="80710"/>
        <a:ext cx="3777074" cy="586034"/>
      </dsp:txXfrm>
    </dsp:sp>
    <dsp:sp modelId="{52EF6D31-DD53-45B1-8637-EB82C35F7592}">
      <dsp:nvSpPr>
        <dsp:cNvPr id="0" name=""/>
        <dsp:cNvSpPr/>
      </dsp:nvSpPr>
      <dsp:spPr>
        <a:xfrm>
          <a:off x="0" y="2064647"/>
          <a:ext cx="5486400" cy="1282049"/>
        </a:xfrm>
        <a:prstGeom prst="rect">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5806" tIns="458216" rIns="425806"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smtClean="0"/>
            <a:t>Financial aid office</a:t>
          </a:r>
          <a:endParaRPr lang="en-US" sz="2200" kern="1200" dirty="0" smtClean="0"/>
        </a:p>
        <a:p>
          <a:pPr marL="228600" lvl="1" indent="-228600" algn="l" defTabSz="977900">
            <a:lnSpc>
              <a:spcPct val="90000"/>
            </a:lnSpc>
            <a:spcBef>
              <a:spcPct val="0"/>
            </a:spcBef>
            <a:spcAft>
              <a:spcPct val="15000"/>
            </a:spcAft>
            <a:buChar char="••"/>
          </a:pPr>
          <a:r>
            <a:rPr lang="en-US" sz="2200" kern="1200" smtClean="0"/>
            <a:t>Student financial services</a:t>
          </a:r>
          <a:endParaRPr lang="en-US" sz="2200" kern="1200" dirty="0" smtClean="0"/>
        </a:p>
      </dsp:txBody>
      <dsp:txXfrm>
        <a:off x="0" y="2064647"/>
        <a:ext cx="5486400" cy="1282049"/>
      </dsp:txXfrm>
    </dsp:sp>
    <dsp:sp modelId="{EB443CCA-F197-47F1-A894-CCD33E030CE1}">
      <dsp:nvSpPr>
        <dsp:cNvPr id="0" name=""/>
        <dsp:cNvSpPr/>
      </dsp:nvSpPr>
      <dsp:spPr>
        <a:xfrm>
          <a:off x="274320" y="1739927"/>
          <a:ext cx="3840480" cy="64944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lvl="0" algn="l" defTabSz="977900">
            <a:lnSpc>
              <a:spcPct val="90000"/>
            </a:lnSpc>
            <a:spcBef>
              <a:spcPct val="0"/>
            </a:spcBef>
            <a:spcAft>
              <a:spcPct val="35000"/>
            </a:spcAft>
          </a:pPr>
          <a:r>
            <a:rPr lang="en-US" sz="2200" kern="1200" smtClean="0"/>
            <a:t>Where does the money go?</a:t>
          </a:r>
          <a:endParaRPr lang="en-US" sz="2200" kern="1200" dirty="0" smtClean="0"/>
        </a:p>
      </dsp:txBody>
      <dsp:txXfrm>
        <a:off x="306023" y="1771630"/>
        <a:ext cx="3777074" cy="586034"/>
      </dsp:txXfrm>
    </dsp:sp>
    <dsp:sp modelId="{4C04FE91-FB1D-4870-BEE0-D1C83BC3CB2B}">
      <dsp:nvSpPr>
        <dsp:cNvPr id="0" name=""/>
        <dsp:cNvSpPr/>
      </dsp:nvSpPr>
      <dsp:spPr>
        <a:xfrm>
          <a:off x="0" y="3790217"/>
          <a:ext cx="5486400" cy="1282049"/>
        </a:xfrm>
        <a:prstGeom prst="rect">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5806" tIns="458216" rIns="425806"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smtClean="0"/>
            <a:t>Tuition and fees</a:t>
          </a:r>
          <a:endParaRPr lang="en-US" sz="2200" kern="1200" dirty="0" smtClean="0"/>
        </a:p>
        <a:p>
          <a:pPr marL="228600" lvl="1" indent="-228600" algn="l" defTabSz="977900">
            <a:lnSpc>
              <a:spcPct val="90000"/>
            </a:lnSpc>
            <a:spcBef>
              <a:spcPct val="0"/>
            </a:spcBef>
            <a:spcAft>
              <a:spcPct val="15000"/>
            </a:spcAft>
            <a:buChar char="••"/>
          </a:pPr>
          <a:r>
            <a:rPr lang="en-US" sz="2200" kern="1200" smtClean="0"/>
            <a:t>Books</a:t>
          </a:r>
          <a:endParaRPr lang="en-US" sz="2200" kern="1200" dirty="0"/>
        </a:p>
      </dsp:txBody>
      <dsp:txXfrm>
        <a:off x="0" y="3790217"/>
        <a:ext cx="5486400" cy="1282049"/>
      </dsp:txXfrm>
    </dsp:sp>
    <dsp:sp modelId="{0BB81665-ED15-4B4B-BFD0-BDFB54562055}">
      <dsp:nvSpPr>
        <dsp:cNvPr id="0" name=""/>
        <dsp:cNvSpPr/>
      </dsp:nvSpPr>
      <dsp:spPr>
        <a:xfrm>
          <a:off x="274320" y="3465497"/>
          <a:ext cx="3840480" cy="64944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lvl="0" algn="l" defTabSz="977900">
            <a:lnSpc>
              <a:spcPct val="90000"/>
            </a:lnSpc>
            <a:spcBef>
              <a:spcPct val="0"/>
            </a:spcBef>
            <a:spcAft>
              <a:spcPct val="35000"/>
            </a:spcAft>
          </a:pPr>
          <a:r>
            <a:rPr lang="en-US" sz="2200" kern="1200" smtClean="0"/>
            <a:t>How can the funds be used?</a:t>
          </a:r>
          <a:endParaRPr lang="en-US" sz="2200" kern="1200" dirty="0"/>
        </a:p>
      </dsp:txBody>
      <dsp:txXfrm>
        <a:off x="306023" y="3497200"/>
        <a:ext cx="3777074"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9FF37-B7EA-4FE1-A556-DF203A04E485}">
      <dsp:nvSpPr>
        <dsp:cNvPr id="0" name=""/>
        <dsp:cNvSpPr/>
      </dsp:nvSpPr>
      <dsp:spPr>
        <a:xfrm>
          <a:off x="26" y="51514"/>
          <a:ext cx="2563713" cy="604800"/>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100000"/>
            </a:lnSpc>
            <a:spcBef>
              <a:spcPct val="0"/>
            </a:spcBef>
            <a:spcAft>
              <a:spcPts val="0"/>
            </a:spcAft>
          </a:pPr>
          <a:r>
            <a:rPr lang="en-US" sz="2100" kern="1200" dirty="0" smtClean="0"/>
            <a:t>Two-year College</a:t>
          </a:r>
        </a:p>
      </dsp:txBody>
      <dsp:txXfrm>
        <a:off x="26" y="51514"/>
        <a:ext cx="2563713" cy="604800"/>
      </dsp:txXfrm>
    </dsp:sp>
    <dsp:sp modelId="{4E80A21A-4813-4AE7-A6E7-843C9BB0F85C}">
      <dsp:nvSpPr>
        <dsp:cNvPr id="0" name=""/>
        <dsp:cNvSpPr/>
      </dsp:nvSpPr>
      <dsp:spPr>
        <a:xfrm>
          <a:off x="26" y="656314"/>
          <a:ext cx="2563713" cy="4413445"/>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Personal information</a:t>
          </a:r>
          <a:endParaRPr lang="en-US" sz="2100" kern="1200" dirty="0"/>
        </a:p>
        <a:p>
          <a:pPr marL="228600" lvl="1" indent="-228600" algn="l" defTabSz="933450">
            <a:lnSpc>
              <a:spcPct val="90000"/>
            </a:lnSpc>
            <a:spcBef>
              <a:spcPct val="0"/>
            </a:spcBef>
            <a:spcAft>
              <a:spcPct val="15000"/>
            </a:spcAft>
            <a:buChar char="••"/>
          </a:pPr>
          <a:r>
            <a:rPr lang="en-US" sz="2100" kern="1200" dirty="0" smtClean="0"/>
            <a:t>Transcript</a:t>
          </a:r>
          <a:endParaRPr lang="en-US" sz="2100" kern="1200" dirty="0"/>
        </a:p>
        <a:p>
          <a:pPr marL="228600" lvl="1" indent="-228600" algn="l" defTabSz="933450">
            <a:lnSpc>
              <a:spcPct val="90000"/>
            </a:lnSpc>
            <a:spcBef>
              <a:spcPct val="0"/>
            </a:spcBef>
            <a:spcAft>
              <a:spcPct val="15000"/>
            </a:spcAft>
            <a:buChar char="••"/>
          </a:pPr>
          <a:r>
            <a:rPr lang="en-US" sz="2100" kern="1200" dirty="0" smtClean="0"/>
            <a:t>Financial Aid Information</a:t>
          </a:r>
          <a:endParaRPr lang="en-US" sz="2100" kern="1200" dirty="0"/>
        </a:p>
        <a:p>
          <a:pPr marL="228600" lvl="1" indent="-228600" algn="l" defTabSz="933450">
            <a:lnSpc>
              <a:spcPct val="90000"/>
            </a:lnSpc>
            <a:spcBef>
              <a:spcPct val="0"/>
            </a:spcBef>
            <a:spcAft>
              <a:spcPct val="15000"/>
            </a:spcAft>
            <a:buChar char="••"/>
          </a:pPr>
          <a:r>
            <a:rPr lang="en-US" sz="2100" kern="1200" dirty="0" smtClean="0"/>
            <a:t>Placement test</a:t>
          </a:r>
          <a:endParaRPr lang="en-US" sz="2100" kern="1200" dirty="0"/>
        </a:p>
        <a:p>
          <a:pPr marL="228600" lvl="1" indent="-228600" algn="l" defTabSz="933450">
            <a:lnSpc>
              <a:spcPct val="90000"/>
            </a:lnSpc>
            <a:spcBef>
              <a:spcPct val="0"/>
            </a:spcBef>
            <a:spcAft>
              <a:spcPct val="15000"/>
            </a:spcAft>
            <a:buChar char="••"/>
          </a:pPr>
          <a:r>
            <a:rPr lang="en-US" sz="2100" kern="1200" dirty="0" smtClean="0"/>
            <a:t>Program-specific prerequisites</a:t>
          </a:r>
          <a:endParaRPr lang="en-US" sz="2100" kern="1200" dirty="0"/>
        </a:p>
      </dsp:txBody>
      <dsp:txXfrm>
        <a:off x="26" y="656314"/>
        <a:ext cx="2563713" cy="4413445"/>
      </dsp:txXfrm>
    </dsp:sp>
    <dsp:sp modelId="{A022FF2C-4A9E-49D2-AEF5-A8295D9DE9A9}">
      <dsp:nvSpPr>
        <dsp:cNvPr id="0" name=""/>
        <dsp:cNvSpPr/>
      </dsp:nvSpPr>
      <dsp:spPr>
        <a:xfrm>
          <a:off x="2922659" y="51514"/>
          <a:ext cx="2563713" cy="604800"/>
        </a:xfrm>
        <a:prstGeom prst="rect">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Four-year College</a:t>
          </a:r>
          <a:endParaRPr lang="en-US" sz="2100" kern="1200" dirty="0"/>
        </a:p>
      </dsp:txBody>
      <dsp:txXfrm>
        <a:off x="2922659" y="51514"/>
        <a:ext cx="2563713" cy="604800"/>
      </dsp:txXfrm>
    </dsp:sp>
    <dsp:sp modelId="{BEA9BFB4-47DB-471E-AAB2-BCFF9B3E0D03}">
      <dsp:nvSpPr>
        <dsp:cNvPr id="0" name=""/>
        <dsp:cNvSpPr/>
      </dsp:nvSpPr>
      <dsp:spPr>
        <a:xfrm>
          <a:off x="2922659" y="656314"/>
          <a:ext cx="2563713" cy="4413445"/>
        </a:xfrm>
        <a:prstGeom prst="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Personal Information</a:t>
          </a:r>
          <a:endParaRPr lang="en-US" sz="2100" kern="1200" dirty="0"/>
        </a:p>
        <a:p>
          <a:pPr marL="228600" lvl="1" indent="-228600" algn="l" defTabSz="933450">
            <a:lnSpc>
              <a:spcPct val="90000"/>
            </a:lnSpc>
            <a:spcBef>
              <a:spcPct val="0"/>
            </a:spcBef>
            <a:spcAft>
              <a:spcPct val="15000"/>
            </a:spcAft>
            <a:buChar char="••"/>
          </a:pPr>
          <a:r>
            <a:rPr lang="en-US" sz="2100" kern="1200" dirty="0" smtClean="0"/>
            <a:t>Transcript</a:t>
          </a:r>
          <a:endParaRPr lang="en-US" sz="2100" kern="1200" dirty="0"/>
        </a:p>
        <a:p>
          <a:pPr marL="228600" lvl="1" indent="-228600" algn="l" defTabSz="933450">
            <a:lnSpc>
              <a:spcPct val="90000"/>
            </a:lnSpc>
            <a:spcBef>
              <a:spcPct val="0"/>
            </a:spcBef>
            <a:spcAft>
              <a:spcPct val="15000"/>
            </a:spcAft>
            <a:buChar char="••"/>
          </a:pPr>
          <a:r>
            <a:rPr lang="en-US" sz="2100" kern="1200" dirty="0" smtClean="0"/>
            <a:t>Letter of Recommendation</a:t>
          </a:r>
          <a:endParaRPr lang="en-US" sz="2100" kern="1200" dirty="0"/>
        </a:p>
        <a:p>
          <a:pPr marL="228600" lvl="1" indent="-228600" algn="l" defTabSz="933450">
            <a:lnSpc>
              <a:spcPct val="90000"/>
            </a:lnSpc>
            <a:spcBef>
              <a:spcPct val="0"/>
            </a:spcBef>
            <a:spcAft>
              <a:spcPct val="15000"/>
            </a:spcAft>
            <a:buChar char="••"/>
          </a:pPr>
          <a:r>
            <a:rPr lang="en-US" sz="2100" kern="1200" dirty="0" smtClean="0"/>
            <a:t>Standardized Test Scores</a:t>
          </a:r>
          <a:endParaRPr lang="en-US" sz="2100" kern="1200" dirty="0"/>
        </a:p>
        <a:p>
          <a:pPr marL="228600" lvl="1" indent="-228600" algn="l" defTabSz="933450">
            <a:lnSpc>
              <a:spcPct val="90000"/>
            </a:lnSpc>
            <a:spcBef>
              <a:spcPct val="0"/>
            </a:spcBef>
            <a:spcAft>
              <a:spcPct val="15000"/>
            </a:spcAft>
            <a:buChar char="••"/>
          </a:pPr>
          <a:r>
            <a:rPr lang="en-US" sz="2100" kern="1200" dirty="0" smtClean="0"/>
            <a:t>Financial Aid Information</a:t>
          </a:r>
          <a:endParaRPr lang="en-US" sz="2100" kern="1200" dirty="0"/>
        </a:p>
        <a:p>
          <a:pPr marL="228600" lvl="1" indent="-228600" algn="l" defTabSz="933450">
            <a:lnSpc>
              <a:spcPct val="90000"/>
            </a:lnSpc>
            <a:spcBef>
              <a:spcPct val="0"/>
            </a:spcBef>
            <a:spcAft>
              <a:spcPct val="15000"/>
            </a:spcAft>
            <a:buChar char="••"/>
          </a:pPr>
          <a:r>
            <a:rPr lang="en-US" sz="2100" kern="1200" dirty="0" smtClean="0"/>
            <a:t>Resume of Activities</a:t>
          </a:r>
          <a:endParaRPr lang="en-US" sz="2100" kern="1200" dirty="0"/>
        </a:p>
        <a:p>
          <a:pPr marL="228600" lvl="1" indent="-228600" algn="l" defTabSz="933450">
            <a:lnSpc>
              <a:spcPct val="90000"/>
            </a:lnSpc>
            <a:spcBef>
              <a:spcPct val="0"/>
            </a:spcBef>
            <a:spcAft>
              <a:spcPct val="15000"/>
            </a:spcAft>
            <a:buChar char="••"/>
          </a:pPr>
          <a:r>
            <a:rPr lang="en-US" sz="2100" kern="1200" dirty="0" smtClean="0"/>
            <a:t>Essay and Short Answer Questions</a:t>
          </a:r>
          <a:endParaRPr lang="en-US" sz="2100" kern="1200" dirty="0"/>
        </a:p>
      </dsp:txBody>
      <dsp:txXfrm>
        <a:off x="2922659" y="656314"/>
        <a:ext cx="2563713" cy="44134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65C8E-7D7D-4B99-B4FF-5791B0F375F3}">
      <dsp:nvSpPr>
        <dsp:cNvPr id="0" name=""/>
        <dsp:cNvSpPr/>
      </dsp:nvSpPr>
      <dsp:spPr>
        <a:xfrm>
          <a:off x="0" y="62902"/>
          <a:ext cx="2606674" cy="1042670"/>
        </a:xfrm>
        <a:prstGeom prst="rect">
          <a:avLst/>
        </a:prstGeom>
        <a:solidFill>
          <a:schemeClr val="lt1">
            <a:hueOff val="0"/>
            <a:satOff val="0"/>
            <a:lumOff val="0"/>
            <a:alphaOff val="0"/>
          </a:schemeClr>
        </a:solidFill>
        <a:ln w="9525" cap="flat" cmpd="sng" algn="ctr">
          <a:solidFill>
            <a:schemeClr val="dk1">
              <a:shade val="80000"/>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2"/>
              </a:solidFill>
            </a:rPr>
            <a:t>Possible activities include:</a:t>
          </a:r>
          <a:endParaRPr lang="en-US" sz="2800" kern="1200" dirty="0">
            <a:solidFill>
              <a:schemeClr val="tx2"/>
            </a:solidFill>
          </a:endParaRPr>
        </a:p>
      </dsp:txBody>
      <dsp:txXfrm>
        <a:off x="0" y="62902"/>
        <a:ext cx="2606674" cy="1042670"/>
      </dsp:txXfrm>
    </dsp:sp>
    <dsp:sp modelId="{5F822218-1ABE-4228-BED4-719774942C9A}">
      <dsp:nvSpPr>
        <dsp:cNvPr id="0" name=""/>
        <dsp:cNvSpPr/>
      </dsp:nvSpPr>
      <dsp:spPr>
        <a:xfrm>
          <a:off x="0" y="1105572"/>
          <a:ext cx="2606674" cy="3952800"/>
        </a:xfrm>
        <a:prstGeom prst="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2"/>
              </a:solidFill>
            </a:rPr>
            <a:t>GEAR UP </a:t>
          </a:r>
          <a:endParaRPr lang="en-US" sz="2000" kern="1200" dirty="0">
            <a:solidFill>
              <a:schemeClr val="tx2"/>
            </a:solidFill>
          </a:endParaRPr>
        </a:p>
        <a:p>
          <a:pPr marL="228600" lvl="1" indent="-228600" algn="l" defTabSz="889000">
            <a:lnSpc>
              <a:spcPct val="90000"/>
            </a:lnSpc>
            <a:spcBef>
              <a:spcPct val="0"/>
            </a:spcBef>
            <a:spcAft>
              <a:spcPct val="15000"/>
            </a:spcAft>
            <a:buChar char="••"/>
          </a:pPr>
          <a:r>
            <a:rPr lang="en-US" sz="2000" kern="1200" dirty="0" smtClean="0">
              <a:solidFill>
                <a:schemeClr val="tx2"/>
              </a:solidFill>
            </a:rPr>
            <a:t>Clubs and sports</a:t>
          </a:r>
          <a:endParaRPr lang="en-US" sz="2000" kern="1200" dirty="0">
            <a:solidFill>
              <a:schemeClr val="tx2"/>
            </a:solidFill>
          </a:endParaRPr>
        </a:p>
        <a:p>
          <a:pPr marL="228600" lvl="1" indent="-228600" algn="l" defTabSz="889000">
            <a:lnSpc>
              <a:spcPct val="90000"/>
            </a:lnSpc>
            <a:spcBef>
              <a:spcPct val="0"/>
            </a:spcBef>
            <a:spcAft>
              <a:spcPct val="15000"/>
            </a:spcAft>
            <a:buChar char="••"/>
          </a:pPr>
          <a:r>
            <a:rPr lang="en-US" sz="2000" kern="1200" dirty="0" smtClean="0">
              <a:solidFill>
                <a:schemeClr val="tx2"/>
              </a:solidFill>
            </a:rPr>
            <a:t>Jobs</a:t>
          </a:r>
          <a:endParaRPr lang="en-US" sz="2000" kern="1200" dirty="0">
            <a:solidFill>
              <a:schemeClr val="tx2"/>
            </a:solidFill>
          </a:endParaRPr>
        </a:p>
        <a:p>
          <a:pPr marL="228600" lvl="1" indent="-228600" algn="l" defTabSz="889000">
            <a:lnSpc>
              <a:spcPct val="90000"/>
            </a:lnSpc>
            <a:spcBef>
              <a:spcPct val="0"/>
            </a:spcBef>
            <a:spcAft>
              <a:spcPct val="15000"/>
            </a:spcAft>
            <a:buChar char="••"/>
          </a:pPr>
          <a:r>
            <a:rPr lang="en-US" sz="2000" kern="1200" dirty="0" smtClean="0">
              <a:solidFill>
                <a:schemeClr val="tx2"/>
              </a:solidFill>
            </a:rPr>
            <a:t>Student government</a:t>
          </a:r>
          <a:endParaRPr lang="en-US" sz="2000" kern="1200" dirty="0">
            <a:solidFill>
              <a:schemeClr val="tx2"/>
            </a:solidFill>
          </a:endParaRPr>
        </a:p>
        <a:p>
          <a:pPr marL="228600" lvl="1" indent="-228600" algn="l" defTabSz="889000">
            <a:lnSpc>
              <a:spcPct val="90000"/>
            </a:lnSpc>
            <a:spcBef>
              <a:spcPct val="0"/>
            </a:spcBef>
            <a:spcAft>
              <a:spcPct val="15000"/>
            </a:spcAft>
            <a:buChar char="••"/>
          </a:pPr>
          <a:r>
            <a:rPr lang="en-US" sz="2000" kern="1200" dirty="0" smtClean="0">
              <a:solidFill>
                <a:schemeClr val="tx2"/>
              </a:solidFill>
            </a:rPr>
            <a:t>Community service</a:t>
          </a:r>
          <a:endParaRPr lang="en-US" sz="2000" kern="1200" dirty="0">
            <a:solidFill>
              <a:schemeClr val="tx2"/>
            </a:solidFill>
          </a:endParaRPr>
        </a:p>
        <a:p>
          <a:pPr marL="228600" lvl="1" indent="-228600" algn="l" defTabSz="889000">
            <a:lnSpc>
              <a:spcPct val="90000"/>
            </a:lnSpc>
            <a:spcBef>
              <a:spcPct val="0"/>
            </a:spcBef>
            <a:spcAft>
              <a:spcPct val="15000"/>
            </a:spcAft>
            <a:buChar char="••"/>
          </a:pPr>
          <a:r>
            <a:rPr lang="en-US" sz="2000" kern="1200" dirty="0" smtClean="0">
              <a:solidFill>
                <a:schemeClr val="tx2"/>
              </a:solidFill>
            </a:rPr>
            <a:t>Religious involvement (youth groups, etc.)</a:t>
          </a:r>
          <a:endParaRPr lang="en-US" sz="2000" kern="1200" dirty="0">
            <a:solidFill>
              <a:schemeClr val="tx2"/>
            </a:solidFill>
          </a:endParaRPr>
        </a:p>
        <a:p>
          <a:pPr marL="228600" lvl="1" indent="-228600" algn="l" defTabSz="889000">
            <a:lnSpc>
              <a:spcPct val="90000"/>
            </a:lnSpc>
            <a:spcBef>
              <a:spcPct val="0"/>
            </a:spcBef>
            <a:spcAft>
              <a:spcPct val="15000"/>
            </a:spcAft>
            <a:buChar char="••"/>
          </a:pPr>
          <a:r>
            <a:rPr lang="en-US" sz="2000" kern="1200" dirty="0" smtClean="0">
              <a:solidFill>
                <a:schemeClr val="tx2"/>
              </a:solidFill>
            </a:rPr>
            <a:t>Arts or music</a:t>
          </a:r>
          <a:endParaRPr lang="en-US" sz="2000" kern="1200" dirty="0">
            <a:solidFill>
              <a:schemeClr val="tx2"/>
            </a:solidFill>
          </a:endParaRPr>
        </a:p>
        <a:p>
          <a:pPr marL="228600" lvl="1" indent="-228600" algn="l" defTabSz="889000">
            <a:lnSpc>
              <a:spcPct val="90000"/>
            </a:lnSpc>
            <a:spcBef>
              <a:spcPct val="0"/>
            </a:spcBef>
            <a:spcAft>
              <a:spcPct val="15000"/>
            </a:spcAft>
            <a:buChar char="••"/>
          </a:pPr>
          <a:r>
            <a:rPr lang="en-US" sz="2000" kern="1200" dirty="0" smtClean="0">
              <a:solidFill>
                <a:schemeClr val="tx2"/>
              </a:solidFill>
            </a:rPr>
            <a:t>Care giving for a family member</a:t>
          </a:r>
          <a:endParaRPr lang="en-US" sz="2000" kern="1200" dirty="0">
            <a:solidFill>
              <a:schemeClr val="tx2"/>
            </a:solidFill>
          </a:endParaRPr>
        </a:p>
      </dsp:txBody>
      <dsp:txXfrm>
        <a:off x="0" y="1105572"/>
        <a:ext cx="2606674" cy="3952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F13A8-4E68-4615-A83E-223DA9F4B24A}">
      <dsp:nvSpPr>
        <dsp:cNvPr id="0" name=""/>
        <dsp:cNvSpPr/>
      </dsp:nvSpPr>
      <dsp:spPr>
        <a:xfrm>
          <a:off x="0" y="377139"/>
          <a:ext cx="2605087" cy="941235"/>
        </a:xfrm>
        <a:prstGeom prst="rect">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2"/>
              </a:solidFill>
            </a:rPr>
            <a:t>Students should describe:</a:t>
          </a:r>
          <a:endParaRPr lang="en-US" sz="2600" kern="1200" dirty="0">
            <a:solidFill>
              <a:schemeClr val="tx2"/>
            </a:solidFill>
          </a:endParaRPr>
        </a:p>
      </dsp:txBody>
      <dsp:txXfrm>
        <a:off x="0" y="377139"/>
        <a:ext cx="2605087" cy="941235"/>
      </dsp:txXfrm>
    </dsp:sp>
    <dsp:sp modelId="{646C45DD-4292-4CD2-8E71-A708AEA52980}">
      <dsp:nvSpPr>
        <dsp:cNvPr id="0" name=""/>
        <dsp:cNvSpPr/>
      </dsp:nvSpPr>
      <dsp:spPr>
        <a:xfrm>
          <a:off x="0" y="1318375"/>
          <a:ext cx="2605087" cy="3425760"/>
        </a:xfrm>
        <a:prstGeom prst="rect">
          <a:avLst/>
        </a:prstGeom>
        <a:solidFill>
          <a:schemeClr val="lt1">
            <a:alpha val="90000"/>
            <a:tint val="40000"/>
            <a:hueOff val="0"/>
            <a:satOff val="0"/>
            <a:lumOff val="0"/>
            <a:alphaOff val="0"/>
          </a:schemeClr>
        </a:solidFill>
        <a:ln w="1079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solidFill>
                <a:schemeClr val="tx2"/>
              </a:solidFill>
            </a:rPr>
            <a:t>The impact the activity had on them.</a:t>
          </a:r>
          <a:endParaRPr lang="en-US" sz="2600" kern="1200" dirty="0">
            <a:solidFill>
              <a:schemeClr val="tx2"/>
            </a:solidFill>
          </a:endParaRPr>
        </a:p>
        <a:p>
          <a:pPr marL="228600" lvl="1" indent="-228600" algn="l" defTabSz="1155700">
            <a:lnSpc>
              <a:spcPct val="90000"/>
            </a:lnSpc>
            <a:spcBef>
              <a:spcPct val="0"/>
            </a:spcBef>
            <a:spcAft>
              <a:spcPct val="15000"/>
            </a:spcAft>
            <a:buChar char="••"/>
          </a:pPr>
          <a:r>
            <a:rPr lang="en-US" sz="2600" kern="1200" dirty="0" smtClean="0">
              <a:solidFill>
                <a:schemeClr val="tx2"/>
              </a:solidFill>
            </a:rPr>
            <a:t>Any leadership roles.</a:t>
          </a:r>
          <a:endParaRPr lang="en-US" sz="2600" kern="1200" dirty="0">
            <a:solidFill>
              <a:schemeClr val="tx2"/>
            </a:solidFill>
          </a:endParaRPr>
        </a:p>
        <a:p>
          <a:pPr marL="228600" lvl="1" indent="-228600" algn="l" defTabSz="1155700">
            <a:lnSpc>
              <a:spcPct val="90000"/>
            </a:lnSpc>
            <a:spcBef>
              <a:spcPct val="0"/>
            </a:spcBef>
            <a:spcAft>
              <a:spcPct val="15000"/>
            </a:spcAft>
            <a:buChar char="••"/>
          </a:pPr>
          <a:r>
            <a:rPr lang="en-US" sz="2600" kern="1200" dirty="0" smtClean="0">
              <a:solidFill>
                <a:schemeClr val="tx2"/>
              </a:solidFill>
            </a:rPr>
            <a:t>Length of time they participated.</a:t>
          </a:r>
          <a:endParaRPr lang="en-US" sz="2600" kern="1200" dirty="0">
            <a:solidFill>
              <a:schemeClr val="tx2"/>
            </a:solidFill>
          </a:endParaRPr>
        </a:p>
      </dsp:txBody>
      <dsp:txXfrm>
        <a:off x="0" y="1318375"/>
        <a:ext cx="2605087" cy="34257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9974D-A8F4-4487-91B2-B32688A4A3CE}">
      <dsp:nvSpPr>
        <dsp:cNvPr id="0" name=""/>
        <dsp:cNvSpPr/>
      </dsp:nvSpPr>
      <dsp:spPr>
        <a:xfrm>
          <a:off x="82570" y="1146137"/>
          <a:ext cx="4937760" cy="448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n-US" sz="2000" kern="1200" dirty="0" smtClean="0"/>
            <a:t>Goal #1</a:t>
          </a:r>
          <a:endParaRPr lang="en-US" sz="2000" kern="1200" dirty="0"/>
        </a:p>
      </dsp:txBody>
      <dsp:txXfrm>
        <a:off x="82570" y="1146137"/>
        <a:ext cx="4937760" cy="448887"/>
      </dsp:txXfrm>
    </dsp:sp>
    <dsp:sp modelId="{6F01E3BD-9CBE-4378-B6FD-C11420E3A126}">
      <dsp:nvSpPr>
        <dsp:cNvPr id="0" name=""/>
        <dsp:cNvSpPr/>
      </dsp:nvSpPr>
      <dsp:spPr>
        <a:xfrm>
          <a:off x="82570" y="1595024"/>
          <a:ext cx="1155435" cy="914400"/>
        </a:xfrm>
        <a:prstGeom prst="chevron">
          <a:avLst>
            <a:gd name="adj" fmla="val 70610"/>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598ACE-3E6F-44E0-8626-E96E19820B7A}">
      <dsp:nvSpPr>
        <dsp:cNvPr id="0" name=""/>
        <dsp:cNvSpPr/>
      </dsp:nvSpPr>
      <dsp:spPr>
        <a:xfrm>
          <a:off x="776599" y="1595024"/>
          <a:ext cx="1155435" cy="914400"/>
        </a:xfrm>
        <a:prstGeom prst="chevron">
          <a:avLst>
            <a:gd name="adj" fmla="val 70610"/>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32782A-7928-4B7B-916E-D89A17CC8C30}">
      <dsp:nvSpPr>
        <dsp:cNvPr id="0" name=""/>
        <dsp:cNvSpPr/>
      </dsp:nvSpPr>
      <dsp:spPr>
        <a:xfrm>
          <a:off x="1471178" y="1595024"/>
          <a:ext cx="1155435" cy="914400"/>
        </a:xfrm>
        <a:prstGeom prst="chevron">
          <a:avLst>
            <a:gd name="adj" fmla="val 70610"/>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D88C83-9EC9-4DEE-9074-523FBED29EA5}">
      <dsp:nvSpPr>
        <dsp:cNvPr id="0" name=""/>
        <dsp:cNvSpPr/>
      </dsp:nvSpPr>
      <dsp:spPr>
        <a:xfrm>
          <a:off x="2165207" y="1595024"/>
          <a:ext cx="1155435" cy="914400"/>
        </a:xfrm>
        <a:prstGeom prst="chevron">
          <a:avLst>
            <a:gd name="adj" fmla="val 70610"/>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91CCC2-E510-4845-9734-D401C64A2787}">
      <dsp:nvSpPr>
        <dsp:cNvPr id="0" name=""/>
        <dsp:cNvSpPr/>
      </dsp:nvSpPr>
      <dsp:spPr>
        <a:xfrm>
          <a:off x="2859786" y="1595024"/>
          <a:ext cx="1155435" cy="914400"/>
        </a:xfrm>
        <a:prstGeom prst="chevron">
          <a:avLst>
            <a:gd name="adj" fmla="val 70610"/>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42DB5-7E20-49DF-AD73-DE3C0D6EFA47}">
      <dsp:nvSpPr>
        <dsp:cNvPr id="0" name=""/>
        <dsp:cNvSpPr/>
      </dsp:nvSpPr>
      <dsp:spPr>
        <a:xfrm>
          <a:off x="3553815" y="1595024"/>
          <a:ext cx="1155435" cy="914400"/>
        </a:xfrm>
        <a:prstGeom prst="chevron">
          <a:avLst>
            <a:gd name="adj" fmla="val 70610"/>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7E8FDE-A305-448F-B34E-CD0A23E47B0D}">
      <dsp:nvSpPr>
        <dsp:cNvPr id="0" name=""/>
        <dsp:cNvSpPr/>
      </dsp:nvSpPr>
      <dsp:spPr>
        <a:xfrm>
          <a:off x="4248393" y="1595024"/>
          <a:ext cx="1155435" cy="914400"/>
        </a:xfrm>
        <a:prstGeom prst="chevron">
          <a:avLst>
            <a:gd name="adj" fmla="val 70610"/>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D6B92B-AA1E-4B90-9325-19008B252AFE}">
      <dsp:nvSpPr>
        <dsp:cNvPr id="0" name=""/>
        <dsp:cNvSpPr/>
      </dsp:nvSpPr>
      <dsp:spPr>
        <a:xfrm>
          <a:off x="82570" y="1686464"/>
          <a:ext cx="5001950" cy="731520"/>
        </a:xfrm>
        <a:prstGeom prst="rect">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Demonstrate fit with the college or university.</a:t>
          </a:r>
          <a:endParaRPr lang="en-US" sz="2000" kern="1200" dirty="0"/>
        </a:p>
      </dsp:txBody>
      <dsp:txXfrm>
        <a:off x="82570" y="1686464"/>
        <a:ext cx="5001950" cy="731520"/>
      </dsp:txXfrm>
    </dsp:sp>
    <dsp:sp modelId="{AAD53F76-A98F-43D0-BA81-F8F73FC6DE02}">
      <dsp:nvSpPr>
        <dsp:cNvPr id="0" name=""/>
        <dsp:cNvSpPr/>
      </dsp:nvSpPr>
      <dsp:spPr>
        <a:xfrm>
          <a:off x="82570" y="2611850"/>
          <a:ext cx="4937760" cy="448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n-US" sz="2000" kern="1200" dirty="0" smtClean="0"/>
            <a:t>Goal #2</a:t>
          </a:r>
          <a:endParaRPr lang="en-US" sz="2000" kern="1200" dirty="0"/>
        </a:p>
      </dsp:txBody>
      <dsp:txXfrm>
        <a:off x="82570" y="2611850"/>
        <a:ext cx="4937760" cy="448887"/>
      </dsp:txXfrm>
    </dsp:sp>
    <dsp:sp modelId="{36F96FD4-4F8A-4E5F-9D15-238B55C9BCE9}">
      <dsp:nvSpPr>
        <dsp:cNvPr id="0" name=""/>
        <dsp:cNvSpPr/>
      </dsp:nvSpPr>
      <dsp:spPr>
        <a:xfrm>
          <a:off x="82570" y="3060737"/>
          <a:ext cx="1155435" cy="914400"/>
        </a:xfrm>
        <a:prstGeom prst="chevron">
          <a:avLst>
            <a:gd name="adj" fmla="val 70610"/>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731F43-7091-4E6E-8761-10E1FF2E7326}">
      <dsp:nvSpPr>
        <dsp:cNvPr id="0" name=""/>
        <dsp:cNvSpPr/>
      </dsp:nvSpPr>
      <dsp:spPr>
        <a:xfrm>
          <a:off x="776599" y="3060737"/>
          <a:ext cx="1155435" cy="914400"/>
        </a:xfrm>
        <a:prstGeom prst="chevron">
          <a:avLst>
            <a:gd name="adj" fmla="val 70610"/>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E04D04-5D53-4818-B55C-4F43172C99EA}">
      <dsp:nvSpPr>
        <dsp:cNvPr id="0" name=""/>
        <dsp:cNvSpPr/>
      </dsp:nvSpPr>
      <dsp:spPr>
        <a:xfrm>
          <a:off x="1471178" y="3060737"/>
          <a:ext cx="1155435" cy="914400"/>
        </a:xfrm>
        <a:prstGeom prst="chevron">
          <a:avLst>
            <a:gd name="adj" fmla="val 70610"/>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4491B7-677A-4956-901C-D6C52168478D}">
      <dsp:nvSpPr>
        <dsp:cNvPr id="0" name=""/>
        <dsp:cNvSpPr/>
      </dsp:nvSpPr>
      <dsp:spPr>
        <a:xfrm>
          <a:off x="2165207" y="3060737"/>
          <a:ext cx="1155435" cy="914400"/>
        </a:xfrm>
        <a:prstGeom prst="chevron">
          <a:avLst>
            <a:gd name="adj" fmla="val 70610"/>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2B192E-25FE-4278-8F0C-A79602CAA007}">
      <dsp:nvSpPr>
        <dsp:cNvPr id="0" name=""/>
        <dsp:cNvSpPr/>
      </dsp:nvSpPr>
      <dsp:spPr>
        <a:xfrm>
          <a:off x="2859786" y="3060737"/>
          <a:ext cx="1155435" cy="914400"/>
        </a:xfrm>
        <a:prstGeom prst="chevron">
          <a:avLst>
            <a:gd name="adj" fmla="val 70610"/>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CB9FD-8478-4D6D-8C6D-56BB8D2CDE90}">
      <dsp:nvSpPr>
        <dsp:cNvPr id="0" name=""/>
        <dsp:cNvSpPr/>
      </dsp:nvSpPr>
      <dsp:spPr>
        <a:xfrm>
          <a:off x="3553815" y="3060737"/>
          <a:ext cx="1155435" cy="914400"/>
        </a:xfrm>
        <a:prstGeom prst="chevron">
          <a:avLst>
            <a:gd name="adj" fmla="val 70610"/>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D61D7C-32EA-464E-8BF6-8D9D7110F233}">
      <dsp:nvSpPr>
        <dsp:cNvPr id="0" name=""/>
        <dsp:cNvSpPr/>
      </dsp:nvSpPr>
      <dsp:spPr>
        <a:xfrm>
          <a:off x="4248393" y="3060737"/>
          <a:ext cx="1155435" cy="914400"/>
        </a:xfrm>
        <a:prstGeom prst="chevron">
          <a:avLst>
            <a:gd name="adj" fmla="val 70610"/>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878FA2-A19B-4D2D-80FF-7ECE83300A2C}">
      <dsp:nvSpPr>
        <dsp:cNvPr id="0" name=""/>
        <dsp:cNvSpPr/>
      </dsp:nvSpPr>
      <dsp:spPr>
        <a:xfrm>
          <a:off x="82570" y="3152177"/>
          <a:ext cx="5001950" cy="731520"/>
        </a:xfrm>
        <a:prstGeom prst="rect">
          <a:avLst/>
        </a:prstGeom>
        <a:solidFill>
          <a:schemeClr val="lt1">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Address things that were not asked in other parts of the application.</a:t>
          </a:r>
          <a:endParaRPr lang="en-US" sz="2000" kern="1200" dirty="0"/>
        </a:p>
      </dsp:txBody>
      <dsp:txXfrm>
        <a:off x="82570" y="3152177"/>
        <a:ext cx="5001950" cy="7315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91703-3207-4804-8BD3-8BC33EC2B5CD}">
      <dsp:nvSpPr>
        <dsp:cNvPr id="0" name=""/>
        <dsp:cNvSpPr/>
      </dsp:nvSpPr>
      <dsp:spPr>
        <a:xfrm>
          <a:off x="0" y="275222"/>
          <a:ext cx="5486400" cy="1530900"/>
        </a:xfrm>
        <a:prstGeom prst="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5806" tIns="374904" rIns="42580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Discuss how your family’s experience or cultural history enriched you or presented you with opportunities or challenges in pursuing your educational goals.</a:t>
          </a:r>
          <a:endParaRPr lang="en-US" sz="1800" kern="1200" dirty="0"/>
        </a:p>
      </dsp:txBody>
      <dsp:txXfrm>
        <a:off x="0" y="275222"/>
        <a:ext cx="5486400" cy="1530900"/>
      </dsp:txXfrm>
    </dsp:sp>
    <dsp:sp modelId="{2DF49040-F3D7-4CCE-8FF8-5EA5C3B37747}">
      <dsp:nvSpPr>
        <dsp:cNvPr id="0" name=""/>
        <dsp:cNvSpPr/>
      </dsp:nvSpPr>
      <dsp:spPr>
        <a:xfrm>
          <a:off x="274320" y="9542"/>
          <a:ext cx="3840480" cy="53136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lvl="0" algn="l" defTabSz="800100">
            <a:lnSpc>
              <a:spcPct val="90000"/>
            </a:lnSpc>
            <a:spcBef>
              <a:spcPct val="0"/>
            </a:spcBef>
            <a:spcAft>
              <a:spcPct val="35000"/>
            </a:spcAft>
          </a:pPr>
          <a:r>
            <a:rPr lang="en-US" sz="1800" kern="1200" dirty="0" smtClean="0"/>
            <a:t>#1</a:t>
          </a:r>
          <a:endParaRPr lang="en-US" sz="1800" kern="1200" dirty="0"/>
        </a:p>
      </dsp:txBody>
      <dsp:txXfrm>
        <a:off x="300259" y="35481"/>
        <a:ext cx="3788602" cy="479482"/>
      </dsp:txXfrm>
    </dsp:sp>
    <dsp:sp modelId="{8529D325-C67F-48DC-A037-DF2217C7BB2D}">
      <dsp:nvSpPr>
        <dsp:cNvPr id="0" name=""/>
        <dsp:cNvSpPr/>
      </dsp:nvSpPr>
      <dsp:spPr>
        <a:xfrm>
          <a:off x="0" y="2169002"/>
          <a:ext cx="5486400" cy="1020600"/>
        </a:xfrm>
        <a:prstGeom prst="rect">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5806" tIns="374904" rIns="42580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Why do you feel that (name of university) is a good match with your educational goals?</a:t>
          </a:r>
          <a:endParaRPr lang="en-US" sz="1800" kern="1200" dirty="0"/>
        </a:p>
      </dsp:txBody>
      <dsp:txXfrm>
        <a:off x="0" y="2169002"/>
        <a:ext cx="5486400" cy="1020600"/>
      </dsp:txXfrm>
    </dsp:sp>
    <dsp:sp modelId="{01EB4984-34AC-4059-9762-419755B30110}">
      <dsp:nvSpPr>
        <dsp:cNvPr id="0" name=""/>
        <dsp:cNvSpPr/>
      </dsp:nvSpPr>
      <dsp:spPr>
        <a:xfrm>
          <a:off x="274320" y="1903322"/>
          <a:ext cx="3840480" cy="53136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lvl="0" algn="l" defTabSz="800100">
            <a:lnSpc>
              <a:spcPct val="90000"/>
            </a:lnSpc>
            <a:spcBef>
              <a:spcPct val="0"/>
            </a:spcBef>
            <a:spcAft>
              <a:spcPct val="35000"/>
            </a:spcAft>
          </a:pPr>
          <a:r>
            <a:rPr lang="en-US" sz="1800" kern="1200" dirty="0" smtClean="0"/>
            <a:t>#2</a:t>
          </a:r>
          <a:endParaRPr lang="en-US" sz="1800" kern="1200" dirty="0"/>
        </a:p>
      </dsp:txBody>
      <dsp:txXfrm>
        <a:off x="300259" y="1929261"/>
        <a:ext cx="3788602" cy="479482"/>
      </dsp:txXfrm>
    </dsp:sp>
    <dsp:sp modelId="{94B88AE9-3853-4214-BE14-B25F08C1CA7B}">
      <dsp:nvSpPr>
        <dsp:cNvPr id="0" name=""/>
        <dsp:cNvSpPr/>
      </dsp:nvSpPr>
      <dsp:spPr>
        <a:xfrm>
          <a:off x="0" y="3552482"/>
          <a:ext cx="5486400" cy="1559250"/>
        </a:xfrm>
        <a:prstGeom prst="rect">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5806" tIns="374904" rIns="42580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Tell us a story from your life, describing an experience that either demonstrates your character or helped to shape it.</a:t>
          </a: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0" y="3552482"/>
        <a:ext cx="5486400" cy="1559250"/>
      </dsp:txXfrm>
    </dsp:sp>
    <dsp:sp modelId="{19BBA4CC-D311-4691-B1D7-1C304F2F4F10}">
      <dsp:nvSpPr>
        <dsp:cNvPr id="0" name=""/>
        <dsp:cNvSpPr/>
      </dsp:nvSpPr>
      <dsp:spPr>
        <a:xfrm>
          <a:off x="274320" y="3286802"/>
          <a:ext cx="3840480" cy="53136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lvl="0" algn="l" defTabSz="800100">
            <a:lnSpc>
              <a:spcPct val="90000"/>
            </a:lnSpc>
            <a:spcBef>
              <a:spcPct val="0"/>
            </a:spcBef>
            <a:spcAft>
              <a:spcPct val="35000"/>
            </a:spcAft>
          </a:pPr>
          <a:r>
            <a:rPr lang="en-US" sz="1800" kern="1200" dirty="0" smtClean="0"/>
            <a:t>#3</a:t>
          </a:r>
          <a:endParaRPr lang="en-US" sz="1800" kern="1200" dirty="0"/>
        </a:p>
      </dsp:txBody>
      <dsp:txXfrm>
        <a:off x="300259" y="3312741"/>
        <a:ext cx="3788602" cy="47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DB95B-D6C4-4545-AE48-649E9A6D2826}">
      <dsp:nvSpPr>
        <dsp:cNvPr id="0" name=""/>
        <dsp:cNvSpPr/>
      </dsp:nvSpPr>
      <dsp:spPr>
        <a:xfrm rot="16200000">
          <a:off x="91281" y="-91281"/>
          <a:ext cx="2560637" cy="2743200"/>
        </a:xfrm>
        <a:prstGeom prst="round1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Academic rigor, quality of senior year courses, and grade trends.</a:t>
          </a:r>
          <a:endParaRPr lang="en-US" sz="1600" kern="1200" dirty="0"/>
        </a:p>
      </dsp:txBody>
      <dsp:txXfrm rot="5400000">
        <a:off x="-1" y="1"/>
        <a:ext cx="2743200" cy="1920478"/>
      </dsp:txXfrm>
    </dsp:sp>
    <dsp:sp modelId="{96116CE4-921E-446C-AAA5-DB45E48A0246}">
      <dsp:nvSpPr>
        <dsp:cNvPr id="0" name=""/>
        <dsp:cNvSpPr/>
      </dsp:nvSpPr>
      <dsp:spPr>
        <a:xfrm>
          <a:off x="2743200" y="0"/>
          <a:ext cx="2743200" cy="2560637"/>
        </a:xfrm>
        <a:prstGeom prst="round1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Extracurricular activities.</a:t>
          </a:r>
          <a:endParaRPr lang="en-US" sz="1600" kern="1200" dirty="0"/>
        </a:p>
      </dsp:txBody>
      <dsp:txXfrm>
        <a:off x="2743200" y="0"/>
        <a:ext cx="2743200" cy="1920478"/>
      </dsp:txXfrm>
    </dsp:sp>
    <dsp:sp modelId="{5206D5B1-E64A-4C4B-9C1D-33DFFAA9699D}">
      <dsp:nvSpPr>
        <dsp:cNvPr id="0" name=""/>
        <dsp:cNvSpPr/>
      </dsp:nvSpPr>
      <dsp:spPr>
        <a:xfrm rot="10800000">
          <a:off x="0" y="2560637"/>
          <a:ext cx="2743200" cy="2560637"/>
        </a:xfrm>
        <a:prstGeom prst="round1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Ability to enhance the diversity of the university.</a:t>
          </a:r>
          <a:endParaRPr lang="en-US" sz="1600" kern="1200" dirty="0"/>
        </a:p>
      </dsp:txBody>
      <dsp:txXfrm rot="10800000">
        <a:off x="0" y="3200796"/>
        <a:ext cx="2743200" cy="1920478"/>
      </dsp:txXfrm>
    </dsp:sp>
    <dsp:sp modelId="{1CA518DF-DD77-43FB-84A7-23B53F189A46}">
      <dsp:nvSpPr>
        <dsp:cNvPr id="0" name=""/>
        <dsp:cNvSpPr/>
      </dsp:nvSpPr>
      <dsp:spPr>
        <a:xfrm rot="5400000">
          <a:off x="2834481" y="2469356"/>
          <a:ext cx="2560637" cy="2743200"/>
        </a:xfrm>
        <a:prstGeom prst="round1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Academic performance relative to opportunity.  Did the student take advantage available opportunities?</a:t>
          </a:r>
          <a:endParaRPr lang="en-US" sz="1600" kern="1200" dirty="0"/>
        </a:p>
      </dsp:txBody>
      <dsp:txXfrm rot="-5400000">
        <a:off x="2743199" y="3200796"/>
        <a:ext cx="2743200" cy="1920478"/>
      </dsp:txXfrm>
    </dsp:sp>
    <dsp:sp modelId="{4973E54B-19EB-4910-8F37-29697091562F}">
      <dsp:nvSpPr>
        <dsp:cNvPr id="0" name=""/>
        <dsp:cNvSpPr/>
      </dsp:nvSpPr>
      <dsp:spPr>
        <a:xfrm>
          <a:off x="1920240" y="1920478"/>
          <a:ext cx="1645920" cy="1280318"/>
        </a:xfrm>
        <a:prstGeom prst="roundRect">
          <a:avLst/>
        </a:prstGeom>
        <a:solidFill>
          <a:schemeClr val="accent2">
            <a:tint val="4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Comprehensive Review</a:t>
          </a:r>
          <a:endParaRPr lang="en-US" sz="1600" kern="1200" dirty="0"/>
        </a:p>
      </dsp:txBody>
      <dsp:txXfrm>
        <a:off x="1982740" y="1982978"/>
        <a:ext cx="1520920" cy="11553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5AEE-1D46-4BB2-9B16-896E3730EEC9}">
      <dsp:nvSpPr>
        <dsp:cNvPr id="0" name=""/>
        <dsp:cNvSpPr/>
      </dsp:nvSpPr>
      <dsp:spPr>
        <a:xfrm rot="5400000">
          <a:off x="3070587" y="-927941"/>
          <a:ext cx="1320328" cy="3511296"/>
        </a:xfrm>
        <a:prstGeom prst="round2Same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Diversity</a:t>
          </a:r>
          <a:endParaRPr lang="en-US" sz="1400" kern="1200" dirty="0"/>
        </a:p>
        <a:p>
          <a:pPr marL="114300" lvl="1" indent="-114300" algn="l" defTabSz="622300">
            <a:lnSpc>
              <a:spcPct val="90000"/>
            </a:lnSpc>
            <a:spcBef>
              <a:spcPct val="0"/>
            </a:spcBef>
            <a:spcAft>
              <a:spcPct val="15000"/>
            </a:spcAft>
            <a:buChar char="••"/>
          </a:pPr>
          <a:r>
            <a:rPr lang="en-US" sz="1400" kern="1200" smtClean="0"/>
            <a:t>Interest</a:t>
          </a:r>
          <a:endParaRPr lang="en-US" sz="1400" kern="1200"/>
        </a:p>
        <a:p>
          <a:pPr marL="114300" lvl="1" indent="-114300" algn="l" defTabSz="622300">
            <a:lnSpc>
              <a:spcPct val="90000"/>
            </a:lnSpc>
            <a:spcBef>
              <a:spcPct val="0"/>
            </a:spcBef>
            <a:spcAft>
              <a:spcPct val="15000"/>
            </a:spcAft>
            <a:buChar char="••"/>
          </a:pPr>
          <a:r>
            <a:rPr lang="en-US" sz="1400" kern="1200" smtClean="0"/>
            <a:t>Community involvement</a:t>
          </a:r>
          <a:endParaRPr lang="en-US" sz="1400" kern="1200"/>
        </a:p>
        <a:p>
          <a:pPr marL="114300" lvl="1" indent="-114300" algn="l" defTabSz="622300">
            <a:lnSpc>
              <a:spcPct val="90000"/>
            </a:lnSpc>
            <a:spcBef>
              <a:spcPct val="0"/>
            </a:spcBef>
            <a:spcAft>
              <a:spcPct val="15000"/>
            </a:spcAft>
            <a:buChar char="••"/>
          </a:pPr>
          <a:r>
            <a:rPr lang="en-US" sz="1400" kern="1200" dirty="0" smtClean="0"/>
            <a:t>Evidence of past and future academic performance</a:t>
          </a:r>
          <a:endParaRPr lang="en-US" sz="1400" kern="1200" dirty="0"/>
        </a:p>
      </dsp:txBody>
      <dsp:txXfrm rot="-5400000">
        <a:off x="1975104" y="231995"/>
        <a:ext cx="3446843" cy="1191422"/>
      </dsp:txXfrm>
    </dsp:sp>
    <dsp:sp modelId="{C177B4C7-B90C-4D63-A1A2-5EE909D392BC}">
      <dsp:nvSpPr>
        <dsp:cNvPr id="0" name=""/>
        <dsp:cNvSpPr/>
      </dsp:nvSpPr>
      <dsp:spPr>
        <a:xfrm>
          <a:off x="0" y="2500"/>
          <a:ext cx="1975104" cy="165041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Fit</a:t>
          </a:r>
          <a:endParaRPr lang="en-US" sz="2900" kern="1200" dirty="0"/>
        </a:p>
      </dsp:txBody>
      <dsp:txXfrm>
        <a:off x="80566" y="83066"/>
        <a:ext cx="1813972" cy="1489278"/>
      </dsp:txXfrm>
    </dsp:sp>
    <dsp:sp modelId="{F25C6CAA-10B6-436F-850F-91B9191A0EFD}">
      <dsp:nvSpPr>
        <dsp:cNvPr id="0" name=""/>
        <dsp:cNvSpPr/>
      </dsp:nvSpPr>
      <dsp:spPr>
        <a:xfrm rot="5400000">
          <a:off x="3070587" y="804989"/>
          <a:ext cx="1320328" cy="3511296"/>
        </a:xfrm>
        <a:prstGeom prst="round2Same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Ability to grow and learn from challenges</a:t>
          </a:r>
          <a:endParaRPr lang="en-US" sz="1400" kern="1200" dirty="0"/>
        </a:p>
        <a:p>
          <a:pPr marL="114300" lvl="1" indent="-114300" algn="l" defTabSz="622300">
            <a:lnSpc>
              <a:spcPct val="90000"/>
            </a:lnSpc>
            <a:spcBef>
              <a:spcPct val="0"/>
            </a:spcBef>
            <a:spcAft>
              <a:spcPct val="15000"/>
            </a:spcAft>
            <a:buChar char="••"/>
          </a:pPr>
          <a:r>
            <a:rPr lang="en-US" sz="1400" kern="1200" dirty="0" smtClean="0"/>
            <a:t>Evidence of critical thinking</a:t>
          </a:r>
          <a:endParaRPr lang="en-US" sz="1400" kern="1200" dirty="0"/>
        </a:p>
      </dsp:txBody>
      <dsp:txXfrm rot="-5400000">
        <a:off x="1975104" y="1964926"/>
        <a:ext cx="3446843" cy="1191422"/>
      </dsp:txXfrm>
    </dsp:sp>
    <dsp:sp modelId="{F630D06A-2E2F-40B1-971A-BE9863A70232}">
      <dsp:nvSpPr>
        <dsp:cNvPr id="0" name=""/>
        <dsp:cNvSpPr/>
      </dsp:nvSpPr>
      <dsp:spPr>
        <a:xfrm>
          <a:off x="0" y="1735432"/>
          <a:ext cx="1975104" cy="165041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Reflection</a:t>
          </a:r>
          <a:endParaRPr lang="en-US" sz="2900" kern="1200" dirty="0"/>
        </a:p>
      </dsp:txBody>
      <dsp:txXfrm>
        <a:off x="80566" y="1815998"/>
        <a:ext cx="1813972" cy="1489278"/>
      </dsp:txXfrm>
    </dsp:sp>
    <dsp:sp modelId="{18D6F5E2-6C36-4215-AA1D-5F87F169DC6F}">
      <dsp:nvSpPr>
        <dsp:cNvPr id="0" name=""/>
        <dsp:cNvSpPr/>
      </dsp:nvSpPr>
      <dsp:spPr>
        <a:xfrm rot="5400000">
          <a:off x="3070587" y="2537920"/>
          <a:ext cx="1320328" cy="3511296"/>
        </a:xfrm>
        <a:prstGeom prst="round2Same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Tone</a:t>
          </a:r>
          <a:endParaRPr lang="en-US" sz="1400" kern="1200" dirty="0"/>
        </a:p>
        <a:p>
          <a:pPr marL="114300" lvl="1" indent="-114300" algn="l" defTabSz="622300">
            <a:lnSpc>
              <a:spcPct val="90000"/>
            </a:lnSpc>
            <a:spcBef>
              <a:spcPct val="0"/>
            </a:spcBef>
            <a:spcAft>
              <a:spcPct val="15000"/>
            </a:spcAft>
            <a:buChar char="••"/>
          </a:pPr>
          <a:r>
            <a:rPr lang="en-US" sz="1400" kern="1200" smtClean="0"/>
            <a:t>Use of appropriate examples</a:t>
          </a:r>
          <a:endParaRPr lang="en-US" sz="1400" kern="1200"/>
        </a:p>
        <a:p>
          <a:pPr marL="114300" lvl="1" indent="-114300" algn="l" defTabSz="622300">
            <a:lnSpc>
              <a:spcPct val="90000"/>
            </a:lnSpc>
            <a:spcBef>
              <a:spcPct val="0"/>
            </a:spcBef>
            <a:spcAft>
              <a:spcPct val="15000"/>
            </a:spcAft>
            <a:buChar char="••"/>
          </a:pPr>
          <a:r>
            <a:rPr lang="en-US" sz="1400" kern="1200" smtClean="0"/>
            <a:t>Organization and focus</a:t>
          </a:r>
          <a:endParaRPr lang="en-US" sz="1400" kern="1200"/>
        </a:p>
        <a:p>
          <a:pPr marL="114300" lvl="1" indent="-114300" algn="l" defTabSz="622300">
            <a:lnSpc>
              <a:spcPct val="90000"/>
            </a:lnSpc>
            <a:spcBef>
              <a:spcPct val="0"/>
            </a:spcBef>
            <a:spcAft>
              <a:spcPct val="15000"/>
            </a:spcAft>
            <a:buChar char="••"/>
          </a:pPr>
          <a:r>
            <a:rPr lang="en-US" sz="1400" kern="1200" dirty="0" smtClean="0"/>
            <a:t>Ability to follow directions</a:t>
          </a:r>
          <a:endParaRPr lang="en-US" sz="1400" kern="1200" dirty="0"/>
        </a:p>
      </dsp:txBody>
      <dsp:txXfrm rot="-5400000">
        <a:off x="1975104" y="3697857"/>
        <a:ext cx="3446843" cy="1191422"/>
      </dsp:txXfrm>
    </dsp:sp>
    <dsp:sp modelId="{12959A60-0241-4E4E-80A6-C437AC887CB9}">
      <dsp:nvSpPr>
        <dsp:cNvPr id="0" name=""/>
        <dsp:cNvSpPr/>
      </dsp:nvSpPr>
      <dsp:spPr>
        <a:xfrm>
          <a:off x="0" y="3468363"/>
          <a:ext cx="1975104" cy="165041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Writing</a:t>
          </a:r>
          <a:endParaRPr lang="en-US" sz="2900" kern="1200" dirty="0"/>
        </a:p>
      </dsp:txBody>
      <dsp:txXfrm>
        <a:off x="80566" y="3548929"/>
        <a:ext cx="1813972" cy="14892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7C197-F0B5-41D1-8F00-757E0D06C57F}" type="datetimeFigureOut">
              <a:rPr lang="en-US" smtClean="0"/>
              <a:t>11/27/2017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01D6A-B479-46B2-839F-B26FFDD9B5CD}" type="slidenum">
              <a:rPr lang="en-US" smtClean="0"/>
              <a:t>‹#›</a:t>
            </a:fld>
            <a:endParaRPr lang="en-US"/>
          </a:p>
        </p:txBody>
      </p:sp>
    </p:spTree>
    <p:extLst>
      <p:ext uri="{BB962C8B-B14F-4D97-AF65-F5344CB8AC3E}">
        <p14:creationId xmlns:p14="http://schemas.microsoft.com/office/powerpoint/2010/main" val="2170157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dirty="0"/>
          </a:p>
        </p:txBody>
      </p:sp>
      <p:sp>
        <p:nvSpPr>
          <p:cNvPr id="4" name="Slide Number Placeholder 3"/>
          <p:cNvSpPr>
            <a:spLocks noGrp="1"/>
          </p:cNvSpPr>
          <p:nvPr>
            <p:ph type="sldNum" sz="quarter" idx="10"/>
          </p:nvPr>
        </p:nvSpPr>
        <p:spPr/>
        <p:txBody>
          <a:bodyPr/>
          <a:lstStyle/>
          <a:p>
            <a:fld id="{F5101D6A-B479-46B2-839F-B26FFDD9B5CD}" type="slidenum">
              <a:rPr lang="en-US" smtClean="0"/>
              <a:t>1</a:t>
            </a:fld>
            <a:endParaRPr lang="en-US"/>
          </a:p>
        </p:txBody>
      </p:sp>
    </p:spTree>
    <p:extLst>
      <p:ext uri="{BB962C8B-B14F-4D97-AF65-F5344CB8AC3E}">
        <p14:creationId xmlns:p14="http://schemas.microsoft.com/office/powerpoint/2010/main" val="1950705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some sample essay prompts, taken from actual college applications. As you can see, the questions asked are quite broad. </a:t>
            </a:r>
          </a:p>
          <a:p>
            <a:endParaRPr lang="en-US" baseline="0" dirty="0" smtClean="0"/>
          </a:p>
          <a:p>
            <a:r>
              <a:rPr lang="en-US" baseline="0" dirty="0" smtClean="0"/>
              <a:t>Often students struggle with starting their personal statements. It’s a good idea to brainstorm ways to respond to these, and to make an outline before getting started. Students should make sure they are answering the question, and make sure they are within the word limit, as some online applications will cut off if students go over. Last, draft and redraft the personal statement. Have someone else read it and offer suggestions before it gets turned in. </a:t>
            </a:r>
          </a:p>
          <a:p>
            <a:endParaRPr lang="en-US" baseline="0" dirty="0" smtClean="0"/>
          </a:p>
          <a:p>
            <a:r>
              <a:rPr lang="en-US" baseline="0" dirty="0" smtClean="0"/>
              <a:t>The 12</a:t>
            </a:r>
            <a:r>
              <a:rPr lang="en-US" baseline="30000" dirty="0" smtClean="0"/>
              <a:t>th</a:t>
            </a:r>
            <a:r>
              <a:rPr lang="en-US" baseline="0" dirty="0" smtClean="0"/>
              <a:t> Year Campaign student workbook has some great essay brainstorming prompts for students. http</a:t>
            </a:r>
            <a:r>
              <a:rPr lang="en-US" baseline="0" smtClean="0"/>
              <a:t>://readysetgrad.org/sites/default/files/2016-2017.12th.year.student.workbook.pdf</a:t>
            </a:r>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10</a:t>
            </a:fld>
            <a:endParaRPr lang="en-US"/>
          </a:p>
        </p:txBody>
      </p:sp>
    </p:spTree>
    <p:extLst>
      <p:ext uri="{BB962C8B-B14F-4D97-AF65-F5344CB8AC3E}">
        <p14:creationId xmlns:p14="http://schemas.microsoft.com/office/powerpoint/2010/main" val="1045442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Many colleges and universities are moving to something called a “comprehensive review.” It used to be that if you met minimum GPA and test score requirements, you were all but assured admission at some schools. Today, most colleges and universities do not have enough room to accommodate every person who applies to their college. The comprehensive review helps admissions officers ensure that you are the right fit for their school. Keep in mind that more selective colleges will have more stringent requirements. In addition to meeting minimum GPA and test score requirements, colleges and universities are now also looking at the following factors in their comprehensive review process.</a:t>
            </a:r>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11</a:t>
            </a:fld>
            <a:endParaRPr lang="en-US"/>
          </a:p>
        </p:txBody>
      </p:sp>
    </p:spTree>
    <p:extLst>
      <p:ext uri="{BB962C8B-B14F-4D97-AF65-F5344CB8AC3E}">
        <p14:creationId xmlns:p14="http://schemas.microsoft.com/office/powerpoint/2010/main" val="4293564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admissions officers read an application,</a:t>
            </a:r>
            <a:r>
              <a:rPr lang="en-US" baseline="0" dirty="0" smtClean="0"/>
              <a:t> they are looking for how well that student can fit with the school, reflect on experiences and write.</a:t>
            </a:r>
          </a:p>
          <a:p>
            <a:endParaRPr lang="en-US" baseline="0" dirty="0" smtClean="0"/>
          </a:p>
          <a:p>
            <a:r>
              <a:rPr lang="en-US" baseline="0" dirty="0" smtClean="0"/>
              <a:t>To determine fit, admissions officers may look for evidence of diverse experiences, expressed interest in the school or an expression of shared values. They may also look for evidence of who a student has been in the past and who that student will be in the future so they can determine what the student has to contribute to the school.</a:t>
            </a:r>
          </a:p>
          <a:p>
            <a:endParaRPr lang="en-US" baseline="0" dirty="0" smtClean="0"/>
          </a:p>
          <a:p>
            <a:r>
              <a:rPr lang="en-US" baseline="0" dirty="0" smtClean="0"/>
              <a:t>Admissions officers will also want to see that a student can think critically about the experiences he or she has had. The student’s ability to reflect, learn and grow from experiences is more important than the experience itself.</a:t>
            </a:r>
          </a:p>
          <a:p>
            <a:endParaRPr lang="en-US" baseline="0" dirty="0" smtClean="0"/>
          </a:p>
          <a:p>
            <a:r>
              <a:rPr lang="en-US" baseline="0" dirty="0" smtClean="0"/>
              <a:t>Of course, the essay portion is a writing activity, so the quality of the student’s writing will also be taken into consideration. Admissions officers will look for appropriate tone and examples. They will want the students’ writing to be focused and organized around a clear theme that answers the prompt and meets word-length requirements.</a:t>
            </a:r>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12</a:t>
            </a:fld>
            <a:endParaRPr lang="en-US"/>
          </a:p>
        </p:txBody>
      </p:sp>
    </p:spTree>
    <p:extLst>
      <p:ext uri="{BB962C8B-B14F-4D97-AF65-F5344CB8AC3E}">
        <p14:creationId xmlns:p14="http://schemas.microsoft.com/office/powerpoint/2010/main" val="146101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13</a:t>
            </a:fld>
            <a:endParaRPr lang="en-US"/>
          </a:p>
        </p:txBody>
      </p:sp>
    </p:spTree>
    <p:extLst>
      <p:ext uri="{BB962C8B-B14F-4D97-AF65-F5344CB8AC3E}">
        <p14:creationId xmlns:p14="http://schemas.microsoft.com/office/powerpoint/2010/main" val="2074789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Next I will go over the senior year timeline. </a:t>
            </a:r>
          </a:p>
          <a:p>
            <a:pPr defTabSz="931774">
              <a:defRPr/>
            </a:pPr>
            <a:endParaRPr lang="en-US" dirty="0" smtClean="0"/>
          </a:p>
          <a:p>
            <a:pPr defTabSz="931774">
              <a:defRPr/>
            </a:pPr>
            <a:r>
              <a:rPr lang="en-US" dirty="0" smtClean="0"/>
              <a:t>I’ve organized this for a senior who hasn’t started the process by September of senior year. That said, students really should start researching colleges</a:t>
            </a:r>
            <a:r>
              <a:rPr lang="en-US" baseline="0" dirty="0" smtClean="0"/>
              <a:t> and organizing their information prior to senior year. During the summer between junior and senior year, students should be identifying the colleges they would like to apply to, and categorizing them into reach/target/safety. They can even start working on their applications and personal statements. Anything they can do prior to senior year will help.  </a:t>
            </a:r>
            <a:endParaRPr lang="en-US" dirty="0" smtClean="0"/>
          </a:p>
          <a:p>
            <a:endParaRPr lang="en-US" dirty="0" smtClean="0"/>
          </a:p>
          <a:p>
            <a:r>
              <a:rPr lang="en-US" dirty="0" smtClean="0"/>
              <a:t>In September, if they</a:t>
            </a:r>
            <a:r>
              <a:rPr lang="en-US" baseline="0" dirty="0" smtClean="0"/>
              <a:t> have not yet done so-</a:t>
            </a:r>
            <a:r>
              <a:rPr lang="en-US" dirty="0" smtClean="0"/>
              <a:t>students need to figure out which colleges are the “right fit” – I’ll talk about how to do that in a minute. They’ll use the reach/target/safety tool to categorize schools. September is a great time to identify and approach references for letters of recommendation, and create a calendar of application deadlines. The scholarship season begins in September as well.</a:t>
            </a:r>
          </a:p>
          <a:p>
            <a:endParaRPr lang="en-US" dirty="0" smtClean="0"/>
          </a:p>
          <a:p>
            <a:r>
              <a:rPr lang="en-US" dirty="0" smtClean="0"/>
              <a:t>As for the number of colleges to apply to, I recommend applying to 3-6 colleges. It’s better to spend more time researching and identifying the schools that are the right fit and fill out applications for those schools than to spend hours and hours applying to 20 colleges. Remind students that each college application could take several hours to complete. The workload is like having an additional class on top of your senior year.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14</a:t>
            </a:fld>
            <a:endParaRPr lang="en-US"/>
          </a:p>
        </p:txBody>
      </p:sp>
    </p:spTree>
    <p:extLst>
      <p:ext uri="{BB962C8B-B14F-4D97-AF65-F5344CB8AC3E}">
        <p14:creationId xmlns:p14="http://schemas.microsoft.com/office/powerpoint/2010/main" val="1840333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biggest consideration in where to apply to college is figuring out which college fits a student best. In fact, when</a:t>
            </a:r>
            <a:r>
              <a:rPr lang="en-US" baseline="0" dirty="0" smtClean="0"/>
              <a:t> asked why they are leaving college, students who drop out or transfer frequently mention fit as one of the major factors. There are a number of things to consider in finding the right fit. </a:t>
            </a:r>
          </a:p>
          <a:p>
            <a:endParaRPr lang="en-US" baseline="0" dirty="0" smtClean="0"/>
          </a:p>
          <a:p>
            <a:pPr defTabSz="931774">
              <a:defRPr/>
            </a:pPr>
            <a:r>
              <a:rPr lang="en-US" baseline="0" dirty="0" smtClean="0"/>
              <a:t>The first is size. The size of a college affects how a student experiences that college. Smaller colleges may have smaller class sizes, allowing a student to get to know professors better. At small colleges, students can take on leadership in a campus club as a freshmen. </a:t>
            </a:r>
            <a:r>
              <a:rPr lang="en-US" dirty="0"/>
              <a:t>However, smaller colleges may be limited in terms of class offerings and activities/clubs offered. Larger colleges and universities may have huge classes. Some classes at big universities are held in cavernous lecture halls. Students may feel like a number, rather than like an individual. There may be more activities and clubs at a big college, but it might take a while to be able to take on leadership in them. </a:t>
            </a:r>
          </a:p>
          <a:p>
            <a:pPr defTabSz="931774">
              <a:defRPr/>
            </a:pPr>
            <a:endParaRPr lang="en-US" dirty="0"/>
          </a:p>
          <a:p>
            <a:pPr defTabSz="931774">
              <a:defRPr/>
            </a:pPr>
            <a:r>
              <a:rPr lang="en-US" dirty="0"/>
              <a:t>Location is another thing to consider. Some may want to go to college in a larger city like Seattle or New York, while others may be more comfortable in a more rural community like Ellensburg or Walla Walla. </a:t>
            </a:r>
          </a:p>
          <a:p>
            <a:pPr defTabSz="931774">
              <a:defRPr/>
            </a:pPr>
            <a:endParaRPr lang="en-US" dirty="0"/>
          </a:p>
          <a:p>
            <a:pPr defTabSz="931774">
              <a:defRPr/>
            </a:pPr>
            <a:r>
              <a:rPr lang="en-US" dirty="0"/>
              <a:t>There are multiple types of colleges. This category includes four-year public colleges, four-year private colleges, two-year colleges, and vocational and technical colleges. A student’s experience will be different at each type of college. Four year public colleges tend to be larger than four year private colleges. Think about degree outcomes too. It’s a good idea to research what type of degree is needed for the type of job a student wants. If it requires specific technical training, the student may want to consider vocational and technical colleges.</a:t>
            </a:r>
          </a:p>
          <a:p>
            <a:pPr defTabSz="931774">
              <a:defRPr/>
            </a:pPr>
            <a:endParaRPr lang="en-US" dirty="0"/>
          </a:p>
          <a:p>
            <a:pPr defTabSz="931774">
              <a:defRPr/>
            </a:pPr>
            <a:r>
              <a:rPr lang="en-US" dirty="0"/>
              <a:t>There are additional considerations in the broad category “type of college.” This includes the schedule the college is on. If the college is on a quarter, semester, or trimester system, that will affect the number of classes a student takes. Some colleges offer classes on a semester basis that allows more time for classes but requires more hours per term. Colleges on a quarter or trimester system allow less time for class, but students take fewer classes during a term. Additionally, it’s a good idea to consider whether the school is co-ed or gender specific and whether the college is faith-based. </a:t>
            </a:r>
          </a:p>
          <a:p>
            <a:pPr defTabSz="931774">
              <a:defRPr/>
            </a:pPr>
            <a:endParaRPr lang="en-US" dirty="0"/>
          </a:p>
          <a:p>
            <a:pPr defTabSz="931774">
              <a:defRPr/>
            </a:pPr>
            <a:r>
              <a:rPr lang="en-US" dirty="0" smtClean="0"/>
              <a:t>Program of study is also important. </a:t>
            </a:r>
            <a:r>
              <a:rPr lang="en-US" dirty="0"/>
              <a:t>For example, if your lifelong dream is to be a veterinarian, you’d better look at colleges that have pre-veterinary programs. Not all colleges offer this. If you’d like to be involved in the music program, but maybe not necessarily be a music major, check to see if non-music majors are allowed to audition for all musical groups at the college. You don’t want to get there and disappointed.</a:t>
            </a:r>
          </a:p>
          <a:p>
            <a:endParaRPr lang="en-US" dirty="0" smtClean="0"/>
          </a:p>
          <a:p>
            <a:pPr defTabSz="931774">
              <a:defRPr/>
            </a:pPr>
            <a:r>
              <a:rPr lang="en-US" dirty="0"/>
              <a:t>Student services are another thing to consider. Student services include support services such as a health center, counseling center, and childcare.</a:t>
            </a:r>
          </a:p>
          <a:p>
            <a:endParaRPr lang="en-US" dirty="0" smtClean="0"/>
          </a:p>
          <a:p>
            <a:pPr defTabSz="931774">
              <a:defRPr/>
            </a:pPr>
            <a:r>
              <a:rPr lang="en-US" dirty="0"/>
              <a:t>Make student life a consideration too. What kind of clubs are on campus? How does one get involved? </a:t>
            </a:r>
          </a:p>
          <a:p>
            <a:pPr defTabSz="931774">
              <a:defRPr/>
            </a:pPr>
            <a:endParaRPr lang="en-US" dirty="0"/>
          </a:p>
          <a:p>
            <a:pPr defTabSz="931774">
              <a:defRPr/>
            </a:pPr>
            <a:r>
              <a:rPr lang="en-US" dirty="0"/>
              <a:t>Lastly, personal values are also something to consider. Some students want to go to colleges where others share their personal values – like social justice or religion. If this is something that is important to you, make sure you include it when thinking about the type of college that is the right fit.</a:t>
            </a:r>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15</a:t>
            </a:fld>
            <a:endParaRPr lang="en-US"/>
          </a:p>
        </p:txBody>
      </p:sp>
    </p:spTree>
    <p:extLst>
      <p:ext uri="{BB962C8B-B14F-4D97-AF65-F5344CB8AC3E}">
        <p14:creationId xmlns:p14="http://schemas.microsoft.com/office/powerpoint/2010/main" val="3303838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making an initial list of colleges, students should narrow it down further by putting them in the categories of Reach, Target, and Safety. This categorization involves considering two questions: how likely am I to get in? How likely will I be able to afford it? Each individual will have different reach, target, and safety schools based on their academic and personal profiles. What is one person’s safety college may be another’s target college.</a:t>
            </a:r>
          </a:p>
          <a:p>
            <a:endParaRPr lang="en-US" dirty="0" smtClean="0"/>
          </a:p>
          <a:p>
            <a:r>
              <a:rPr lang="en-US" dirty="0" smtClean="0"/>
              <a:t>Reach schools: These are academically challenging schools. You may not quite fit the college’s high academic standards. These are colleges and universities that have a selective admissions process. In addition, these schools have a high cost of attendance. If admitted, the student may not be able to afford it. A reach school is not necessarily a “dream school.” These are schools that will be a reach for you to get into because you don’t meet the academic profile of the typical incoming student or the cost of attendance is prohibitive. </a:t>
            </a:r>
          </a:p>
          <a:p>
            <a:endParaRPr lang="en-US" dirty="0" smtClean="0"/>
          </a:p>
          <a:p>
            <a:r>
              <a:rPr lang="en-US" dirty="0" smtClean="0"/>
              <a:t>Target schools: These are colleges and universities in which the student is likely to be admitted based on his or her academic profile. The student would be pretty happy attending that college – it has the factors identified as being important in finding the right fit. Also, these colleges and universities would not be financially overwhelming to attend.</a:t>
            </a:r>
          </a:p>
          <a:p>
            <a:endParaRPr lang="en-US" dirty="0" smtClean="0"/>
          </a:p>
          <a:p>
            <a:r>
              <a:rPr lang="en-US" dirty="0" smtClean="0"/>
              <a:t>Safety schools: These are colleges and universities where the student is almost certain to be admitted. You feel like this school would be a pretty good fit for you, and that you’d be happy and can get a good education at this college. It’s affordable for with reasonable effort. A “safety” school is not a “back up school that you don’t actually want to go to” – which is frequently how high school seniors think of them. It’s a school where you can be reasonably certain of being admitted, where you would be happy, and one that you can afford.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16</a:t>
            </a:fld>
            <a:endParaRPr lang="en-US"/>
          </a:p>
        </p:txBody>
      </p:sp>
    </p:spTree>
    <p:extLst>
      <p:ext uri="{BB962C8B-B14F-4D97-AF65-F5344CB8AC3E}">
        <p14:creationId xmlns:p14="http://schemas.microsoft.com/office/powerpoint/2010/main" val="4001361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top two student questions are often “where should I apply?” and “how many schools?”</a:t>
            </a:r>
          </a:p>
          <a:p>
            <a:endParaRPr lang="en-US" baseline="0" dirty="0" smtClean="0"/>
          </a:p>
          <a:p>
            <a:r>
              <a:rPr lang="en-US" baseline="0" dirty="0" smtClean="0"/>
              <a:t>I recommend that students plan on applying to 3-6 colleges. Quality is better than quantity with college applications, and admissions officers are looking for students who really want to go to their school. If students walk in with a list of 15 colleges they plan on applying to, use the factors suggested on the “finding the right fit” slide to help them narrow that list. </a:t>
            </a:r>
          </a:p>
          <a:p>
            <a:endParaRPr lang="en-US" baseline="0" dirty="0" smtClean="0"/>
          </a:p>
          <a:p>
            <a:r>
              <a:rPr lang="en-US" baseline="0" dirty="0" smtClean="0"/>
              <a:t>Once students have a list of 3-6 colleges they plan on applying to, they should ask themselves three questions.</a:t>
            </a:r>
          </a:p>
          <a:p>
            <a:endParaRPr lang="en-US" baseline="0" dirty="0" smtClean="0"/>
          </a:p>
          <a:p>
            <a:pPr marL="232943" indent="-232943">
              <a:buAutoNum type="arabicPeriod"/>
            </a:pPr>
            <a:r>
              <a:rPr lang="en-US" baseline="0" dirty="0" smtClean="0"/>
              <a:t>How likely are you to get in? If a student walks in, and his list of schools includes all colleges that would be a stretch for him to get into, help him identify some more realistic options. It’s okay to apply to colleges where getting in isn’t a sure thing, but I suggest having 1-2 colleges like that on a student’s list. </a:t>
            </a:r>
          </a:p>
          <a:p>
            <a:pPr marL="232943" indent="-232943">
              <a:buAutoNum type="arabicPeriod"/>
            </a:pPr>
            <a:r>
              <a:rPr lang="en-US" baseline="0" dirty="0" smtClean="0"/>
              <a:t>How likely will you be able to afford it? Even if offered enough financial aid, will you realistically be able to afford it? What’s your projected student loan debt if you attend a high cost college? </a:t>
            </a:r>
          </a:p>
          <a:p>
            <a:pPr marL="232943" indent="-232943">
              <a:buAutoNum type="arabicPeriod"/>
            </a:pPr>
            <a:r>
              <a:rPr lang="en-US" baseline="0" dirty="0" smtClean="0"/>
              <a:t>Will you be happy there? Is it a good match for you?</a:t>
            </a:r>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17</a:t>
            </a:fld>
            <a:endParaRPr lang="en-US"/>
          </a:p>
        </p:txBody>
      </p:sp>
    </p:spTree>
    <p:extLst>
      <p:ext uri="{BB962C8B-B14F-4D97-AF65-F5344CB8AC3E}">
        <p14:creationId xmlns:p14="http://schemas.microsoft.com/office/powerpoint/2010/main" val="4114115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One great place</a:t>
            </a:r>
            <a:r>
              <a:rPr lang="en-US" baseline="0" dirty="0" smtClean="0"/>
              <a:t> where students can go to get information to help with their college search is Ready Set Grad. This is a “one stop” </a:t>
            </a:r>
            <a:r>
              <a:rPr lang="en-US" dirty="0" smtClean="0"/>
              <a:t>information and awareness website for students, families, and educators that is objective,</a:t>
            </a:r>
            <a:r>
              <a:rPr lang="en-US" baseline="0" dirty="0" smtClean="0"/>
              <a:t> not necessarily branded by a particular organization, sector or agency, and is thorough, comprehensive and up-to-date</a:t>
            </a:r>
            <a:r>
              <a:rPr lang="en-US" dirty="0" smtClean="0"/>
              <a:t>.  Ready, Set, Grad focuses on college readiness</a:t>
            </a:r>
            <a:r>
              <a:rPr lang="en-US" baseline="0" dirty="0" smtClean="0"/>
              <a:t> and financial aid, with content split into categories by student grade-level, parent, and educator.</a:t>
            </a:r>
            <a:endParaRPr lang="en-US" dirty="0" smtClean="0"/>
          </a:p>
          <a:p>
            <a:endParaRPr lang="en-US" dirty="0" smtClean="0"/>
          </a:p>
          <a:p>
            <a:r>
              <a:rPr lang="en-US" dirty="0" smtClean="0"/>
              <a:t>There is a search tool available on the site where students can start exploring academic programs available in Washington.</a:t>
            </a:r>
            <a:r>
              <a:rPr lang="en-US" baseline="0" dirty="0" smtClean="0"/>
              <a:t> As well as a “Timeline” feature in each grade level that breaks out tasks by month. The 12</a:t>
            </a:r>
            <a:r>
              <a:rPr lang="en-US" baseline="30000" dirty="0" smtClean="0"/>
              <a:t>th</a:t>
            </a:r>
            <a:r>
              <a:rPr lang="en-US" baseline="0" dirty="0" smtClean="0"/>
              <a:t> grade timeline includes a link to all of the admissions and financial aid deadlines in Washington.</a:t>
            </a:r>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18</a:t>
            </a:fld>
            <a:endParaRPr lang="en-US"/>
          </a:p>
        </p:txBody>
      </p:sp>
    </p:spTree>
    <p:extLst>
      <p:ext uri="{BB962C8B-B14F-4D97-AF65-F5344CB8AC3E}">
        <p14:creationId xmlns:p14="http://schemas.microsoft.com/office/powerpoint/2010/main" val="3233650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there is another presentation about the FAFSA and financial aid award letters,</a:t>
            </a:r>
            <a:r>
              <a:rPr lang="en-US" baseline="0" dirty="0" smtClean="0"/>
              <a:t> I want to introduce the FAFSA here, but I won’t go into it in great detail.</a:t>
            </a:r>
          </a:p>
          <a:p>
            <a:endParaRPr lang="en-US" baseline="0" dirty="0" smtClean="0"/>
          </a:p>
          <a:p>
            <a:r>
              <a:rPr lang="en-US" baseline="0" dirty="0" smtClean="0"/>
              <a:t>FAFSA stands for Free Application for Federal Student Aid. It determines a student’s expected family contribution to college.  It is required in order to access federal and state aid, including federal student loans, work-study, and grants. It also may be required by some scholarship providers.</a:t>
            </a:r>
          </a:p>
          <a:p>
            <a:endParaRPr lang="en-US" baseline="0" dirty="0" smtClean="0"/>
          </a:p>
          <a:p>
            <a:r>
              <a:rPr lang="en-US" baseline="0" dirty="0" smtClean="0"/>
              <a:t>It must be filed senior year and every year the student is in college. </a:t>
            </a:r>
          </a:p>
          <a:p>
            <a:endParaRPr lang="en-US" baseline="0" dirty="0" smtClean="0"/>
          </a:p>
          <a:p>
            <a:r>
              <a:rPr lang="en-US" baseline="0" dirty="0" smtClean="0"/>
              <a:t>There are several things students should do in September. Students and parents no longer need a PIN to sign the FAFSA. Now they need an FSA ID. Each student and one parent/guardian needs an FSA ID to complete the FAFSA. This process can be time-consuming for some families, so it’s a good idea for people to do this prior to filing the FAFSA in October.</a:t>
            </a:r>
          </a:p>
          <a:p>
            <a:endParaRPr lang="en-US" baseline="0" dirty="0" smtClean="0"/>
          </a:p>
          <a:p>
            <a:r>
              <a:rPr lang="en-US" baseline="0" dirty="0" smtClean="0"/>
              <a:t>It opens October 1, 2017 for the 2018-19 year. Colleges set priority FAFSA deadlines, so students should make sure to file their FAFSA by the priority deadline. </a:t>
            </a:r>
            <a:r>
              <a:rPr lang="en-US" dirty="0" smtClean="0"/>
              <a:t>College Bound Scholarship students need to file as soon after October 1</a:t>
            </a:r>
            <a:r>
              <a:rPr lang="en-US" baseline="30000" dirty="0" smtClean="0"/>
              <a:t>st</a:t>
            </a:r>
            <a:r>
              <a:rPr lang="en-US" dirty="0" smtClean="0"/>
              <a:t> and follow their prospective colleges deadlines</a:t>
            </a:r>
          </a:p>
          <a:p>
            <a:endParaRPr lang="en-US" u="none" baseline="0" dirty="0" smtClean="0"/>
          </a:p>
          <a:p>
            <a:r>
              <a:rPr lang="en-US" u="none" baseline="0" dirty="0" smtClean="0"/>
              <a:t>Again, as a reminder, the 2018-1 FAFSA and WASFA will open on October 1, 2016. Students will be able to use their completed 2015 taxes to complete the FAFSA – and will not longer need to log back in and update their tax information later on.</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19</a:t>
            </a:fld>
            <a:endParaRPr lang="en-US"/>
          </a:p>
        </p:txBody>
      </p:sp>
    </p:spTree>
    <p:extLst>
      <p:ext uri="{BB962C8B-B14F-4D97-AF65-F5344CB8AC3E}">
        <p14:creationId xmlns:p14="http://schemas.microsoft.com/office/powerpoint/2010/main" val="1109084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01D6A-B479-46B2-839F-B26FFDD9B5CD}" type="slidenum">
              <a:rPr lang="en-US" smtClean="0"/>
              <a:t>2</a:t>
            </a:fld>
            <a:endParaRPr lang="en-US"/>
          </a:p>
        </p:txBody>
      </p:sp>
    </p:spTree>
    <p:extLst>
      <p:ext uri="{BB962C8B-B14F-4D97-AF65-F5344CB8AC3E}">
        <p14:creationId xmlns:p14="http://schemas.microsoft.com/office/powerpoint/2010/main" val="1620490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 </a:t>
            </a:r>
            <a:r>
              <a:rPr lang="en-US" dirty="0" err="1" smtClean="0"/>
              <a:t>DREAMers</a:t>
            </a:r>
            <a:r>
              <a:rPr lang="en-US" dirty="0" smtClean="0"/>
              <a:t> can be considered for some state aid programs.  Not eligible for federal aid.  </a:t>
            </a:r>
          </a:p>
          <a:p>
            <a:endParaRPr lang="en-US" dirty="0" smtClean="0"/>
          </a:p>
          <a:p>
            <a:r>
              <a:rPr lang="en-US" dirty="0" smtClean="0"/>
              <a:t>The Washington State legislature expanded the State Need Grant program to students with undocumented citizenship who meet the same criteria as necessary to meet in-state tuition requirements. (top three bullets). </a:t>
            </a:r>
          </a:p>
          <a:p>
            <a:endParaRPr lang="en-US" dirty="0" smtClean="0"/>
          </a:p>
          <a:p>
            <a:r>
              <a:rPr lang="en-US" dirty="0" smtClean="0"/>
              <a:t>The SNG/CBS DACA</a:t>
            </a:r>
            <a:r>
              <a:rPr lang="en-US" baseline="0" dirty="0" smtClean="0"/>
              <a:t> change was made due to federal guidance interpreted by the state Attorney General’s office. Not a legislative change.</a:t>
            </a:r>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20</a:t>
            </a:fld>
            <a:endParaRPr lang="en-US"/>
          </a:p>
        </p:txBody>
      </p:sp>
    </p:spTree>
    <p:extLst>
      <p:ext uri="{BB962C8B-B14F-4D97-AF65-F5344CB8AC3E}">
        <p14:creationId xmlns:p14="http://schemas.microsoft.com/office/powerpoint/2010/main" val="1071203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Students will file </a:t>
            </a:r>
            <a:r>
              <a:rPr lang="en-US" u="sng" baseline="0" dirty="0" smtClean="0"/>
              <a:t>either</a:t>
            </a:r>
            <a:r>
              <a:rPr lang="en-US" u="none" baseline="0" dirty="0" smtClean="0"/>
              <a:t> the FAFSA </a:t>
            </a:r>
            <a:r>
              <a:rPr lang="en-US" u="sng" baseline="0" dirty="0" smtClean="0"/>
              <a:t>or</a:t>
            </a:r>
            <a:r>
              <a:rPr lang="en-US" u="none" baseline="0" dirty="0" smtClean="0"/>
              <a:t> the WASFA – not both. The WASFA application begins with questions designed to determine whether or not a student is eligible for the WASFA. Students should start a WASFA by going to our website at readysetgrad.org/</a:t>
            </a:r>
            <a:r>
              <a:rPr lang="en-US" u="none" baseline="0" dirty="0" err="1" smtClean="0"/>
              <a:t>wasfa</a:t>
            </a:r>
            <a:endParaRPr lang="en-US" u="none" baseline="0" dirty="0" smtClean="0"/>
          </a:p>
          <a:p>
            <a:endParaRPr lang="en-US" u="none" baseline="0" dirty="0" smtClean="0"/>
          </a:p>
          <a:p>
            <a:r>
              <a:rPr lang="en-US" u="none" baseline="0" dirty="0" smtClean="0"/>
              <a:t>In general, most of the students you are working with will be able to file the FAFSA. The FAFSA requires students to have a valid social security number. It can be filed by US citizens or US nationals, US permanent residents (those with a green card), and some non-residents. I can’t list all of the non-resident conditions here – check the Federal Student Aid website (fsa.ed.gov) to see if a student is eligible. Students granted refugee status are eligible to file the FAFSA. </a:t>
            </a:r>
          </a:p>
          <a:p>
            <a:endParaRPr lang="en-US" u="none" baseline="0" dirty="0" smtClean="0"/>
          </a:p>
          <a:p>
            <a:r>
              <a:rPr lang="en-US" u="none" baseline="0" dirty="0" smtClean="0"/>
              <a:t>The WASFA is for non-citizen students, including students with DACA. They must meet the residency requirements outlined on the previous slide. </a:t>
            </a:r>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21</a:t>
            </a:fld>
            <a:endParaRPr lang="en-US"/>
          </a:p>
        </p:txBody>
      </p:sp>
    </p:spTree>
    <p:extLst>
      <p:ext uri="{BB962C8B-B14F-4D97-AF65-F5344CB8AC3E}">
        <p14:creationId xmlns:p14="http://schemas.microsoft.com/office/powerpoint/2010/main" val="3328698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Scholarship season also begins in September. The</a:t>
            </a:r>
            <a:r>
              <a:rPr lang="en-US" baseline="0" dirty="0" smtClean="0"/>
              <a:t> Washboard is a great website for Washington students looking for scholarships. It acts like a match.com or eHarmony for students and scholarships. </a:t>
            </a:r>
            <a:r>
              <a:rPr lang="en-US" dirty="0"/>
              <a:t>Scholarship providers build a listing for each scholarship they want to offer on our site. This listing provides all the necessary information for potential applicants.</a:t>
            </a:r>
          </a:p>
          <a:p>
            <a:endParaRPr lang="en-US" dirty="0"/>
          </a:p>
          <a:p>
            <a:r>
              <a:rPr lang="en-US" dirty="0"/>
              <a:t>Students-scholarship seekers-create a profile online, which is then compared to all available scholarships. A list of the seeker’s best scholarship matches is immediately displayed to them online.</a:t>
            </a:r>
          </a:p>
          <a:p>
            <a:r>
              <a:rPr lang="en-US" dirty="0"/>
              <a:t> </a:t>
            </a:r>
          </a:p>
          <a:p>
            <a:r>
              <a:rPr lang="en-US" dirty="0"/>
              <a:t>The seeker creates an application for their matches after reading the details provided. </a:t>
            </a:r>
          </a:p>
          <a:p>
            <a:r>
              <a:rPr lang="en-US" dirty="0"/>
              <a:t>Seekers can apply for as many scholarships as they choose.</a:t>
            </a:r>
          </a:p>
          <a:p>
            <a:r>
              <a:rPr lang="en-US" dirty="0"/>
              <a:t> </a:t>
            </a:r>
          </a:p>
          <a:p>
            <a:r>
              <a:rPr lang="en-US" dirty="0"/>
              <a:t>The scholarship seeker submits an application to the provider either by mail, by website, or by using theWashBoard.org as the electronic application host.</a:t>
            </a:r>
          </a:p>
          <a:p>
            <a:r>
              <a:rPr lang="en-US" dirty="0"/>
              <a:t> </a:t>
            </a:r>
          </a:p>
          <a:p>
            <a:pPr defTabSz="931774">
              <a:defRPr/>
            </a:pPr>
            <a:r>
              <a:rPr lang="en-US" dirty="0"/>
              <a:t>The provider reviews their applications. If theWashBoard.org serves as the electronic host, the provider can review applications online or download and print. The site can also be used to email applicants about their scholarship status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22</a:t>
            </a:fld>
            <a:endParaRPr lang="en-US"/>
          </a:p>
        </p:txBody>
      </p:sp>
    </p:spTree>
    <p:extLst>
      <p:ext uri="{BB962C8B-B14F-4D97-AF65-F5344CB8AC3E}">
        <p14:creationId xmlns:p14="http://schemas.microsoft.com/office/powerpoint/2010/main" val="3498211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23</a:t>
            </a:fld>
            <a:endParaRPr lang="en-US"/>
          </a:p>
        </p:txBody>
      </p:sp>
    </p:spTree>
    <p:extLst>
      <p:ext uri="{BB962C8B-B14F-4D97-AF65-F5344CB8AC3E}">
        <p14:creationId xmlns:p14="http://schemas.microsoft.com/office/powerpoint/2010/main" val="2263403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suggestions for working with families during the college exploration</a:t>
            </a:r>
            <a:r>
              <a:rPr lang="en-US" baseline="0" dirty="0" smtClean="0"/>
              <a:t> process. </a:t>
            </a:r>
          </a:p>
          <a:p>
            <a:endParaRPr lang="en-US" baseline="0" dirty="0" smtClean="0"/>
          </a:p>
          <a:p>
            <a:r>
              <a:rPr lang="en-US" baseline="0" dirty="0" smtClean="0"/>
              <a:t>Parents/guardians should have a conversation with their child about his or her college plans. Be open during this conversation, too. If your kid wants to be a Cougar and your entire family are Huskies, listen to your child’s reasons. </a:t>
            </a:r>
          </a:p>
          <a:p>
            <a:endParaRPr lang="en-US" baseline="0" dirty="0" smtClean="0"/>
          </a:p>
          <a:p>
            <a:r>
              <a:rPr lang="en-US" baseline="0" dirty="0" smtClean="0"/>
              <a:t>Help your child network for potential scholarships as well. Your coworker may be connected to an organization that gives scholarships to students. Ask questions and introduce your child to friends and coworkers that could potentially help in the scholarship search. </a:t>
            </a:r>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24</a:t>
            </a:fld>
            <a:endParaRPr lang="en-US"/>
          </a:p>
        </p:txBody>
      </p:sp>
    </p:spTree>
    <p:extLst>
      <p:ext uri="{BB962C8B-B14F-4D97-AF65-F5344CB8AC3E}">
        <p14:creationId xmlns:p14="http://schemas.microsoft.com/office/powerpoint/2010/main" val="3831163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students apply early decision to a school, they should also apply to other schools via regular decision. Early decision notification from a school may not occur before regular decision deadlines, and students should make sure they have other options. Also, an early decision offer can be declined for financial aid reasons – and students will want other offers to compare the early decision offer with should they be admitted. </a:t>
            </a:r>
          </a:p>
          <a:p>
            <a:endParaRPr lang="en-US" dirty="0"/>
          </a:p>
          <a:p>
            <a:r>
              <a:rPr lang="en-US" dirty="0"/>
              <a:t>Also, some regular decision application deadlines will occur as early as December 1st. Students should keep an eye on their application calendars and make sure everything gets sent in by the deadline!</a:t>
            </a:r>
          </a:p>
          <a:p>
            <a:endParaRPr lang="en-US" dirty="0"/>
          </a:p>
          <a:p>
            <a:pPr defTabSz="931774">
              <a:defRPr/>
            </a:pPr>
            <a:r>
              <a:rPr lang="en-US" dirty="0"/>
              <a:t>Attend a financial aid workshop at your high school. These generally occur in October -  November</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25</a:t>
            </a:fld>
            <a:endParaRPr lang="en-US"/>
          </a:p>
        </p:txBody>
      </p:sp>
    </p:spTree>
    <p:extLst>
      <p:ext uri="{BB962C8B-B14F-4D97-AF65-F5344CB8AC3E}">
        <p14:creationId xmlns:p14="http://schemas.microsoft.com/office/powerpoint/2010/main" val="4060179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October, students will draft admissions essays. Students should make an appointment to talk with an English teacher and/or counselor about their essays. Get feedback from at least one other person before making final revisions and submitting them.</a:t>
            </a:r>
          </a:p>
          <a:p>
            <a:endParaRPr lang="en-US" dirty="0" smtClean="0"/>
          </a:p>
          <a:p>
            <a:r>
              <a:rPr lang="en-US" dirty="0" smtClean="0"/>
              <a:t>October is when students order official high school transcripts and send them to the colleges and universities to which they are applying.</a:t>
            </a:r>
          </a:p>
          <a:p>
            <a:endParaRPr lang="en-US" dirty="0" smtClean="0"/>
          </a:p>
          <a:p>
            <a:r>
              <a:rPr lang="en-US" dirty="0" smtClean="0"/>
              <a:t>Also, typically the last test date most four year colleges will consider for admission falls in October. To register for the SAT, go to www.collegeboard.org. If you want to take the ACT, go to www.actstudent.org. </a:t>
            </a:r>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26</a:t>
            </a:fld>
            <a:endParaRPr lang="en-US"/>
          </a:p>
        </p:txBody>
      </p:sp>
    </p:spTree>
    <p:extLst>
      <p:ext uri="{BB962C8B-B14F-4D97-AF65-F5344CB8AC3E}">
        <p14:creationId xmlns:p14="http://schemas.microsoft.com/office/powerpoint/2010/main" val="2378765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smtClean="0"/>
              <a:t>One resource that WSAC offers to</a:t>
            </a:r>
            <a:r>
              <a:rPr lang="en-US" baseline="0" dirty="0" smtClean="0"/>
              <a:t> assist high schools with college application completion is the 12</a:t>
            </a:r>
            <a:r>
              <a:rPr lang="en-US" baseline="30000" dirty="0" smtClean="0"/>
              <a:t>th</a:t>
            </a:r>
            <a:r>
              <a:rPr lang="en-US" baseline="0" dirty="0" smtClean="0"/>
              <a:t> Year Campaign. This combines the College Application Campaign and College Goal Washington into one larger campaign. It links the college application and financial aid processes, providing support for senior year. </a:t>
            </a:r>
            <a:r>
              <a:rPr lang="en-US" dirty="0" smtClean="0"/>
              <a:t>Get help with your college applications and financial aid application.</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27</a:t>
            </a:fld>
            <a:endParaRPr lang="en-US"/>
          </a:p>
        </p:txBody>
      </p:sp>
    </p:spTree>
    <p:extLst>
      <p:ext uri="{BB962C8B-B14F-4D97-AF65-F5344CB8AC3E}">
        <p14:creationId xmlns:p14="http://schemas.microsoft.com/office/powerpoint/2010/main" val="2433047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9478" rtl="0" eaLnBrk="1" fontAlgn="auto" latinLnBrk="0" hangingPunct="1">
              <a:lnSpc>
                <a:spcPct val="100000"/>
              </a:lnSpc>
              <a:spcBef>
                <a:spcPts val="0"/>
              </a:spcBef>
              <a:spcAft>
                <a:spcPts val="0"/>
              </a:spcAft>
              <a:buClrTx/>
              <a:buSzTx/>
              <a:buFontTx/>
              <a:buNone/>
              <a:tabLst/>
              <a:defRPr/>
            </a:pPr>
            <a:r>
              <a:rPr lang="en-US" sz="1200" dirty="0" smtClean="0"/>
              <a:t>Part of a national program that helps students and families complete the FAFSA.</a:t>
            </a:r>
          </a:p>
          <a:p>
            <a:pPr defTabSz="949478">
              <a:defRPr/>
            </a:pPr>
            <a:endParaRPr lang="en-US" dirty="0" smtClean="0"/>
          </a:p>
          <a:p>
            <a:pPr defTabSz="949478">
              <a:defRPr/>
            </a:pPr>
            <a:endParaRPr lang="en-US" dirty="0" smtClean="0"/>
          </a:p>
          <a:p>
            <a:pPr defTabSz="949478">
              <a:defRPr/>
            </a:pPr>
            <a:r>
              <a:rPr lang="en-US" dirty="0" smtClean="0"/>
              <a:t>In October and November, students will complete a FAFSA or WASFA. One of the best places to do this is at a College Goal Washington event. Check http://readysetgrad.org/educators/grad/college-goal for more information on events in your area. At College Goal Washington, trained volunteers will help students and families fill out the FAFSA or WASFA. These volunteers can help negotiate special situations – for example, if you are an independent student. </a:t>
            </a:r>
          </a:p>
          <a:p>
            <a:pPr defTabSz="949478">
              <a:defRPr/>
            </a:pPr>
            <a:r>
              <a:rPr lang="en-US" dirty="0" smtClean="0"/>
              <a:t>You have the option of supporting College</a:t>
            </a:r>
            <a:r>
              <a:rPr lang="en-US" baseline="0" dirty="0" smtClean="0"/>
              <a:t> Goal Washington through either hosting an event at your school, or by promoting and supporting an event in your town/near you.</a:t>
            </a:r>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28</a:t>
            </a:fld>
            <a:endParaRPr lang="en-US"/>
          </a:p>
        </p:txBody>
      </p:sp>
    </p:spTree>
    <p:extLst>
      <p:ext uri="{BB962C8B-B14F-4D97-AF65-F5344CB8AC3E}">
        <p14:creationId xmlns:p14="http://schemas.microsoft.com/office/powerpoint/2010/main" val="746428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In November, students</a:t>
            </a:r>
            <a:r>
              <a:rPr lang="en-US" baseline="0" dirty="0" smtClean="0"/>
              <a:t> will finish application essays. This is also a great time to visit the campuses of the colleges they are interested in. </a:t>
            </a:r>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29</a:t>
            </a:fld>
            <a:endParaRPr lang="en-US"/>
          </a:p>
        </p:txBody>
      </p:sp>
    </p:spTree>
    <p:extLst>
      <p:ext uri="{BB962C8B-B14F-4D97-AF65-F5344CB8AC3E}">
        <p14:creationId xmlns:p14="http://schemas.microsoft.com/office/powerpoint/2010/main" val="1929637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 want to start out with an overview of the entire process</a:t>
            </a:r>
            <a:r>
              <a:rPr lang="en-US" baseline="0" dirty="0" smtClean="0"/>
              <a:t> to make sure we have a good grasp of the topic. Then, I’ll go over the parts of a college application, as well as what admissions officers look for. I’ll discuss the senior year timeline and go over some resources available to help out.</a:t>
            </a:r>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3</a:t>
            </a:fld>
            <a:endParaRPr lang="en-US"/>
          </a:p>
        </p:txBody>
      </p:sp>
    </p:spTree>
    <p:extLst>
      <p:ext uri="{BB962C8B-B14F-4D97-AF65-F5344CB8AC3E}">
        <p14:creationId xmlns:p14="http://schemas.microsoft.com/office/powerpoint/2010/main" val="985104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November and December bring early admission application deadlines. There are two types of early admission – early decision and early action. Both involve an earlier deadline than regular admissions decisions. With both, students will be notified of the college’s decision earlier than had you applied at the regular deadline.</a:t>
            </a:r>
          </a:p>
          <a:p>
            <a:endParaRPr lang="en-US" dirty="0"/>
          </a:p>
          <a:p>
            <a:r>
              <a:rPr lang="en-US" dirty="0"/>
              <a:t>Each college handles early decision and early action differently. Most colleges and universities do a binding early decision, in which you agree to attend that specific university if offered admission in exchange for early consideration. The advantage to applying via early decision is that, traditionally, highly selective colleges and universities admit a greater proportion of their early decision applicants than their regular decision applicants. If you go back on this agreement, it is unlikely that another highly selective college or university will admit the student. A student can seek release from an early decision obligation on the grounds of financial hardship. The major drawback to early decision is that it leaves the student with little room to compare financial aid packages to select a college based on affordability. </a:t>
            </a:r>
          </a:p>
          <a:p>
            <a:endParaRPr lang="en-US" dirty="0"/>
          </a:p>
          <a:p>
            <a:r>
              <a:rPr lang="en-US" dirty="0"/>
              <a:t>Early action programs allow you to apply to a college or university early and get the early notification without being obligated to attend that college or university. Students get earlier notification without being obligated to go that college or university. Students can apply to several colleges and universities via early action, but only one via early decision. Early action gives the student a later deadline for committing as well.</a:t>
            </a:r>
          </a:p>
          <a:p>
            <a:endParaRPr lang="en-US" dirty="0"/>
          </a:p>
          <a:p>
            <a:r>
              <a:rPr lang="en-US" dirty="0"/>
              <a:t>There are pros and cons to early decision and early action. If a student is 100% certain that they want to go to Stanford University (for example), then go ahead and apply via early decision. Keep in mind that the financial aid package you may be offered may not meet your needs, and that it will be difficult to get out of your contract if admitted. However, if you are admitted early decision, you’ll avoid the anxiety of choosing a college during the second semester of your senior year, when you’re also taking AP exams and getting ready to graduate. Also, there may be scholarships that only early decision candidates are eligible for. It’s a good idea to weigh the pros and cons of applying via early decision before doing so. </a:t>
            </a:r>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30</a:t>
            </a:fld>
            <a:endParaRPr lang="en-US"/>
          </a:p>
        </p:txBody>
      </p:sp>
    </p:spTree>
    <p:extLst>
      <p:ext uri="{BB962C8B-B14F-4D97-AF65-F5344CB8AC3E}">
        <p14:creationId xmlns:p14="http://schemas.microsoft.com/office/powerpoint/2010/main" val="907788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Continue</a:t>
            </a:r>
            <a:r>
              <a:rPr lang="en-US" baseline="0" dirty="0" smtClean="0"/>
              <a:t> completing college and scholarship applications. </a:t>
            </a:r>
          </a:p>
          <a:p>
            <a:endParaRPr lang="en-US" baseline="0" dirty="0" smtClean="0"/>
          </a:p>
          <a:p>
            <a:r>
              <a:rPr lang="en-US" baseline="0" dirty="0" smtClean="0"/>
              <a:t>Also, students should keep their grades up! It is a myth that senior spring is easy. Students should keep taking tough academic courses. If they “slack off” too much, colleges and universities can rescind the offer of admission.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31</a:t>
            </a:fld>
            <a:endParaRPr lang="en-US"/>
          </a:p>
        </p:txBody>
      </p:sp>
    </p:spTree>
    <p:extLst>
      <p:ext uri="{BB962C8B-B14F-4D97-AF65-F5344CB8AC3E}">
        <p14:creationId xmlns:p14="http://schemas.microsoft.com/office/powerpoint/2010/main" val="4136579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both parents and students file taxes, students need to log back into the FAFSA and update it with tax information using the IRS data retrieval tool and make any corrections. Some parents will see this as an “extra step” and will want to wait until March and April to complete an initial FAFSA submission. It’s better to file it early, in January or February, using estimated income from the previous years’ taxes, in order to be eligible for the widest amount of financial aid possible. </a:t>
            </a:r>
          </a:p>
          <a:p>
            <a:endParaRPr lang="en-US" dirty="0" smtClean="0"/>
          </a:p>
          <a:p>
            <a:r>
              <a:rPr lang="en-US" dirty="0" smtClean="0"/>
              <a:t>In March and April, students will start receiving acceptance letters and financial aid award packages from four-year colleges. They should make their choice, keeping in mind that their dream school may not be the one that offers the most aid. Students should make sure they are making the choice that is the most affordable and best fit for them.</a:t>
            </a:r>
          </a:p>
          <a:p>
            <a:endParaRPr lang="en-US" dirty="0" smtClean="0"/>
          </a:p>
          <a:p>
            <a:r>
              <a:rPr lang="en-US" dirty="0" smtClean="0"/>
              <a:t>After making their decision, students should send in any required deposits or housing decisions. These can vary from $200-$400 depending on the school. If the deposit is a financial hardship for the student, the student should call the college admissions office and the financial aid office to see if there are other options. It may be possible to defer the deposit to the fall so it can be paid out of the student’s financial aid package. </a:t>
            </a:r>
          </a:p>
          <a:p>
            <a:endParaRPr lang="en-US" dirty="0" smtClean="0"/>
          </a:p>
          <a:p>
            <a:r>
              <a:rPr lang="en-US" dirty="0" smtClean="0"/>
              <a:t>Students should make sure they meet the response deadlines set by each college,</a:t>
            </a:r>
            <a:r>
              <a:rPr lang="en-US" baseline="0" dirty="0" smtClean="0"/>
              <a:t> to ensure that materials make it to the college on time.</a:t>
            </a:r>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32</a:t>
            </a:fld>
            <a:endParaRPr lang="en-US"/>
          </a:p>
        </p:txBody>
      </p:sp>
    </p:spTree>
    <p:extLst>
      <p:ext uri="{BB962C8B-B14F-4D97-AF65-F5344CB8AC3E}">
        <p14:creationId xmlns:p14="http://schemas.microsoft.com/office/powerpoint/2010/main" val="1010230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Need is the difference between the cost of attendance and the EFC. The need determines how much aid a student is eligible to receive, as this is the amount the college will try to match with available aid. </a:t>
            </a:r>
          </a:p>
          <a:p>
            <a:pPr defTabSz="931774">
              <a:defRPr/>
            </a:pPr>
            <a:endParaRPr lang="en-US" dirty="0"/>
          </a:p>
          <a:p>
            <a:pPr defTabSz="931774">
              <a:defRPr/>
            </a:pPr>
            <a:r>
              <a:rPr lang="en-US" dirty="0"/>
              <a:t>A financial aid award letter will also contain the award package, which is an outline of the different kinds of aid and the amounts that are being offered to the student. Scholarships, grants, work-study and loans will be on the award package. </a:t>
            </a:r>
          </a:p>
          <a:p>
            <a:pPr defTabSz="931774">
              <a:defRPr/>
            </a:pPr>
            <a:endParaRPr lang="en-US" dirty="0"/>
          </a:p>
          <a:p>
            <a:pPr defTabSz="931774">
              <a:defRPr/>
            </a:pPr>
            <a:r>
              <a:rPr lang="en-US" dirty="0"/>
              <a:t>The total award will be listed. This is the sum of all of the package component amounts. </a:t>
            </a:r>
          </a:p>
          <a:p>
            <a:pPr defTabSz="931774">
              <a:defRPr/>
            </a:pPr>
            <a:endParaRPr lang="en-US" dirty="0"/>
          </a:p>
          <a:p>
            <a:pPr defTabSz="931774">
              <a:defRPr/>
            </a:pPr>
            <a:r>
              <a:rPr lang="en-US" dirty="0"/>
              <a:t>The gap is any unmet need that remains between the cost of attendance and the award. </a:t>
            </a:r>
          </a:p>
          <a:p>
            <a:pPr defTabSz="931774">
              <a:defRPr/>
            </a:pPr>
            <a:endParaRPr lang="en-US" dirty="0"/>
          </a:p>
          <a:p>
            <a:pPr defTabSz="931774">
              <a:defRPr/>
            </a:pPr>
            <a:r>
              <a:rPr lang="en-US" dirty="0"/>
              <a:t>Award letters also give the student the option to accept, reject, or reduce different parts of the package. </a:t>
            </a:r>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33</a:t>
            </a:fld>
            <a:endParaRPr lang="en-US"/>
          </a:p>
        </p:txBody>
      </p:sp>
    </p:spTree>
    <p:extLst>
      <p:ext uri="{BB962C8B-B14F-4D97-AF65-F5344CB8AC3E}">
        <p14:creationId xmlns:p14="http://schemas.microsoft.com/office/powerpoint/2010/main" val="1543562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always encourage students to call the financial aid office and ask questions. As you’re working with students and families, these are some questions I suggest as a guideline to work through their letters.</a:t>
            </a:r>
          </a:p>
          <a:p>
            <a:endParaRPr lang="en-US" baseline="0" dirty="0" smtClean="0"/>
          </a:p>
          <a:p>
            <a:r>
              <a:rPr lang="en-US" baseline="0" dirty="0" smtClean="0"/>
              <a:t>The first thing students should be aware of is what is on their financial aid package. How much of it is in scholarships and grants versus student loans? What would be the total loan debt at each college they’ve received a financial aid package to?</a:t>
            </a:r>
          </a:p>
          <a:p>
            <a:endParaRPr lang="en-US" baseline="0" dirty="0" smtClean="0"/>
          </a:p>
          <a:p>
            <a:r>
              <a:rPr lang="en-US" baseline="0" dirty="0" smtClean="0"/>
              <a:t>If students have work-study, it’s a good idea for them to know how to access it. Most colleges and universities have an office that handles work-study jobs.</a:t>
            </a:r>
          </a:p>
          <a:p>
            <a:endParaRPr lang="en-US" baseline="0" dirty="0" smtClean="0"/>
          </a:p>
          <a:p>
            <a:r>
              <a:rPr lang="en-US" baseline="0" dirty="0" smtClean="0"/>
              <a:t>After required expenses are taken out, how much is left for the rest of the term to cover other expenses, like books? It’s always a good idea to remind students that once the money disbursed to their account is gone, it may be difficult to get any more that quarter (barring something like emergency medical expenses). And, if they have to ask for more aid, it usually comes in the form of a student loan. Students should practice careful budgeting to make sure their financial aid gets them through the term. </a:t>
            </a:r>
          </a:p>
          <a:p>
            <a:endParaRPr lang="en-US" baseline="0" dirty="0" smtClean="0"/>
          </a:p>
          <a:p>
            <a:r>
              <a:rPr lang="en-US" baseline="0" dirty="0" smtClean="0"/>
              <a:t>A renewable scholarship is one that a student receives every year he or she is in college. If any institution-specific scholarships are on the award letter, it’s a good idea to ask if those scholarships are renewable or just a one-time thing. </a:t>
            </a:r>
          </a:p>
          <a:p>
            <a:endParaRPr lang="en-US" baseline="0" dirty="0" smtClean="0"/>
          </a:p>
          <a:p>
            <a:r>
              <a:rPr lang="en-US" baseline="0" dirty="0" smtClean="0"/>
              <a:t>Students also need to be aware of Satisfactory Academic Progress. If they don’t pass enough credits, there is a possibility that they may not receive aid for the next quarter. Students should always be aware of what they need to do to maintain Satisfactory Academic Progress in order to keep their financial aid, and each college has a different SAP policy.</a:t>
            </a:r>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34</a:t>
            </a:fld>
            <a:endParaRPr lang="en-US"/>
          </a:p>
        </p:txBody>
      </p:sp>
    </p:spTree>
    <p:extLst>
      <p:ext uri="{BB962C8B-B14F-4D97-AF65-F5344CB8AC3E}">
        <p14:creationId xmlns:p14="http://schemas.microsoft.com/office/powerpoint/2010/main" val="13509568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how does a student make the choice about where to go? One of the best ways to figure this out is for the student to visit campus. But this isn’t always financially feasible for all students. As a result, I suggest they go back and look at the list of factors they identified as being important to them in a college. Of the colleges they’re choosing between, which has most (if not all) of the factors that the student identified as being essential to having that right fit? </a:t>
            </a:r>
          </a:p>
          <a:p>
            <a:endParaRPr lang="en-US" baseline="0" dirty="0" smtClean="0"/>
          </a:p>
          <a:p>
            <a:r>
              <a:rPr lang="en-US" baseline="0" dirty="0" smtClean="0"/>
              <a:t>Students should look at degree programs to make sure that the college has the degree or program they want. </a:t>
            </a:r>
          </a:p>
          <a:p>
            <a:endParaRPr lang="en-US" baseline="0" dirty="0" smtClean="0"/>
          </a:p>
          <a:p>
            <a:r>
              <a:rPr lang="en-US" baseline="0" dirty="0" smtClean="0"/>
              <a:t>Affordability is a huge consideration here. You may have to gently remind students that their “dream college” may not be the most affordable to them. That means that students may have to make a really tough choice.</a:t>
            </a:r>
          </a:p>
          <a:p>
            <a:endParaRPr lang="en-US" baseline="0" dirty="0" smtClean="0"/>
          </a:p>
          <a:p>
            <a:r>
              <a:rPr lang="en-US" baseline="0" dirty="0" smtClean="0"/>
              <a:t>It may sound silly, but students may want to give some thought to the weather at the college. Some colleges in the Midwest are so cold and snowy in the winter that students have to use underground tunnels to get to and from their classes. Will a student be comfortable at the college, or is the thought of a long winter daunting?</a:t>
            </a:r>
          </a:p>
          <a:p>
            <a:endParaRPr lang="en-US" baseline="0" dirty="0" smtClean="0"/>
          </a:p>
          <a:p>
            <a:r>
              <a:rPr lang="en-US" baseline="0" dirty="0" smtClean="0"/>
              <a:t>Also, check the college paper to get a pulse on what students at the college are concerned about at their college. The college paper, too, is also a great way for high school students to get an idea of what life on that particular college campus is like. </a:t>
            </a:r>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35</a:t>
            </a:fld>
            <a:endParaRPr lang="en-US"/>
          </a:p>
        </p:txBody>
      </p:sp>
    </p:spTree>
    <p:extLst>
      <p:ext uri="{BB962C8B-B14F-4D97-AF65-F5344CB8AC3E}">
        <p14:creationId xmlns:p14="http://schemas.microsoft.com/office/powerpoint/2010/main" val="517765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1st is the National Candidates Reply Date. According to NACAC best practices, no college can require students to commit to attending prior to May 1. Most colleges and universities will have the student make the decision online. If a student knows prior to May 1 where she wants to go, she should tell the college. You don’t want to wait until 11:59 PM on May 1 only to have technical issues!</a:t>
            </a:r>
          </a:p>
          <a:p>
            <a:endParaRPr lang="en-US" dirty="0"/>
          </a:p>
          <a:p>
            <a:r>
              <a:rPr lang="en-US" dirty="0"/>
              <a:t>While most colleges and universities do participate in the National Candidates Reply Date, many do not. Students always need to be aware of deadlines.</a:t>
            </a:r>
          </a:p>
          <a:p>
            <a:endParaRPr lang="en-US" dirty="0"/>
          </a:p>
          <a:p>
            <a:r>
              <a:rPr lang="en-US" dirty="0"/>
              <a:t>Send thank you letters to teachers, counselors, and references who helped. It’s a nice gesture, and makes them more likely to help you again in the future.</a:t>
            </a:r>
          </a:p>
          <a:p>
            <a:endParaRPr lang="en-US" dirty="0"/>
          </a:p>
          <a:p>
            <a:r>
              <a:rPr lang="en-US" dirty="0"/>
              <a:t>Students need to request that their final transcript to be sent to the college s/he plans on attending. </a:t>
            </a:r>
          </a:p>
          <a:p>
            <a:endParaRPr lang="en-US" dirty="0"/>
          </a:p>
          <a:p>
            <a:r>
              <a:rPr lang="en-US" dirty="0"/>
              <a:t>Finalize housing, deposits, orientation date and classes. </a:t>
            </a:r>
          </a:p>
          <a:p>
            <a:endParaRPr lang="en-US" dirty="0"/>
          </a:p>
          <a:p>
            <a:r>
              <a:rPr lang="en-US" dirty="0"/>
              <a:t>And finally, students graduate!</a:t>
            </a:r>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36</a:t>
            </a:fld>
            <a:endParaRPr lang="en-US"/>
          </a:p>
        </p:txBody>
      </p:sp>
    </p:spTree>
    <p:extLst>
      <p:ext uri="{BB962C8B-B14F-4D97-AF65-F5344CB8AC3E}">
        <p14:creationId xmlns:p14="http://schemas.microsoft.com/office/powerpoint/2010/main" val="3481444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College orientation</a:t>
            </a:r>
            <a:r>
              <a:rPr lang="en-US" baseline="0" dirty="0" smtClean="0"/>
              <a:t> usually happens in the summer. Students should select a date that works best for them. Sometimes orientation happens right before school starts, but some colleges may do this earlier in the summer.</a:t>
            </a:r>
          </a:p>
          <a:p>
            <a:endParaRPr lang="en-US" baseline="0" dirty="0" smtClean="0"/>
          </a:p>
          <a:p>
            <a:r>
              <a:rPr lang="en-US" baseline="0" dirty="0" smtClean="0"/>
              <a:t>Students will typically receive notice of their two-year financial aid awards in the summer. </a:t>
            </a:r>
          </a:p>
          <a:p>
            <a:endParaRPr lang="en-US" baseline="0" dirty="0" smtClean="0"/>
          </a:p>
          <a:p>
            <a:r>
              <a:rPr lang="en-US" baseline="0" dirty="0" smtClean="0"/>
              <a:t>Also, late spring and early summer is a time when students often hear about their scholarship awards. Students should follow up with scholarship providers by sending them a thank you letter. It’s also a good idea to follow up annually with the provider of the scholarship they have been awarded, to update them on how they used the funds and see if there’s any available to support future years of study. </a:t>
            </a:r>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37</a:t>
            </a:fld>
            <a:endParaRPr lang="en-US"/>
          </a:p>
        </p:txBody>
      </p:sp>
    </p:spTree>
    <p:extLst>
      <p:ext uri="{BB962C8B-B14F-4D97-AF65-F5344CB8AC3E}">
        <p14:creationId xmlns:p14="http://schemas.microsoft.com/office/powerpoint/2010/main" val="15844946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students win outside scholarships, they need to answer three questions to determine how to get their scholarship.</a:t>
            </a:r>
          </a:p>
          <a:p>
            <a:endParaRPr lang="en-US" baseline="0" dirty="0" smtClean="0"/>
          </a:p>
          <a:p>
            <a:r>
              <a:rPr lang="en-US" b="1" dirty="0" smtClean="0"/>
              <a:t>1)</a:t>
            </a:r>
            <a:r>
              <a:rPr lang="en-US" b="1" baseline="0" dirty="0" smtClean="0"/>
              <a:t> Who needs what?</a:t>
            </a:r>
            <a:r>
              <a:rPr lang="en-US" baseline="0" dirty="0" smtClean="0"/>
              <a:t> From a scholarship standpoint, they may need contact information, proof of enrollment</a:t>
            </a:r>
            <a:r>
              <a:rPr lang="en-US" dirty="0" smtClean="0"/>
              <a:t> and</a:t>
            </a:r>
            <a:r>
              <a:rPr lang="en-US" baseline="0" dirty="0" smtClean="0"/>
              <a:t> verification of anything entered on an application. From a college standpoint, they may need the student to be registered at least ½ time to process the funds. Make sure to check with the scholarship provider and the school to know what the conditions are for your scholarship so that</a:t>
            </a:r>
            <a:r>
              <a:rPr lang="en-US" dirty="0" smtClean="0"/>
              <a:t> you can meet the requirements and address potential conflicts between school and scholarship rules.</a:t>
            </a:r>
            <a:endParaRPr lang="en-US" baseline="0" dirty="0" smtClean="0"/>
          </a:p>
          <a:p>
            <a:r>
              <a:rPr lang="en-US" b="1" baseline="0" dirty="0" smtClean="0"/>
              <a:t>2) Where does the money go?</a:t>
            </a:r>
            <a:r>
              <a:rPr lang="en-US" baseline="0" dirty="0" smtClean="0"/>
              <a:t> In most cases, a scholarship provider will send the funds directly to the college so it can be applied to the student’s account. For some schools it goes through the financial aid office. For other schools, it goes through their student financial services. Students should contact the college to know where external scholarship money can be sent, and let the school know ASAP to expect the scholarships that they’ve won so they can factor that into the financial aid award letter. The sooner you do that, the sooner you have a final and accurate award letter. </a:t>
            </a:r>
          </a:p>
          <a:p>
            <a:r>
              <a:rPr lang="en-US" b="1" baseline="0" dirty="0" smtClean="0"/>
              <a:t>3) How can the funds be used?</a:t>
            </a:r>
            <a:r>
              <a:rPr lang="en-US" baseline="0" dirty="0" smtClean="0"/>
              <a:t> Some scholarships specify how funds are to be used. Some scholarships will even say that funds can ONLY be used for certain things and then have special instruction for if there are excess funds. Some scholarships don’t specify. Some schools, have rules that tuition and fees must be covered first and anything in excess can be held in the student’s account or distributed to the student. Some scholarships can only be applied during certain terms or only if your GPA stays at a certain level. Students need to find out what the rules are for how you can use it and under what terms.</a:t>
            </a:r>
          </a:p>
          <a:p>
            <a:endParaRPr lang="en-US" baseline="0" dirty="0" smtClean="0"/>
          </a:p>
          <a:p>
            <a:r>
              <a:rPr lang="en-US" baseline="0" dirty="0" smtClean="0"/>
              <a:t>One important note is that any scholarships received in excess of tuition, fees and mandatory books and supplies are considered taxable. </a:t>
            </a:r>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38</a:t>
            </a:fld>
            <a:endParaRPr lang="en-US"/>
          </a:p>
        </p:txBody>
      </p:sp>
    </p:spTree>
    <p:extLst>
      <p:ext uri="{BB962C8B-B14F-4D97-AF65-F5344CB8AC3E}">
        <p14:creationId xmlns:p14="http://schemas.microsoft.com/office/powerpoint/2010/main" val="18693519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college and university will charge a fee in order to apply. These range between $35-$75, depending on the college. So applying to six colleges could cost upwards of $300 – which can be a financial burden on many students. NACAC has a fee waiver form students can send to colleges with your application. High school counselors will verify income information on this form. </a:t>
            </a:r>
          </a:p>
          <a:p>
            <a:endParaRPr lang="en-US" dirty="0"/>
          </a:p>
          <a:p>
            <a:r>
              <a:rPr lang="en-US" dirty="0"/>
              <a:t>The College Board has a form on their website that can be used to apply for an application fee waiver based on financial hardship. If granted a fee waiver for the SAT, students will receive up to four fee waivers at colleges and universities that participate in this program. A school counselor will need to sign off on student eligibility. </a:t>
            </a:r>
          </a:p>
          <a:p>
            <a:endParaRPr lang="en-US" dirty="0"/>
          </a:p>
          <a:p>
            <a:r>
              <a:rPr lang="en-US" dirty="0"/>
              <a:t>Also, some colleges and universities have their own forms students can fill out to request a fee waiver. Students should contact the college admissions office to find out how to apply for one. They need to be proactive about this – just because a student applies for a waiver doesn’t necessarily mean one will be granted. Call the admissions office to follow up. </a:t>
            </a:r>
          </a:p>
          <a:p>
            <a:endParaRPr lang="en-US" dirty="0"/>
          </a:p>
          <a:p>
            <a:r>
              <a:rPr lang="en-US" dirty="0"/>
              <a:t>Should the college not have a fee waiver, or if the student has exhausted the four fee waivers from the College Board, a letter from a high school guidance counselor may help. Counselors, you should include information about the student’s financial situation – as much as you know – in this letter. The college will need a hard copy of this.</a:t>
            </a:r>
          </a:p>
          <a:p>
            <a:endParaRPr lang="en-US" dirty="0"/>
          </a:p>
          <a:p>
            <a:r>
              <a:rPr lang="en-US" dirty="0"/>
              <a:t>Last, recent legislation gives College Bound students additional options for fee waivers and taking the PSAT/SAT. Please talk to OSPI or your school administration for more information.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39</a:t>
            </a:fld>
            <a:endParaRPr lang="en-US"/>
          </a:p>
        </p:txBody>
      </p:sp>
    </p:spTree>
    <p:extLst>
      <p:ext uri="{BB962C8B-B14F-4D97-AF65-F5344CB8AC3E}">
        <p14:creationId xmlns:p14="http://schemas.microsoft.com/office/powerpoint/2010/main" val="389952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Many</a:t>
            </a:r>
            <a:r>
              <a:rPr lang="en-US" baseline="0" dirty="0" smtClean="0"/>
              <a:t> people think college is just a four year program, but there are many options. We want students to find the right fit. </a:t>
            </a:r>
            <a:r>
              <a:rPr lang="en-US" sz="1200" kern="1200" dirty="0" smtClean="0">
                <a:solidFill>
                  <a:schemeClr val="tx1"/>
                </a:solidFill>
                <a:effectLst/>
                <a:latin typeface="+mn-lt"/>
                <a:ea typeface="+mn-ea"/>
                <a:cs typeface="+mn-cs"/>
              </a:rPr>
              <a:t>Explain that this is called “postsecondary education” because it is after (or “post”) high school (secondary education). Postsecondary education is often called “college”. College can be 4-year university, 2-year college or technical college, military training, certificate programs, or apprenticeships. </a:t>
            </a:r>
            <a:r>
              <a:rPr lang="en-US" sz="1200" dirty="0" smtClean="0"/>
              <a:t>Each of these paths has entrance requirements.  These requirements vary by institution. </a:t>
            </a:r>
          </a:p>
          <a:p>
            <a:endParaRPr lang="en-US" dirty="0"/>
          </a:p>
        </p:txBody>
      </p:sp>
      <p:sp>
        <p:nvSpPr>
          <p:cNvPr id="4" name="Slide Number Placeholder 3"/>
          <p:cNvSpPr>
            <a:spLocks noGrp="1"/>
          </p:cNvSpPr>
          <p:nvPr>
            <p:ph type="sldNum" sz="quarter" idx="10"/>
          </p:nvPr>
        </p:nvSpPr>
        <p:spPr/>
        <p:txBody>
          <a:bodyPr/>
          <a:lstStyle/>
          <a:p>
            <a:fld id="{F5101D6A-B479-46B2-839F-B26FFDD9B5CD}" type="slidenum">
              <a:rPr lang="en-US" smtClean="0"/>
              <a:t>4</a:t>
            </a:fld>
            <a:endParaRPr lang="en-US"/>
          </a:p>
        </p:txBody>
      </p:sp>
    </p:spTree>
    <p:extLst>
      <p:ext uri="{BB962C8B-B14F-4D97-AF65-F5344CB8AC3E}">
        <p14:creationId xmlns:p14="http://schemas.microsoft.com/office/powerpoint/2010/main" val="25886927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40</a:t>
            </a:fld>
            <a:endParaRPr lang="en-US"/>
          </a:p>
        </p:txBody>
      </p:sp>
    </p:spTree>
    <p:extLst>
      <p:ext uri="{BB962C8B-B14F-4D97-AF65-F5344CB8AC3E}">
        <p14:creationId xmlns:p14="http://schemas.microsoft.com/office/powerpoint/2010/main" val="443861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41</a:t>
            </a:fld>
            <a:endParaRPr lang="en-US"/>
          </a:p>
        </p:txBody>
      </p:sp>
    </p:spTree>
    <p:extLst>
      <p:ext uri="{BB962C8B-B14F-4D97-AF65-F5344CB8AC3E}">
        <p14:creationId xmlns:p14="http://schemas.microsoft.com/office/powerpoint/2010/main" val="20934331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dirty="0"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FD1A03-E48A-429A-86F9-A60CDC7EE94E}" type="slidenum">
              <a:rPr lang="en-US" altLang="en-US">
                <a:latin typeface="Calibri" panose="020F0502020204030204" pitchFamily="34" charset="0"/>
              </a:rPr>
              <a:pPr eaLnBrk="1" hangingPunct="1"/>
              <a:t>42</a:t>
            </a:fld>
            <a:endParaRPr lang="en-US" altLang="en-US">
              <a:latin typeface="Calibri" panose="020F0502020204030204" pitchFamily="34" charset="0"/>
            </a:endParaRPr>
          </a:p>
        </p:txBody>
      </p:sp>
    </p:spTree>
    <p:extLst>
      <p:ext uri="{BB962C8B-B14F-4D97-AF65-F5344CB8AC3E}">
        <p14:creationId xmlns:p14="http://schemas.microsoft.com/office/powerpoint/2010/main" val="1725157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p>
        </p:txBody>
      </p:sp>
      <p:sp>
        <p:nvSpPr>
          <p:cNvPr id="53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293324-62BA-4378-930E-548B86528CF5}" type="slidenum">
              <a:rPr lang="en-US" altLang="en-US">
                <a:latin typeface="Calibri" panose="020F0502020204030204" pitchFamily="34" charset="0"/>
              </a:rPr>
              <a:pPr eaLnBrk="1" hangingPunct="1"/>
              <a:t>43</a:t>
            </a:fld>
            <a:endParaRPr lang="en-US" altLang="en-US">
              <a:latin typeface="Calibri" panose="020F0502020204030204" pitchFamily="34" charset="0"/>
            </a:endParaRPr>
          </a:p>
        </p:txBody>
      </p:sp>
    </p:spTree>
    <p:extLst>
      <p:ext uri="{BB962C8B-B14F-4D97-AF65-F5344CB8AC3E}">
        <p14:creationId xmlns:p14="http://schemas.microsoft.com/office/powerpoint/2010/main" val="3033477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the presentation, I will give you a month by month timeline. But</a:t>
            </a:r>
            <a:r>
              <a:rPr lang="en-US" baseline="0" dirty="0" smtClean="0"/>
              <a:t> just to ground us, I thought it would be helpful to see the whole picture. Fall is when your seniors will be working on their college application prep work – collecting letters of recommendation, filling out their applications, and taking standardized tests. Starting October 1</a:t>
            </a:r>
            <a:r>
              <a:rPr lang="en-US" baseline="30000" dirty="0" smtClean="0"/>
              <a:t>st</a:t>
            </a:r>
            <a:r>
              <a:rPr lang="en-US" baseline="0" dirty="0" smtClean="0"/>
              <a:t> , students will complete their the Free Application for Federal Student Aid or FAFSA, or file the Washington Application for State Financial Aid. For those who are applying early decision or early action, early admissions deadlines can fall as early as October.. Scholarship application deadlines fall year-round, so I’ve put them as a line-item during all seasons. </a:t>
            </a:r>
          </a:p>
          <a:p>
            <a:endParaRPr lang="en-US" baseline="0" dirty="0" smtClean="0"/>
          </a:p>
          <a:p>
            <a:r>
              <a:rPr lang="en-US" baseline="0" dirty="0" smtClean="0"/>
              <a:t>College application deadlines fall in winter. Some four-year colleges in our area have December deadlines – students should check early to be sure they are meeting all required deadlines. Students will continue applying for scholarships.</a:t>
            </a:r>
          </a:p>
          <a:p>
            <a:endParaRPr lang="en-US" baseline="0" dirty="0" smtClean="0"/>
          </a:p>
          <a:p>
            <a:r>
              <a:rPr lang="en-US" baseline="0" dirty="0" smtClean="0"/>
              <a:t>In the spring, four-year colleges begin mailing award or acceptance letters, letting students know of their decision. Students will compare award letters and use them to help them choose a college. They will also continue applying for scholarships.</a:t>
            </a:r>
          </a:p>
          <a:p>
            <a:endParaRPr lang="en-US" baseline="0" dirty="0" smtClean="0"/>
          </a:p>
          <a:p>
            <a:r>
              <a:rPr lang="en-US" baseline="0" dirty="0" smtClean="0"/>
              <a:t>Summer brings college orientation. This often occurs on a date prior to the beginning of the school year, so students need to watch for communication from their college about this. Some two year colleges do not send their financial aid awards until late spring or early summer, so you’ll need to watch for communication from the college about this. Scholarship award notifications often come during this time as well. Students need to be sure to communicate all scholarship information with the college financial aid office, to make sure that the money will be applied to their account. While there are some scholarships with summer deadlines, most deadlines are in fall, winter or spring. Students should continue looking for scholarships over the summer and throughout college, as they will need to seek out scholarships for all four years (not just the first one).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5</a:t>
            </a:fld>
            <a:endParaRPr lang="en-US"/>
          </a:p>
        </p:txBody>
      </p:sp>
    </p:spTree>
    <p:extLst>
      <p:ext uri="{BB962C8B-B14F-4D97-AF65-F5344CB8AC3E}">
        <p14:creationId xmlns:p14="http://schemas.microsoft.com/office/powerpoint/2010/main" val="2271044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year colleges are open admission, meaning that they do not have a selective application process. As a result, students will not have to provide an essay or</a:t>
            </a:r>
            <a:r>
              <a:rPr lang="en-US" baseline="0" dirty="0" smtClean="0"/>
              <a:t> personal statement, or letters of recommendation. Also, SAT and ACT scores are not required for admission. However, students will have to do a placement test to determine which level of English and Math they should be enrolled in prior to matriculating. Some programs have prerequisites, so it’s a good idea to check with a program advisor for specifics.</a:t>
            </a:r>
          </a:p>
          <a:p>
            <a:endParaRPr lang="en-US" baseline="0" dirty="0" smtClean="0"/>
          </a:p>
          <a:p>
            <a:r>
              <a:rPr lang="en-US" baseline="0" dirty="0" smtClean="0"/>
              <a:t>Most four-year colleges view their admissions requirements as “averages,” meaning that guaranteed admission into a college is less likely than before. Make sure to keep this in mind when working with students on the colleges they wish to apply to.</a:t>
            </a:r>
          </a:p>
          <a:p>
            <a:endParaRPr lang="en-US" baseline="0" dirty="0" smtClean="0"/>
          </a:p>
          <a:p>
            <a:r>
              <a:rPr lang="en-US" baseline="0" dirty="0" smtClean="0"/>
              <a:t>With that in mind, these are the parts of a college application.</a:t>
            </a:r>
          </a:p>
          <a:p>
            <a:endParaRPr lang="en-US" baseline="0" dirty="0" smtClean="0"/>
          </a:p>
          <a:p>
            <a:r>
              <a:rPr lang="en-US" baseline="0" dirty="0" smtClean="0"/>
              <a:t>It starts with some basic personal information – name, birthdate, ethnicity, and information about parents’ educational background. Colleges need either an official high school transcript or a copy of the transcript. Most four-year colleges ask for 2-3 letters of recommendation, as well as standardized test scores from the SAT or ACT. Financial aid information (in addition to the FAFSA or WASFA) may also be required. Finally, students will submit a resume of activities, write an essay making their case for admission, and answer a few short answer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6</a:t>
            </a:fld>
            <a:endParaRPr lang="en-US"/>
          </a:p>
        </p:txBody>
      </p:sp>
    </p:spTree>
    <p:extLst>
      <p:ext uri="{BB962C8B-B14F-4D97-AF65-F5344CB8AC3E}">
        <p14:creationId xmlns:p14="http://schemas.microsoft.com/office/powerpoint/2010/main" val="2324802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often need guidance in figuring</a:t>
            </a:r>
            <a:r>
              <a:rPr lang="en-US" baseline="0" dirty="0" smtClean="0"/>
              <a:t> out who to ask for a letter of recommendation. When I am working with students, my biggest piece of advice is to ask someone who knows you well – be it a teacher, counselor, or pastor. Consider how long that person has known you and in what capacity. Sometimes students will ask specific teachers that they do not know as well, because “Mr. X writes the </a:t>
            </a:r>
            <a:r>
              <a:rPr lang="en-US" i="1" baseline="0" dirty="0" smtClean="0"/>
              <a:t>best</a:t>
            </a:r>
            <a:r>
              <a:rPr lang="en-US" i="0" baseline="0" dirty="0" smtClean="0"/>
              <a:t> recommendation letters,” or because Mr. X is the student’s English teacher and they assume that an English teacher is the best person to ask for a letter. It’s always better to ask a teacher who knows the student well, because that person can address why the student would be a good candidate for admissions. </a:t>
            </a:r>
          </a:p>
          <a:p>
            <a:endParaRPr lang="en-US" i="0" baseline="0" dirty="0" smtClean="0"/>
          </a:p>
          <a:p>
            <a:r>
              <a:rPr lang="en-US" i="0" baseline="0" dirty="0" smtClean="0"/>
              <a:t>Students should make sure to ask the writer at least one month before the application is due, and give them a heads up that they will be asking for several letters throughout the year. This helps teachers budget time for letter-writing.</a:t>
            </a:r>
          </a:p>
          <a:p>
            <a:endParaRPr lang="en-US" i="0" baseline="0" dirty="0" smtClean="0"/>
          </a:p>
          <a:p>
            <a:r>
              <a:rPr lang="en-US" i="0" baseline="0" dirty="0" smtClean="0"/>
              <a:t>One of the biggest mistakes students make is assuming that their recommenders know everything about them. This is why I suggest students provide recommenders with their essay and student activities list or resume, and let recommenders know if there’s something in particular they want highlighted. </a:t>
            </a:r>
          </a:p>
          <a:p>
            <a:endParaRPr lang="en-US" i="0" baseline="0" dirty="0" smtClean="0"/>
          </a:p>
          <a:p>
            <a:r>
              <a:rPr lang="en-US" i="0" baseline="0" dirty="0" smtClean="0"/>
              <a:t>Get one academic and one character recommendation, in order to give colleges a full picture. Teachers may be able to write about academics, in-school involvement and personal growth, but may not know about things like community service and leadership – a student’s pastor may be the best person to write about these qualities. </a:t>
            </a:r>
          </a:p>
          <a:p>
            <a:endParaRPr lang="en-US" i="0" baseline="0" dirty="0" smtClean="0"/>
          </a:p>
          <a:p>
            <a:r>
              <a:rPr lang="en-US" i="0" baseline="0" dirty="0" smtClean="0"/>
              <a:t>The last tip is that students should follow college/university instructions about these carefully. Some colleges will only want academic recommendations. Others may require one from a school counselor. Religiously affiliated colleges may require one from the student’s religious life.</a:t>
            </a:r>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7</a:t>
            </a:fld>
            <a:endParaRPr lang="en-US"/>
          </a:p>
        </p:txBody>
      </p:sp>
    </p:spTree>
    <p:extLst>
      <p:ext uri="{BB962C8B-B14F-4D97-AF65-F5344CB8AC3E}">
        <p14:creationId xmlns:p14="http://schemas.microsoft.com/office/powerpoint/2010/main" val="1803402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colleges and</a:t>
            </a:r>
            <a:r>
              <a:rPr lang="en-US" baseline="0" dirty="0" smtClean="0"/>
              <a:t> universities will ask students to list every high school activity they participated in. Others will ask students to pick activities that have had a significant impact on them. Admissions representatives will look for commitment to and quality of activities (depth) over participating in a wide variety of activities (breadth).</a:t>
            </a:r>
          </a:p>
          <a:p>
            <a:endParaRPr lang="en-US" baseline="0" dirty="0" smtClean="0"/>
          </a:p>
          <a:p>
            <a:r>
              <a:rPr lang="en-US" baseline="0" dirty="0" smtClean="0"/>
              <a:t>These are some things students could choose to include on this resume.</a:t>
            </a:r>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8</a:t>
            </a:fld>
            <a:endParaRPr lang="en-US"/>
          </a:p>
        </p:txBody>
      </p:sp>
    </p:spTree>
    <p:extLst>
      <p:ext uri="{BB962C8B-B14F-4D97-AF65-F5344CB8AC3E}">
        <p14:creationId xmlns:p14="http://schemas.microsoft.com/office/powerpoint/2010/main" val="2983635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goal of the application essay is to demonstrate that the</a:t>
            </a:r>
            <a:r>
              <a:rPr lang="en-US" baseline="0" dirty="0" smtClean="0"/>
              <a:t> student “fits” with the college or university, and to address things that maybe were unable to be addressed in other parts of the application.</a:t>
            </a:r>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9</a:t>
            </a:fld>
            <a:endParaRPr lang="en-US"/>
          </a:p>
        </p:txBody>
      </p:sp>
    </p:spTree>
    <p:extLst>
      <p:ext uri="{BB962C8B-B14F-4D97-AF65-F5344CB8AC3E}">
        <p14:creationId xmlns:p14="http://schemas.microsoft.com/office/powerpoint/2010/main" val="223595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9396210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75791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52317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CC7EB0C-C4C5-4AF8-9913-1F04FB664DA7}" type="datetime1">
              <a:rPr lang="en-US" smtClean="0">
                <a:solidFill>
                  <a:srgbClr val="44546A">
                    <a:lumMod val="75000"/>
                  </a:srgbClr>
                </a:solidFill>
              </a:rPr>
              <a:t>11/27/2017</a:t>
            </a:fld>
            <a:endParaRPr lang="en-US">
              <a:solidFill>
                <a:srgbClr val="44546A">
                  <a:lumMod val="75000"/>
                </a:srgbClr>
              </a:solidFill>
            </a:endParaRPr>
          </a:p>
        </p:txBody>
      </p:sp>
      <p:sp>
        <p:nvSpPr>
          <p:cNvPr id="4" name="Footer Placeholder 3"/>
          <p:cNvSpPr>
            <a:spLocks noGrp="1"/>
          </p:cNvSpPr>
          <p:nvPr>
            <p:ph type="ftr" sz="quarter" idx="11"/>
          </p:nvPr>
        </p:nvSpPr>
        <p:spPr/>
        <p:txBody>
          <a:bodyPr/>
          <a:lstStyle/>
          <a:p>
            <a:r>
              <a:rPr lang="en-US" smtClean="0">
                <a:solidFill>
                  <a:srgbClr val="44546A">
                    <a:lumMod val="75000"/>
                  </a:srgbClr>
                </a:solidFill>
              </a:rPr>
              <a:t>Washington Student Achievement Council</a:t>
            </a:r>
            <a:endParaRPr lang="en-US" dirty="0">
              <a:solidFill>
                <a:srgbClr val="44546A">
                  <a:lumMod val="75000"/>
                </a:srgbClr>
              </a:solidFill>
            </a:endParaRPr>
          </a:p>
        </p:txBody>
      </p:sp>
      <p:sp>
        <p:nvSpPr>
          <p:cNvPr id="5" name="Slide Number Placeholder 4"/>
          <p:cNvSpPr>
            <a:spLocks noGrp="1"/>
          </p:cNvSpPr>
          <p:nvPr>
            <p:ph type="sldNum" sz="quarter" idx="12"/>
          </p:nvPr>
        </p:nvSpPr>
        <p:spPr/>
        <p:txBody>
          <a:bodyPr/>
          <a:lstStyle/>
          <a:p>
            <a:fld id="{32812E0E-C58D-45CD-BD69-23634E9A667D}" type="slidenum">
              <a:rPr lang="en-US" smtClean="0">
                <a:solidFill>
                  <a:srgbClr val="44546A">
                    <a:lumMod val="75000"/>
                  </a:srgbClr>
                </a:solidFill>
              </a:rPr>
              <a:pPr/>
              <a:t>‹#›</a:t>
            </a:fld>
            <a:endParaRPr lang="en-US">
              <a:solidFill>
                <a:srgbClr val="44546A">
                  <a:lumMod val="75000"/>
                </a:srgbClr>
              </a:solidFill>
            </a:endParaRPr>
          </a:p>
        </p:txBody>
      </p:sp>
      <p:sp>
        <p:nvSpPr>
          <p:cNvPr id="6" name="Rectangle 5"/>
          <p:cNvSpPr/>
          <p:nvPr userDrawn="1"/>
        </p:nvSpPr>
        <p:spPr>
          <a:xfrm>
            <a:off x="0" y="525380"/>
            <a:ext cx="9144000" cy="998621"/>
          </a:xfrm>
          <a:prstGeom prst="rect">
            <a:avLst/>
          </a:prstGeom>
          <a:solidFill>
            <a:srgbClr val="154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98" y="589548"/>
            <a:ext cx="541131" cy="840559"/>
          </a:xfrm>
          <a:prstGeom prst="rect">
            <a:avLst/>
          </a:prstGeom>
        </p:spPr>
      </p:pic>
      <p:sp>
        <p:nvSpPr>
          <p:cNvPr id="8" name="Title 1"/>
          <p:cNvSpPr>
            <a:spLocks noGrp="1"/>
          </p:cNvSpPr>
          <p:nvPr>
            <p:ph type="title"/>
          </p:nvPr>
        </p:nvSpPr>
        <p:spPr>
          <a:xfrm>
            <a:off x="628650" y="693964"/>
            <a:ext cx="7886700" cy="996724"/>
          </a:xfrm>
        </p:spPr>
        <p:txBody>
          <a:bodyPr>
            <a:normAutofit/>
          </a:bodyPr>
          <a:lstStyle>
            <a:lvl1pPr>
              <a:defRPr sz="2700">
                <a:solidFill>
                  <a:schemeClr val="bg1"/>
                </a:solidFill>
                <a:latin typeface="Trajan Pro" panose="02020502050506020301" pitchFamily="18" charset="0"/>
              </a:defRPr>
            </a:lvl1pPr>
          </a:lstStyle>
          <a:p>
            <a:r>
              <a:rPr lang="en-US" dirty="0" smtClean="0"/>
              <a:t>Click to edit Master title style</a:t>
            </a:r>
            <a:endParaRPr lang="en-US" dirty="0"/>
          </a:p>
        </p:txBody>
      </p:sp>
      <p:sp>
        <p:nvSpPr>
          <p:cNvPr id="10" name="Content Placeholder 9"/>
          <p:cNvSpPr>
            <a:spLocks noGrp="1"/>
          </p:cNvSpPr>
          <p:nvPr>
            <p:ph sz="quarter" idx="13"/>
          </p:nvPr>
        </p:nvSpPr>
        <p:spPr>
          <a:xfrm>
            <a:off x="628650" y="1966913"/>
            <a:ext cx="3743325" cy="4205287"/>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9"/>
          <p:cNvSpPr>
            <a:spLocks noGrp="1"/>
          </p:cNvSpPr>
          <p:nvPr>
            <p:ph sz="quarter" idx="14"/>
          </p:nvPr>
        </p:nvSpPr>
        <p:spPr>
          <a:xfrm>
            <a:off x="4772025" y="1966913"/>
            <a:ext cx="3743325" cy="4205287"/>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12862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9172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86169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96DFF08F-DC6B-4601-B491-B0F83F6DD2DA}" type="datetimeFigureOut">
              <a:rPr lang="en-US" smtClean="0"/>
              <a:t>11/27/2017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68902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96DFF08F-DC6B-4601-B491-B0F83F6DD2DA}" type="datetimeFigureOut">
              <a:rPr lang="en-US" smtClean="0"/>
              <a:t>11/27/2017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766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96DFF08F-DC6B-4601-B491-B0F83F6DD2DA}" type="datetimeFigureOut">
              <a:rPr lang="en-US" smtClean="0"/>
              <a:t>11/27/2017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7817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DFF08F-DC6B-4601-B491-B0F83F6DD2DA}" type="datetimeFigureOut">
              <a:rPr lang="en-US" smtClean="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1313687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96DFF08F-DC6B-4601-B491-B0F83F6DD2DA}" type="datetimeFigureOut">
              <a:rPr lang="en-US" smtClean="0"/>
              <a:t>11/27/2017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6047001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96DFF08F-DC6B-4601-B491-B0F83F6DD2DA}" type="datetimeFigureOut">
              <a:rPr lang="en-US" smtClean="0"/>
              <a:pPr/>
              <a:t>11/27/2017</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3680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96DFF08F-DC6B-4601-B491-B0F83F6DD2DA}" type="datetimeFigureOut">
              <a:rPr lang="en-US" smtClean="0"/>
              <a:pPr/>
              <a:t>11/27/2017</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0332910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01" r:id="rId12"/>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said.ed.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9.xml.rels><?xml version="1.0" encoding="UTF-8" standalone="yes"?>
<Relationships xmlns="http://schemas.openxmlformats.org/package/2006/relationships"><Relationship Id="rId3" Type="http://schemas.openxmlformats.org/officeDocument/2006/relationships/hyperlink" Target="http://www.act.org/content/dam/act/unsecured/documents/FeeWaiver.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www.nacacnet.org/studentinfo/feewaiver/pages/default.aspx" TargetMode="External"/><Relationship Id="rId4" Type="http://schemas.openxmlformats.org/officeDocument/2006/relationships/hyperlink" Target="http://professionals.collegeboard.com/guidance/applications/fee-waiver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www.checkoutacollege.com/" TargetMode="External"/><Relationship Id="rId5" Type="http://schemas.openxmlformats.org/officeDocument/2006/relationships/hyperlink" Target="http://www.bigfuture.collegeboard.org/college-search" TargetMode="External"/><Relationship Id="rId4" Type="http://schemas.openxmlformats.org/officeDocument/2006/relationships/hyperlink" Target="https://collegescorecard.ed.gov/"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College Admissions &amp;</a:t>
            </a:r>
            <a:br>
              <a:rPr lang="en-US" dirty="0" smtClean="0"/>
            </a:br>
            <a:r>
              <a:rPr lang="en-US" dirty="0" smtClean="0"/>
              <a:t> </a:t>
            </a:r>
            <a:r>
              <a:rPr lang="en-US" dirty="0"/>
              <a:t>Financial </a:t>
            </a:r>
            <a:r>
              <a:rPr lang="en-US" dirty="0" smtClean="0"/>
              <a:t>Aid</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8619" y="6169464"/>
            <a:ext cx="1815381" cy="640080"/>
          </a:xfrm>
          <a:prstGeom prst="rect">
            <a:avLst/>
          </a:prstGeom>
        </p:spPr>
      </p:pic>
    </p:spTree>
    <p:extLst>
      <p:ext uri="{BB962C8B-B14F-4D97-AF65-F5344CB8AC3E}">
        <p14:creationId xmlns:p14="http://schemas.microsoft.com/office/powerpoint/2010/main" val="3028071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Essay Questions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83064152"/>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0622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8" y="1123838"/>
            <a:ext cx="2290275" cy="4601183"/>
          </a:xfrm>
        </p:spPr>
        <p:txBody>
          <a:bodyPr>
            <a:normAutofit/>
          </a:bodyPr>
          <a:lstStyle/>
          <a:p>
            <a:r>
              <a:rPr lang="en-US" sz="3600" dirty="0"/>
              <a:t>What  Do Admissions Officers Look For? </a:t>
            </a:r>
            <a:r>
              <a:rPr lang="en-US" sz="2400" dirty="0"/>
              <a:t>The Comprehensive Application Review</a:t>
            </a:r>
            <a:r>
              <a:rPr lang="en-US" dirty="0"/>
              <a:t/>
            </a:r>
            <a:br>
              <a:rPr lang="en-US" dirty="0"/>
            </a:br>
            <a:endParaRPr lang="en-US" dirty="0"/>
          </a:p>
        </p:txBody>
      </p:sp>
      <p:graphicFrame>
        <p:nvGraphicFramePr>
          <p:cNvPr id="7" name="Content Placeholder 6"/>
          <p:cNvGraphicFramePr>
            <a:graphicFrameLocks noGrp="1"/>
          </p:cNvGraphicFramePr>
          <p:nvPr>
            <p:ph idx="1"/>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7624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Admissions Officers Look For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8943525"/>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8979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The Mouth of a Former Admissions Director…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0919195"/>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40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September Overview</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310525754"/>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3986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Reminder: </a:t>
            </a:r>
            <a:r>
              <a:rPr lang="en-US" dirty="0"/>
              <a:t>Finding the Right Fit</a:t>
            </a:r>
            <a:r>
              <a:rPr lang="en-US" sz="3200" dirty="0"/>
              <a:t/>
            </a:r>
            <a:br>
              <a:rPr lang="en-US" sz="3200" dirty="0"/>
            </a:br>
            <a:endParaRPr lang="en-US" sz="3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08274842"/>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673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Reach</a:t>
            </a:r>
            <a:r>
              <a:rPr lang="en-US" dirty="0"/>
              <a:t>, Target, Safety</a:t>
            </a:r>
            <a:r>
              <a:rPr lang="en-US" sz="3200" dirty="0"/>
              <a:t/>
            </a:r>
            <a:br>
              <a:rPr lang="en-US" sz="3200" dirty="0"/>
            </a:br>
            <a:endParaRPr lang="en-US" sz="3000" dirty="0"/>
          </a:p>
        </p:txBody>
      </p:sp>
      <p:graphicFrame>
        <p:nvGraphicFramePr>
          <p:cNvPr id="7" name="Content Placeholder 6"/>
          <p:cNvGraphicFramePr>
            <a:graphicFrameLocks noGrp="1"/>
          </p:cNvGraphicFramePr>
          <p:nvPr>
            <p:ph idx="1"/>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8734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t>
            </a:r>
            <a:r>
              <a:rPr lang="en-US" dirty="0"/>
              <a:t>should I apply? How many schools</a:t>
            </a:r>
            <a:r>
              <a:rPr lang="en-US" dirty="0" smtClean="0"/>
              <a:t>?</a:t>
            </a:r>
            <a:endParaRPr lang="en-US" dirty="0"/>
          </a:p>
        </p:txBody>
      </p:sp>
      <p:sp>
        <p:nvSpPr>
          <p:cNvPr id="3" name="Content Placeholder 2"/>
          <p:cNvSpPr>
            <a:spLocks noGrp="1"/>
          </p:cNvSpPr>
          <p:nvPr>
            <p:ph idx="1"/>
          </p:nvPr>
        </p:nvSpPr>
        <p:spPr/>
        <p:txBody>
          <a:bodyPr/>
          <a:lstStyle/>
          <a:p>
            <a:r>
              <a:rPr lang="en-US" sz="2800" dirty="0"/>
              <a:t>Plan on applying to 3-6 colleges. </a:t>
            </a:r>
          </a:p>
          <a:p>
            <a:r>
              <a:rPr lang="en-US" sz="2800" dirty="0"/>
              <a:t>How likely are you to get in?</a:t>
            </a:r>
          </a:p>
          <a:p>
            <a:r>
              <a:rPr lang="en-US" sz="2800" dirty="0"/>
              <a:t>How likely will you be able to afford it?</a:t>
            </a:r>
          </a:p>
          <a:p>
            <a:r>
              <a:rPr lang="en-US" sz="2800" dirty="0"/>
              <a:t>Will you be happy there? Is it a good match for you?</a:t>
            </a:r>
          </a:p>
          <a:p>
            <a:endParaRPr lang="en-US" dirty="0"/>
          </a:p>
        </p:txBody>
      </p:sp>
    </p:spTree>
    <p:extLst>
      <p:ext uri="{BB962C8B-B14F-4D97-AF65-F5344CB8AC3E}">
        <p14:creationId xmlns:p14="http://schemas.microsoft.com/office/powerpoint/2010/main" val="4103006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Create </a:t>
            </a:r>
            <a:r>
              <a:rPr lang="en-US" dirty="0"/>
              <a:t>a Calendar of Application and Financial Aid Deadlines</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33299"/>
          <a:stretch/>
        </p:blipFill>
        <p:spPr>
          <a:xfrm>
            <a:off x="3248314" y="1649425"/>
            <a:ext cx="5031769" cy="3036885"/>
          </a:xfrm>
          <a:prstGeom prst="rect">
            <a:avLst/>
          </a:prstGeom>
        </p:spPr>
      </p:pic>
    </p:spTree>
    <p:extLst>
      <p:ext uri="{BB962C8B-B14F-4D97-AF65-F5344CB8AC3E}">
        <p14:creationId xmlns:p14="http://schemas.microsoft.com/office/powerpoint/2010/main" val="4070248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Prepare </a:t>
            </a:r>
            <a:r>
              <a:rPr lang="en-US" dirty="0"/>
              <a:t>to </a:t>
            </a:r>
            <a:r>
              <a:rPr lang="en-US" dirty="0" smtClean="0"/>
              <a:t>File </a:t>
            </a:r>
            <a:r>
              <a:rPr lang="en-US" dirty="0"/>
              <a:t>the Free Application for Federal Student Aid</a:t>
            </a:r>
          </a:p>
        </p:txBody>
      </p:sp>
      <p:sp>
        <p:nvSpPr>
          <p:cNvPr id="3" name="Content Placeholder 2"/>
          <p:cNvSpPr>
            <a:spLocks noGrp="1"/>
          </p:cNvSpPr>
          <p:nvPr>
            <p:ph idx="1"/>
          </p:nvPr>
        </p:nvSpPr>
        <p:spPr/>
        <p:txBody>
          <a:bodyPr>
            <a:normAutofit lnSpcReduction="10000"/>
          </a:bodyPr>
          <a:lstStyle/>
          <a:p>
            <a:r>
              <a:rPr lang="en-US" sz="1900" b="1" dirty="0"/>
              <a:t>Free Application for Federal Student </a:t>
            </a:r>
            <a:r>
              <a:rPr lang="en-US" sz="1900" b="1" dirty="0" smtClean="0"/>
              <a:t>Aid:</a:t>
            </a:r>
            <a:endParaRPr lang="en-US" sz="1900" b="1" dirty="0"/>
          </a:p>
          <a:p>
            <a:pPr lvl="1"/>
            <a:r>
              <a:rPr lang="en-US" sz="1900" dirty="0"/>
              <a:t>Determines expected family contribution to </a:t>
            </a:r>
            <a:r>
              <a:rPr lang="en-US" sz="1900" dirty="0" smtClean="0"/>
              <a:t>college.</a:t>
            </a:r>
            <a:endParaRPr lang="en-US" sz="1900" dirty="0"/>
          </a:p>
          <a:p>
            <a:pPr lvl="1"/>
            <a:r>
              <a:rPr lang="en-US" sz="1900" dirty="0"/>
              <a:t>Required in order to access federal and </a:t>
            </a:r>
            <a:r>
              <a:rPr lang="en-US" sz="1900" dirty="0" smtClean="0"/>
              <a:t>some state aid</a:t>
            </a:r>
          </a:p>
          <a:p>
            <a:pPr lvl="1"/>
            <a:r>
              <a:rPr lang="en-US" sz="1900" dirty="0" smtClean="0"/>
              <a:t>Must </a:t>
            </a:r>
            <a:r>
              <a:rPr lang="en-US" sz="1900" dirty="0"/>
              <a:t>be filed senior year and every year the student is in </a:t>
            </a:r>
            <a:r>
              <a:rPr lang="en-US" sz="1900" dirty="0" smtClean="0"/>
              <a:t>college.</a:t>
            </a:r>
          </a:p>
          <a:p>
            <a:r>
              <a:rPr lang="en-US" sz="1900" b="1" dirty="0" smtClean="0"/>
              <a:t>Student tasks in September</a:t>
            </a:r>
          </a:p>
          <a:p>
            <a:pPr lvl="1"/>
            <a:r>
              <a:rPr lang="en-US" sz="1900" dirty="0" smtClean="0"/>
              <a:t>Apply for FSA ID – </a:t>
            </a:r>
            <a:r>
              <a:rPr lang="en-US" sz="1900" dirty="0" smtClean="0">
                <a:hlinkClick r:id="rId3"/>
              </a:rPr>
              <a:t>https://fsaid.ed.gov</a:t>
            </a:r>
            <a:endParaRPr lang="en-US" sz="1900" dirty="0" smtClean="0"/>
          </a:p>
          <a:p>
            <a:pPr lvl="1"/>
            <a:r>
              <a:rPr lang="en-US" sz="1900" dirty="0" smtClean="0"/>
              <a:t>Collect documents</a:t>
            </a:r>
            <a:endParaRPr lang="en-US" sz="1900" dirty="0"/>
          </a:p>
          <a:p>
            <a:r>
              <a:rPr lang="en-US" sz="1900" b="1" dirty="0" smtClean="0"/>
              <a:t>Application </a:t>
            </a:r>
            <a:r>
              <a:rPr lang="en-US" sz="1900" b="1" dirty="0"/>
              <a:t>opens </a:t>
            </a:r>
            <a:r>
              <a:rPr lang="en-US" sz="1900" b="1" dirty="0" smtClean="0"/>
              <a:t>October </a:t>
            </a:r>
            <a:r>
              <a:rPr lang="en-US" sz="1900" b="1" dirty="0"/>
              <a:t>1, </a:t>
            </a:r>
            <a:r>
              <a:rPr lang="en-US" sz="1900" b="1" dirty="0" smtClean="0"/>
              <a:t>2017 </a:t>
            </a:r>
            <a:r>
              <a:rPr lang="en-US" sz="1900" b="1" dirty="0"/>
              <a:t>for </a:t>
            </a:r>
            <a:r>
              <a:rPr lang="en-US" sz="1900" b="1" dirty="0" smtClean="0"/>
              <a:t>2018-19 year.</a:t>
            </a:r>
          </a:p>
          <a:p>
            <a:r>
              <a:rPr lang="en-US" sz="1900" b="1" dirty="0" smtClean="0"/>
              <a:t>Deadlines</a:t>
            </a:r>
          </a:p>
          <a:p>
            <a:pPr lvl="1"/>
            <a:r>
              <a:rPr lang="en-US" sz="1900" dirty="0" smtClean="0"/>
              <a:t>Colleges set their own priority deadlines</a:t>
            </a:r>
          </a:p>
          <a:p>
            <a:pPr lvl="1"/>
            <a:r>
              <a:rPr lang="en-US" sz="1900" dirty="0" smtClean="0"/>
              <a:t>College Bound Scholarship students need to file as soon after October 1</a:t>
            </a:r>
            <a:r>
              <a:rPr lang="en-US" sz="1900" baseline="30000" dirty="0" smtClean="0"/>
              <a:t>st</a:t>
            </a:r>
            <a:r>
              <a:rPr lang="en-US" sz="1900" dirty="0" smtClean="0"/>
              <a:t> and follow their prospective colleges deadlines</a:t>
            </a:r>
          </a:p>
          <a:p>
            <a:endParaRPr lang="en-US" dirty="0"/>
          </a:p>
        </p:txBody>
      </p:sp>
    </p:spTree>
    <p:extLst>
      <p:ext uri="{BB962C8B-B14F-4D97-AF65-F5344CB8AC3E}">
        <p14:creationId xmlns:p14="http://schemas.microsoft.com/office/powerpoint/2010/main" val="3327959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t>Our GEAR UP Team includes: </a:t>
            </a:r>
            <a:endParaRPr lang="en-US" dirty="0"/>
          </a:p>
        </p:txBody>
      </p:sp>
    </p:spTree>
    <p:extLst>
      <p:ext uri="{BB962C8B-B14F-4D97-AF65-F5344CB8AC3E}">
        <p14:creationId xmlns:p14="http://schemas.microsoft.com/office/powerpoint/2010/main" val="3942638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Financial Aid for “</a:t>
            </a:r>
            <a:r>
              <a:rPr lang="en-US" dirty="0" err="1"/>
              <a:t>DREAMers</a:t>
            </a:r>
            <a:r>
              <a:rPr lang="en-US" dirty="0"/>
              <a: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2532790"/>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125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FAFSA or WASFA?</a:t>
            </a:r>
          </a:p>
        </p:txBody>
      </p:sp>
      <p:sp>
        <p:nvSpPr>
          <p:cNvPr id="3" name="Text Placeholder 2"/>
          <p:cNvSpPr>
            <a:spLocks noGrp="1"/>
          </p:cNvSpPr>
          <p:nvPr>
            <p:ph type="body" idx="1"/>
          </p:nvPr>
        </p:nvSpPr>
        <p:spPr>
          <a:solidFill>
            <a:schemeClr val="accent2"/>
          </a:solidFill>
        </p:spPr>
        <p:txBody>
          <a:bodyPr>
            <a:normAutofit/>
          </a:bodyPr>
          <a:lstStyle/>
          <a:p>
            <a:pPr algn="ctr"/>
            <a:r>
              <a:rPr lang="en-US" sz="2700" dirty="0">
                <a:solidFill>
                  <a:schemeClr val="bg1"/>
                </a:solidFill>
              </a:rPr>
              <a:t>FAFSA</a:t>
            </a:r>
          </a:p>
        </p:txBody>
      </p:sp>
      <p:sp>
        <p:nvSpPr>
          <p:cNvPr id="4" name="Content Placeholder 3"/>
          <p:cNvSpPr>
            <a:spLocks noGrp="1"/>
          </p:cNvSpPr>
          <p:nvPr>
            <p:ph sz="half" idx="2"/>
          </p:nvPr>
        </p:nvSpPr>
        <p:spPr/>
        <p:txBody>
          <a:bodyPr/>
          <a:lstStyle/>
          <a:p>
            <a:r>
              <a:rPr lang="en-US" dirty="0"/>
              <a:t>US citizens or US nationals</a:t>
            </a:r>
          </a:p>
          <a:p>
            <a:r>
              <a:rPr lang="en-US" dirty="0"/>
              <a:t>US permanent residents</a:t>
            </a:r>
          </a:p>
          <a:p>
            <a:r>
              <a:rPr lang="en-US" dirty="0"/>
              <a:t>Some non-residents</a:t>
            </a:r>
          </a:p>
          <a:p>
            <a:r>
              <a:rPr lang="en-US" dirty="0"/>
              <a:t>Valid </a:t>
            </a:r>
            <a:r>
              <a:rPr lang="en-US" dirty="0" smtClean="0"/>
              <a:t>Social Security Number</a:t>
            </a:r>
            <a:endParaRPr lang="en-US" dirty="0"/>
          </a:p>
          <a:p>
            <a:endParaRPr lang="en-US" dirty="0"/>
          </a:p>
        </p:txBody>
      </p:sp>
      <p:sp>
        <p:nvSpPr>
          <p:cNvPr id="5" name="Text Placeholder 4"/>
          <p:cNvSpPr>
            <a:spLocks noGrp="1"/>
          </p:cNvSpPr>
          <p:nvPr>
            <p:ph type="body" sz="quarter" idx="3"/>
          </p:nvPr>
        </p:nvSpPr>
        <p:spPr>
          <a:solidFill>
            <a:schemeClr val="accent3"/>
          </a:solidFill>
        </p:spPr>
        <p:txBody>
          <a:bodyPr>
            <a:normAutofit/>
          </a:bodyPr>
          <a:lstStyle/>
          <a:p>
            <a:pPr algn="ctr"/>
            <a:r>
              <a:rPr lang="en-US" sz="2700" dirty="0">
                <a:solidFill>
                  <a:schemeClr val="bg1"/>
                </a:solidFill>
              </a:rPr>
              <a:t>WASFA</a:t>
            </a:r>
          </a:p>
        </p:txBody>
      </p:sp>
      <p:sp>
        <p:nvSpPr>
          <p:cNvPr id="6" name="Content Placeholder 5"/>
          <p:cNvSpPr>
            <a:spLocks noGrp="1"/>
          </p:cNvSpPr>
          <p:nvPr>
            <p:ph sz="quarter" idx="4"/>
          </p:nvPr>
        </p:nvSpPr>
        <p:spPr/>
        <p:txBody>
          <a:bodyPr/>
          <a:lstStyle/>
          <a:p>
            <a:r>
              <a:rPr lang="en-US" dirty="0"/>
              <a:t>Non-citizen </a:t>
            </a:r>
            <a:r>
              <a:rPr lang="en-US" dirty="0" smtClean="0"/>
              <a:t>students</a:t>
            </a:r>
          </a:p>
          <a:p>
            <a:r>
              <a:rPr lang="en-US" dirty="0" smtClean="0"/>
              <a:t>Students with DACA status</a:t>
            </a:r>
            <a:endParaRPr lang="en-US" dirty="0"/>
          </a:p>
          <a:p>
            <a:r>
              <a:rPr lang="en-US" dirty="0" smtClean="0"/>
              <a:t>Must meet residency requirements</a:t>
            </a:r>
          </a:p>
          <a:p>
            <a:r>
              <a:rPr lang="en-US" dirty="0" smtClean="0"/>
              <a:t>www.readysetgrad.org/wasfa</a:t>
            </a:r>
            <a:endParaRPr lang="en-US" dirty="0"/>
          </a:p>
          <a:p>
            <a:endParaRPr lang="en-US" dirty="0"/>
          </a:p>
        </p:txBody>
      </p:sp>
    </p:spTree>
    <p:extLst>
      <p:ext uri="{BB962C8B-B14F-4D97-AF65-F5344CB8AC3E}">
        <p14:creationId xmlns:p14="http://schemas.microsoft.com/office/powerpoint/2010/main" val="3408769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r>
              <a:rPr lang="en-US" sz="3000" dirty="0"/>
              <a:t/>
            </a:r>
            <a:br>
              <a:rPr lang="en-US" sz="3000" dirty="0"/>
            </a:br>
            <a:r>
              <a:rPr lang="en-US" sz="3000" dirty="0"/>
              <a:t/>
            </a:r>
            <a:br>
              <a:rPr lang="en-US" sz="3000" dirty="0"/>
            </a:br>
            <a:r>
              <a:rPr lang="en-US" sz="3000" dirty="0"/>
              <a:t/>
            </a:r>
            <a:br>
              <a:rPr lang="en-US" sz="3000" dirty="0"/>
            </a:br>
            <a:r>
              <a:rPr lang="en-US" sz="2000" dirty="0" smtClean="0"/>
              <a:t>TheWashBoard.org</a:t>
            </a:r>
            <a:endParaRPr lang="en-US" sz="2000" dirty="0"/>
          </a:p>
        </p:txBody>
      </p:sp>
      <p:pic>
        <p:nvPicPr>
          <p:cNvPr id="11" name="Content Placeholder 10"/>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900363" y="2048996"/>
            <a:ext cx="2606675" cy="2760008"/>
          </a:xfrm>
        </p:spPr>
      </p:pic>
      <p:sp>
        <p:nvSpPr>
          <p:cNvPr id="4" name="Content Placeholder 3"/>
          <p:cNvSpPr>
            <a:spLocks noGrp="1"/>
          </p:cNvSpPr>
          <p:nvPr>
            <p:ph sz="half" idx="2"/>
          </p:nvPr>
        </p:nvSpPr>
        <p:spPr/>
        <p:txBody>
          <a:bodyPr>
            <a:normAutofit fontScale="92500" lnSpcReduction="20000"/>
          </a:bodyPr>
          <a:lstStyle/>
          <a:p>
            <a:endParaRPr lang="en-US" dirty="0"/>
          </a:p>
          <a:p>
            <a:r>
              <a:rPr lang="en-US" dirty="0"/>
              <a:t>TheWashboard.org is a free resource for Washington students or residents attending college outside of Washington.</a:t>
            </a:r>
          </a:p>
          <a:p>
            <a:r>
              <a:rPr lang="en-US" dirty="0" smtClean="0"/>
              <a:t>Offered </a:t>
            </a:r>
            <a:r>
              <a:rPr lang="en-US" dirty="0"/>
              <a:t>$44 million in scholarships last year.</a:t>
            </a:r>
          </a:p>
          <a:p>
            <a:r>
              <a:rPr lang="en-US" dirty="0" smtClean="0"/>
              <a:t>Matches </a:t>
            </a:r>
            <a:r>
              <a:rPr lang="en-US" dirty="0"/>
              <a:t>scholarships to  interests and goals.</a:t>
            </a:r>
          </a:p>
          <a:p>
            <a:r>
              <a:rPr lang="en-US" dirty="0" smtClean="0"/>
              <a:t>Web-based</a:t>
            </a:r>
            <a:r>
              <a:rPr lang="en-US" dirty="0"/>
              <a:t>; can be used in school, libraries, or at home and contains no ads or SPAM</a:t>
            </a:r>
            <a:r>
              <a:rPr lang="en-US" dirty="0" smtClean="0"/>
              <a:t>.</a:t>
            </a:r>
          </a:p>
          <a:p>
            <a:r>
              <a:rPr lang="en-US" dirty="0"/>
              <a:t>Scholarships are diverse and support a variety of students, not just high school seniors.</a:t>
            </a:r>
          </a:p>
          <a:p>
            <a:endParaRPr lang="en-US" dirty="0"/>
          </a:p>
          <a:p>
            <a:endParaRPr lang="en-US" dirty="0"/>
          </a:p>
        </p:txBody>
      </p:sp>
      <p:sp>
        <p:nvSpPr>
          <p:cNvPr id="10" name="Text Placeholder 3"/>
          <p:cNvSpPr txBox="1">
            <a:spLocks/>
          </p:cNvSpPr>
          <p:nvPr/>
        </p:nvSpPr>
        <p:spPr>
          <a:xfrm>
            <a:off x="3509008" y="1005246"/>
            <a:ext cx="2125980" cy="369148"/>
          </a:xfrm>
          <a:prstGeom prst="rect">
            <a:avLst/>
          </a:prstGeom>
        </p:spPr>
        <p:txBody>
          <a:bodyPr vert="horz" lIns="68580" tIns="34290" rIns="68580" bIns="3429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US" sz="1500" dirty="0">
              <a:solidFill>
                <a:schemeClr val="bg1"/>
              </a:solidFill>
            </a:endParaRPr>
          </a:p>
        </p:txBody>
      </p:sp>
    </p:spTree>
    <p:extLst>
      <p:ext uri="{BB962C8B-B14F-4D97-AF65-F5344CB8AC3E}">
        <p14:creationId xmlns:p14="http://schemas.microsoft.com/office/powerpoint/2010/main" val="3305590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Scholarship </a:t>
            </a:r>
            <a:r>
              <a:rPr lang="en-US" dirty="0"/>
              <a:t>Tips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87372599"/>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7079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families do?</a:t>
            </a:r>
            <a:endParaRPr lang="en-US" dirty="0"/>
          </a:p>
        </p:txBody>
      </p:sp>
      <p:sp>
        <p:nvSpPr>
          <p:cNvPr id="3" name="Content Placeholder 2"/>
          <p:cNvSpPr>
            <a:spLocks noGrp="1"/>
          </p:cNvSpPr>
          <p:nvPr>
            <p:ph idx="1"/>
          </p:nvPr>
        </p:nvSpPr>
        <p:spPr/>
        <p:txBody>
          <a:bodyPr/>
          <a:lstStyle/>
          <a:p>
            <a:r>
              <a:rPr lang="en-US" sz="2800" dirty="0"/>
              <a:t>Have a conversation with your child about your child’s college plans.</a:t>
            </a:r>
          </a:p>
          <a:p>
            <a:r>
              <a:rPr lang="en-US" sz="2800" dirty="0"/>
              <a:t>Be open.</a:t>
            </a:r>
          </a:p>
          <a:p>
            <a:r>
              <a:rPr lang="en-US" sz="2800" dirty="0"/>
              <a:t>Help your child network for potential scholarships.</a:t>
            </a:r>
            <a:endParaRPr lang="en-US" sz="2400" dirty="0"/>
          </a:p>
          <a:p>
            <a:endParaRPr lang="en-US" dirty="0"/>
          </a:p>
        </p:txBody>
      </p:sp>
    </p:spTree>
    <p:extLst>
      <p:ext uri="{BB962C8B-B14F-4D97-AF65-F5344CB8AC3E}">
        <p14:creationId xmlns:p14="http://schemas.microsoft.com/office/powerpoint/2010/main" val="112291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October Overview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65767642"/>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300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October Overview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4815605"/>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9762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a:t>12th Year </a:t>
            </a:r>
            <a:r>
              <a:rPr lang="en-US" dirty="0" smtClean="0"/>
              <a:t>Campaign</a:t>
            </a:r>
            <a:endParaRPr lang="en-US" sz="3000" dirty="0"/>
          </a:p>
        </p:txBody>
      </p:sp>
      <p:sp>
        <p:nvSpPr>
          <p:cNvPr id="10" name="Content Placeholder 9"/>
          <p:cNvSpPr>
            <a:spLocks noGrp="1"/>
          </p:cNvSpPr>
          <p:nvPr>
            <p:ph idx="1"/>
          </p:nvPr>
        </p:nvSpPr>
        <p:spPr/>
        <p:txBody>
          <a:bodyPr/>
          <a:lstStyle/>
          <a:p>
            <a:endParaRPr lang="en-US" dirty="0"/>
          </a:p>
          <a:p>
            <a:endParaRPr lang="en-US" dirty="0"/>
          </a:p>
        </p:txBody>
      </p:sp>
      <p:pic>
        <p:nvPicPr>
          <p:cNvPr id="11"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4487" y="1913925"/>
            <a:ext cx="2743200" cy="3021006"/>
          </a:xfrm>
          <a:prstGeom prst="rect">
            <a:avLst/>
          </a:prstGeom>
        </p:spPr>
      </p:pic>
    </p:spTree>
    <p:extLst>
      <p:ext uri="{BB962C8B-B14F-4D97-AF65-F5344CB8AC3E}">
        <p14:creationId xmlns:p14="http://schemas.microsoft.com/office/powerpoint/2010/main" val="1904487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College Goal Washington</a:t>
            </a:r>
          </a:p>
        </p:txBody>
      </p:sp>
      <p:sp>
        <p:nvSpPr>
          <p:cNvPr id="3" name="Content Placeholder 2"/>
          <p:cNvSpPr>
            <a:spLocks noGrp="1"/>
          </p:cNvSpPr>
          <p:nvPr>
            <p:ph idx="1"/>
          </p:nvPr>
        </p:nvSpPr>
        <p:spPr/>
        <p:txBody>
          <a:bodyPr/>
          <a:lstStyle/>
          <a:p>
            <a:pPr marL="0" indent="0">
              <a:buNone/>
            </a:pPr>
            <a:r>
              <a:rPr lang="en-US" sz="3200" b="1" dirty="0">
                <a:solidFill>
                  <a:schemeClr val="accent3"/>
                </a:solidFill>
              </a:rPr>
              <a:t>October – November </a:t>
            </a:r>
          </a:p>
          <a:p>
            <a:pPr marL="0" indent="0">
              <a:buNone/>
            </a:pPr>
            <a:r>
              <a:rPr lang="en-US" sz="2800" dirty="0" smtClean="0"/>
              <a:t>Free</a:t>
            </a:r>
            <a:r>
              <a:rPr lang="en-US" sz="2800" dirty="0"/>
              <a:t>, on-site program that helps students and families complete the Free Application for Federal Student Aid (FAFSA</a:t>
            </a:r>
            <a:r>
              <a:rPr lang="en-US" sz="2800" dirty="0" smtClean="0"/>
              <a:t>) or Washington Application for State Financial Aid (WASFA).</a:t>
            </a:r>
            <a:endParaRPr lang="en-US" sz="2800" dirty="0"/>
          </a:p>
          <a:p>
            <a:endParaRPr lang="en-US" dirty="0"/>
          </a:p>
        </p:txBody>
      </p:sp>
    </p:spTree>
    <p:extLst>
      <p:ext uri="{BB962C8B-B14F-4D97-AF65-F5344CB8AC3E}">
        <p14:creationId xmlns:p14="http://schemas.microsoft.com/office/powerpoint/2010/main" val="3524768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November Overview</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766399358"/>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4984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70673354"/>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4733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Early </a:t>
            </a:r>
            <a:r>
              <a:rPr lang="en-US" dirty="0"/>
              <a:t>Admissions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61239603"/>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5729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January and February Overview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4076445"/>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1710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March &amp; April Overview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2915160"/>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2505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March &amp; April: Award Letters</a:t>
            </a:r>
          </a:p>
        </p:txBody>
      </p:sp>
      <p:graphicFrame>
        <p:nvGraphicFramePr>
          <p:cNvPr id="11" name="Content Placeholder 10"/>
          <p:cNvGraphicFramePr>
            <a:graphicFrameLocks noGrp="1"/>
          </p:cNvGraphicFramePr>
          <p:nvPr>
            <p:ph idx="1"/>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3613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March &amp; April: Evaluating Award </a:t>
            </a:r>
            <a:r>
              <a:rPr lang="en-US" dirty="0" smtClean="0"/>
              <a:t>Letters</a:t>
            </a:r>
            <a:endParaRPr lang="en-US" sz="3000" dirty="0"/>
          </a:p>
        </p:txBody>
      </p:sp>
      <p:sp>
        <p:nvSpPr>
          <p:cNvPr id="3" name="Content Placeholder 2"/>
          <p:cNvSpPr>
            <a:spLocks noGrp="1"/>
          </p:cNvSpPr>
          <p:nvPr>
            <p:ph idx="1"/>
          </p:nvPr>
        </p:nvSpPr>
        <p:spPr/>
        <p:txBody>
          <a:bodyPr>
            <a:normAutofit/>
          </a:bodyPr>
          <a:lstStyle/>
          <a:p>
            <a:r>
              <a:rPr lang="en-US" sz="2000" dirty="0"/>
              <a:t>How much is in “free money” (scholarships and grants), versus loans? What would the total loan debt be at each college?</a:t>
            </a:r>
          </a:p>
          <a:p>
            <a:r>
              <a:rPr lang="en-US" sz="2000" dirty="0"/>
              <a:t>How do I access work-study?</a:t>
            </a:r>
          </a:p>
          <a:p>
            <a:r>
              <a:rPr lang="en-US" sz="2000" dirty="0"/>
              <a:t>After required expenses are taken out (tuition &amp; fees, room &amp; board), how much is left for the rest of the term to cover other expenses, like books?</a:t>
            </a:r>
          </a:p>
          <a:p>
            <a:r>
              <a:rPr lang="en-US" sz="2000" dirty="0"/>
              <a:t>Are the scholarships I’m receiving renewable? Or just a one-time thing?</a:t>
            </a:r>
          </a:p>
          <a:p>
            <a:r>
              <a:rPr lang="en-US" sz="2000" dirty="0"/>
              <a:t>What do I need to do to maintain Satisfactory Academic Progress (SAP) in order to keep my financial aid?</a:t>
            </a:r>
          </a:p>
          <a:p>
            <a:endParaRPr lang="en-US" dirty="0"/>
          </a:p>
        </p:txBody>
      </p:sp>
    </p:spTree>
    <p:extLst>
      <p:ext uri="{BB962C8B-B14F-4D97-AF65-F5344CB8AC3E}">
        <p14:creationId xmlns:p14="http://schemas.microsoft.com/office/powerpoint/2010/main" val="1206437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March &amp; April: Making the College Choice</a:t>
            </a:r>
          </a:p>
        </p:txBody>
      </p:sp>
      <p:graphicFrame>
        <p:nvGraphicFramePr>
          <p:cNvPr id="7" name="Content Placeholder 6"/>
          <p:cNvGraphicFramePr>
            <a:graphicFrameLocks noGrp="1"/>
          </p:cNvGraphicFramePr>
          <p:nvPr>
            <p:ph idx="1"/>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7014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May &amp; June Overview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75768216"/>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9430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Summer Overview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7142678"/>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3707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8" y="1123838"/>
            <a:ext cx="2304129" cy="4601183"/>
          </a:xfrm>
        </p:spPr>
        <p:txBody>
          <a:bodyPr>
            <a:normAutofit/>
          </a:bodyPr>
          <a:lstStyle/>
          <a:p>
            <a:r>
              <a:rPr lang="en-US" dirty="0"/>
              <a:t>Scholarship Disbursement</a:t>
            </a:r>
          </a:p>
        </p:txBody>
      </p:sp>
      <p:graphicFrame>
        <p:nvGraphicFramePr>
          <p:cNvPr id="6" name="Content Placeholder 5"/>
          <p:cNvGraphicFramePr>
            <a:graphicFrameLocks noGrp="1"/>
          </p:cNvGraphicFramePr>
          <p:nvPr>
            <p:ph idx="1"/>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0651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&amp; Application Fee Waivers</a:t>
            </a:r>
          </a:p>
        </p:txBody>
      </p:sp>
      <p:sp>
        <p:nvSpPr>
          <p:cNvPr id="3" name="Content Placeholder 2"/>
          <p:cNvSpPr>
            <a:spLocks noGrp="1"/>
          </p:cNvSpPr>
          <p:nvPr>
            <p:ph idx="1"/>
          </p:nvPr>
        </p:nvSpPr>
        <p:spPr/>
        <p:txBody>
          <a:bodyPr/>
          <a:lstStyle/>
          <a:p>
            <a:r>
              <a:rPr lang="en-US" dirty="0"/>
              <a:t>ACT: </a:t>
            </a:r>
            <a:r>
              <a:rPr lang="en-US" u="sng" dirty="0">
                <a:solidFill>
                  <a:schemeClr val="accent1">
                    <a:lumMod val="40000"/>
                    <a:lumOff val="60000"/>
                  </a:schemeClr>
                </a:solidFill>
                <a:hlinkClick r:id="rId3"/>
              </a:rPr>
              <a:t>http://</a:t>
            </a:r>
            <a:r>
              <a:rPr lang="en-US" u="sng" dirty="0" smtClean="0">
                <a:solidFill>
                  <a:schemeClr val="accent1">
                    <a:lumMod val="40000"/>
                    <a:lumOff val="60000"/>
                  </a:schemeClr>
                </a:solidFill>
                <a:hlinkClick r:id="rId3"/>
              </a:rPr>
              <a:t>www.act.org/content/dam/act/unsecured/documents/FeeWaiver.pdf</a:t>
            </a:r>
            <a:r>
              <a:rPr lang="en-US" u="sng" dirty="0" smtClean="0">
                <a:solidFill>
                  <a:schemeClr val="accent1">
                    <a:lumMod val="40000"/>
                    <a:lumOff val="60000"/>
                  </a:schemeClr>
                </a:solidFill>
              </a:rPr>
              <a:t> </a:t>
            </a:r>
          </a:p>
          <a:p>
            <a:r>
              <a:rPr lang="en-US" dirty="0" smtClean="0"/>
              <a:t>SAT (The College Board): </a:t>
            </a:r>
            <a:r>
              <a:rPr lang="en-US" u="sng" dirty="0" smtClean="0">
                <a:hlinkClick r:id="rId4"/>
              </a:rPr>
              <a:t>http</a:t>
            </a:r>
            <a:r>
              <a:rPr lang="en-US" u="sng" dirty="0">
                <a:hlinkClick r:id="rId4"/>
              </a:rPr>
              <a:t>://professionals.collegeboard.com/guidance/applications/fee-waivers</a:t>
            </a:r>
            <a:endParaRPr lang="en-US" dirty="0"/>
          </a:p>
          <a:p>
            <a:r>
              <a:rPr lang="en-US" dirty="0" smtClean="0"/>
              <a:t>National </a:t>
            </a:r>
            <a:r>
              <a:rPr lang="en-US" dirty="0"/>
              <a:t>Association for College Admission Counseling: </a:t>
            </a:r>
            <a:r>
              <a:rPr lang="en-US" dirty="0" smtClean="0">
                <a:hlinkClick r:id="rId5"/>
              </a:rPr>
              <a:t>www.nacacnet.org/studentinfo/feewaiver/pages/default.aspx</a:t>
            </a:r>
            <a:r>
              <a:rPr lang="en-US" dirty="0" smtClean="0"/>
              <a:t> </a:t>
            </a:r>
          </a:p>
          <a:p>
            <a:r>
              <a:rPr lang="en-US" dirty="0"/>
              <a:t>College or University-Specific: See Office of Admissions websites at each college</a:t>
            </a:r>
            <a:r>
              <a:rPr lang="en-US" dirty="0" smtClean="0"/>
              <a:t>.</a:t>
            </a:r>
          </a:p>
          <a:p>
            <a:r>
              <a:rPr lang="en-US" dirty="0" smtClean="0"/>
              <a:t>College Bound students: OSPI</a:t>
            </a:r>
            <a:endParaRPr lang="en-US" dirty="0"/>
          </a:p>
          <a:p>
            <a:endParaRPr lang="en-US" dirty="0"/>
          </a:p>
          <a:p>
            <a:endParaRPr lang="en-US" dirty="0"/>
          </a:p>
        </p:txBody>
      </p:sp>
    </p:spTree>
    <p:extLst>
      <p:ext uri="{BB962C8B-B14F-4D97-AF65-F5344CB8AC3E}">
        <p14:creationId xmlns:p14="http://schemas.microsoft.com/office/powerpoint/2010/main" val="399424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mean when we say college?</a:t>
            </a:r>
            <a:endParaRPr lang="en-US" dirty="0"/>
          </a:p>
        </p:txBody>
      </p:sp>
      <p:sp>
        <p:nvSpPr>
          <p:cNvPr id="3" name="Content Placeholder 2"/>
          <p:cNvSpPr>
            <a:spLocks noGrp="1"/>
          </p:cNvSpPr>
          <p:nvPr>
            <p:ph idx="1"/>
          </p:nvPr>
        </p:nvSpPr>
        <p:spPr/>
        <p:txBody>
          <a:bodyPr>
            <a:normAutofit lnSpcReduction="10000"/>
          </a:bodyPr>
          <a:lstStyle/>
          <a:p>
            <a:pPr>
              <a:buFont typeface="Courier New" panose="02070309020205020404" pitchFamily="49" charset="0"/>
              <a:buChar char="o"/>
            </a:pPr>
            <a:r>
              <a:rPr lang="en-US" sz="2700" dirty="0"/>
              <a:t>When we say “college</a:t>
            </a:r>
            <a:r>
              <a:rPr lang="en-US" sz="2700" dirty="0" smtClean="0"/>
              <a:t>”, </a:t>
            </a:r>
            <a:r>
              <a:rPr lang="en-US" sz="2700" dirty="0"/>
              <a:t>we mean any type of education or training after high school. </a:t>
            </a:r>
            <a:r>
              <a:rPr lang="en-US" sz="2700" dirty="0" smtClean="0"/>
              <a:t>We also use the terms “postsecondary education” and “postsecondary training”.</a:t>
            </a:r>
            <a:endParaRPr lang="en-US" sz="2700" dirty="0"/>
          </a:p>
          <a:p>
            <a:pPr>
              <a:buFont typeface="Courier New" panose="02070309020205020404" pitchFamily="49" charset="0"/>
              <a:buChar char="o"/>
            </a:pPr>
            <a:r>
              <a:rPr lang="en-US" sz="2700" dirty="0"/>
              <a:t>There are many options for students after high school, including apprenticeships, </a:t>
            </a:r>
            <a:r>
              <a:rPr lang="en-US" sz="2700" dirty="0" smtClean="0"/>
              <a:t>military, on-the-job </a:t>
            </a:r>
            <a:r>
              <a:rPr lang="en-US" sz="2700" dirty="0"/>
              <a:t>training programs, community college certificates, two-year degrees, and four-year degrees.</a:t>
            </a:r>
          </a:p>
          <a:p>
            <a:pPr>
              <a:buFont typeface="Courier New" panose="02070309020205020404" pitchFamily="49" charset="0"/>
              <a:buChar char="o"/>
            </a:pPr>
            <a:r>
              <a:rPr lang="en-US" sz="2700" dirty="0"/>
              <a:t>The term </a:t>
            </a:r>
            <a:r>
              <a:rPr lang="en-US" sz="2700" i="1" dirty="0"/>
              <a:t>college </a:t>
            </a:r>
            <a:r>
              <a:rPr lang="en-US" sz="2700" dirty="0"/>
              <a:t>includes all of these things. </a:t>
            </a:r>
            <a:endParaRPr lang="en-US" sz="2700" dirty="0" smtClean="0"/>
          </a:p>
          <a:p>
            <a:pPr>
              <a:buFont typeface="Courier New" panose="02070309020205020404" pitchFamily="49" charset="0"/>
              <a:buChar char="o"/>
            </a:pPr>
            <a:endParaRPr lang="en-US" sz="2700" dirty="0"/>
          </a:p>
        </p:txBody>
      </p:sp>
    </p:spTree>
    <p:extLst>
      <p:ext uri="{BB962C8B-B14F-4D97-AF65-F5344CB8AC3E}">
        <p14:creationId xmlns:p14="http://schemas.microsoft.com/office/powerpoint/2010/main" val="33331503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Up Next Mobile Messaging Campaign</a:t>
            </a:r>
          </a:p>
        </p:txBody>
      </p:sp>
      <p:sp>
        <p:nvSpPr>
          <p:cNvPr id="3" name="Content Placeholder 2"/>
          <p:cNvSpPr>
            <a:spLocks noGrp="1"/>
          </p:cNvSpPr>
          <p:nvPr>
            <p:ph sz="half" idx="1"/>
          </p:nvPr>
        </p:nvSpPr>
        <p:spPr/>
        <p:txBody>
          <a:bodyPr>
            <a:normAutofit/>
          </a:bodyPr>
          <a:lstStyle/>
          <a:p>
            <a:pPr marL="0" indent="0">
              <a:buNone/>
            </a:pPr>
            <a:r>
              <a:rPr lang="en-US" sz="2400" dirty="0"/>
              <a:t>Up Next will provide students and families across </a:t>
            </a:r>
            <a:r>
              <a:rPr lang="en-US" sz="2400" dirty="0" smtClean="0"/>
              <a:t>the country </a:t>
            </a:r>
            <a:r>
              <a:rPr lang="en-US" sz="2400" dirty="0"/>
              <a:t>with personalized information and encouragement to complete important college </a:t>
            </a:r>
            <a:r>
              <a:rPr lang="en-US" sz="2400" dirty="0" smtClean="0"/>
              <a:t>and financial </a:t>
            </a:r>
            <a:r>
              <a:rPr lang="en-US" sz="2400" dirty="0"/>
              <a:t>aid milestones and tasks</a:t>
            </a:r>
            <a:r>
              <a:rPr lang="en-US" sz="2400" dirty="0" smtClean="0"/>
              <a:t>.</a:t>
            </a:r>
            <a:endParaRPr lang="en-US" sz="2400" dirty="0"/>
          </a:p>
        </p:txBody>
      </p:sp>
      <p:pic>
        <p:nvPicPr>
          <p:cNvPr id="8" name="Picture 7"/>
          <p:cNvPicPr>
            <a:picLocks noChangeAspect="1"/>
          </p:cNvPicPr>
          <p:nvPr/>
        </p:nvPicPr>
        <p:blipFill>
          <a:blip r:embed="rId3"/>
          <a:stretch>
            <a:fillRect/>
          </a:stretch>
        </p:blipFill>
        <p:spPr>
          <a:xfrm>
            <a:off x="5781174" y="2094181"/>
            <a:ext cx="2770872" cy="2135309"/>
          </a:xfrm>
          <a:prstGeom prst="rect">
            <a:avLst/>
          </a:prstGeom>
        </p:spPr>
      </p:pic>
    </p:spTree>
    <p:extLst>
      <p:ext uri="{BB962C8B-B14F-4D97-AF65-F5344CB8AC3E}">
        <p14:creationId xmlns:p14="http://schemas.microsoft.com/office/powerpoint/2010/main" val="3125380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Web Resources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41391" y="5086846"/>
            <a:ext cx="1714500" cy="1276350"/>
          </a:xfrm>
        </p:spPr>
      </p:pic>
      <p:sp>
        <p:nvSpPr>
          <p:cNvPr id="4" name="Content Placeholder 3"/>
          <p:cNvSpPr>
            <a:spLocks noGrp="1"/>
          </p:cNvSpPr>
          <p:nvPr>
            <p:ph sz="half" idx="4294967295"/>
          </p:nvPr>
        </p:nvSpPr>
        <p:spPr>
          <a:xfrm>
            <a:off x="3175000" y="2533650"/>
            <a:ext cx="5969000" cy="3298825"/>
          </a:xfrm>
        </p:spPr>
        <p:txBody>
          <a:bodyPr>
            <a:normAutofit/>
          </a:bodyPr>
          <a:lstStyle/>
          <a:p>
            <a:r>
              <a:rPr lang="en-US" dirty="0"/>
              <a:t>College </a:t>
            </a:r>
            <a:r>
              <a:rPr lang="en-US" dirty="0" smtClean="0"/>
              <a:t>Scorecard </a:t>
            </a:r>
            <a:r>
              <a:rPr lang="en-US" dirty="0" smtClean="0">
                <a:hlinkClick r:id="rId4"/>
              </a:rPr>
              <a:t>https</a:t>
            </a:r>
            <a:r>
              <a:rPr lang="en-US" dirty="0">
                <a:hlinkClick r:id="rId4"/>
              </a:rPr>
              <a:t>://</a:t>
            </a:r>
            <a:r>
              <a:rPr lang="en-US" dirty="0" smtClean="0">
                <a:hlinkClick r:id="rId4"/>
              </a:rPr>
              <a:t>collegescorecard.ed.gov</a:t>
            </a:r>
            <a:r>
              <a:rPr lang="en-US" dirty="0"/>
              <a:t> </a:t>
            </a:r>
          </a:p>
          <a:p>
            <a:r>
              <a:rPr lang="en-US" dirty="0"/>
              <a:t>Big Future: </a:t>
            </a:r>
            <a:r>
              <a:rPr lang="en-US" dirty="0">
                <a:hlinkClick r:id="rId5"/>
              </a:rPr>
              <a:t>www.bigfuture.collegeboard.org/college-search</a:t>
            </a:r>
            <a:r>
              <a:rPr lang="en-US" dirty="0"/>
              <a:t> </a:t>
            </a:r>
          </a:p>
          <a:p>
            <a:r>
              <a:rPr lang="en-US" dirty="0"/>
              <a:t>Community and Technical Colleges of Washington State: </a:t>
            </a:r>
            <a:r>
              <a:rPr lang="en-US" dirty="0">
                <a:hlinkClick r:id="rId6"/>
              </a:rPr>
              <a:t>www.checkoutacollege.com</a:t>
            </a:r>
            <a:r>
              <a:rPr lang="en-US" dirty="0"/>
              <a:t> </a:t>
            </a:r>
          </a:p>
          <a:p>
            <a:endParaRPr lang="en-US" dirty="0"/>
          </a:p>
        </p:txBody>
      </p:sp>
    </p:spTree>
    <p:extLst>
      <p:ext uri="{BB962C8B-B14F-4D97-AF65-F5344CB8AC3E}">
        <p14:creationId xmlns:p14="http://schemas.microsoft.com/office/powerpoint/2010/main" val="4083807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90482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Thanks for coming</a:t>
            </a:r>
            <a:endParaRPr lang="en-US" dirty="0"/>
          </a:p>
        </p:txBody>
      </p:sp>
      <p:sp>
        <p:nvSpPr>
          <p:cNvPr id="3" name="Content Placeholder 2"/>
          <p:cNvSpPr>
            <a:spLocks noGrp="1"/>
          </p:cNvSpPr>
          <p:nvPr>
            <p:ph idx="1"/>
          </p:nvPr>
        </p:nvSpPr>
        <p:spPr/>
        <p:txBody>
          <a:bodyPr/>
          <a:lstStyle/>
          <a:p>
            <a:pPr marL="0" indent="0" eaLnBrk="1" fontAlgn="auto" hangingPunct="1">
              <a:spcAft>
                <a:spcPts val="0"/>
              </a:spcAft>
              <a:buFont typeface="Arial"/>
              <a:buNone/>
              <a:defRPr/>
            </a:pPr>
            <a:r>
              <a:rPr lang="en-US" sz="2800" dirty="0" smtClean="0"/>
              <a:t>Contact information:</a:t>
            </a:r>
          </a:p>
          <a:p>
            <a:pPr eaLnBrk="1" fontAlgn="auto" hangingPunct="1">
              <a:spcAft>
                <a:spcPts val="0"/>
              </a:spcAft>
              <a:buFont typeface="Arial"/>
              <a:buChar char="•"/>
              <a:defRPr/>
            </a:pPr>
            <a:r>
              <a:rPr lang="en-US" sz="2800" dirty="0" smtClean="0"/>
              <a:t>[insert counselor/advisor/mentor name]</a:t>
            </a:r>
          </a:p>
          <a:p>
            <a:pPr lvl="1" eaLnBrk="1" fontAlgn="auto" hangingPunct="1">
              <a:spcAft>
                <a:spcPts val="0"/>
              </a:spcAft>
              <a:defRPr/>
            </a:pPr>
            <a:r>
              <a:rPr lang="en-US" sz="2400" dirty="0" smtClean="0"/>
              <a:t>Phone: (xxx) xxx-</a:t>
            </a:r>
            <a:r>
              <a:rPr lang="en-US" sz="2400" dirty="0" err="1" smtClean="0"/>
              <a:t>xxxx</a:t>
            </a:r>
            <a:endParaRPr lang="en-US" sz="2400" dirty="0" smtClean="0"/>
          </a:p>
          <a:p>
            <a:pPr lvl="1" eaLnBrk="1" fontAlgn="auto" hangingPunct="1">
              <a:spcAft>
                <a:spcPts val="0"/>
              </a:spcAft>
              <a:defRPr/>
            </a:pPr>
            <a:r>
              <a:rPr lang="en-US" sz="2400" dirty="0" smtClean="0"/>
              <a:t>E-mail: </a:t>
            </a:r>
            <a:r>
              <a:rPr lang="en-US" sz="2400" dirty="0" err="1" smtClean="0"/>
              <a:t>xxxx@xxxx.xxx</a:t>
            </a:r>
            <a:endParaRPr lang="en-US" sz="2400" dirty="0" smtClean="0"/>
          </a:p>
          <a:p>
            <a:pPr marL="0" indent="0" eaLnBrk="1" fontAlgn="auto" hangingPunct="1">
              <a:spcAft>
                <a:spcPts val="0"/>
              </a:spcAft>
              <a:buFont typeface="Arial"/>
              <a:buNone/>
              <a:defRPr/>
            </a:pPr>
            <a:endParaRPr lang="en-US" sz="2400" dirty="0" smtClean="0"/>
          </a:p>
        </p:txBody>
      </p:sp>
    </p:spTree>
    <p:extLst>
      <p:ext uri="{BB962C8B-B14F-4D97-AF65-F5344CB8AC3E}">
        <p14:creationId xmlns:p14="http://schemas.microsoft.com/office/powerpoint/2010/main" val="1855497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Family Night</a:t>
            </a:r>
            <a:endParaRPr lang="en-US" dirty="0"/>
          </a:p>
        </p:txBody>
      </p:sp>
      <p:sp>
        <p:nvSpPr>
          <p:cNvPr id="3" name="Content Placeholder 2"/>
          <p:cNvSpPr>
            <a:spLocks noGrp="1"/>
          </p:cNvSpPr>
          <p:nvPr>
            <p:ph idx="1"/>
          </p:nvPr>
        </p:nvSpPr>
        <p:spPr/>
        <p:txBody>
          <a:bodyPr/>
          <a:lstStyle/>
          <a:p>
            <a:r>
              <a:rPr lang="en-US" dirty="0"/>
              <a:t>Topic</a:t>
            </a:r>
          </a:p>
          <a:p>
            <a:r>
              <a:rPr lang="en-US" dirty="0"/>
              <a:t>Date</a:t>
            </a:r>
          </a:p>
          <a:p>
            <a:endParaRPr lang="en-US" dirty="0"/>
          </a:p>
        </p:txBody>
      </p:sp>
    </p:spTree>
    <p:extLst>
      <p:ext uri="{BB962C8B-B14F-4D97-AF65-F5344CB8AC3E}">
        <p14:creationId xmlns:p14="http://schemas.microsoft.com/office/powerpoint/2010/main" val="1417177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 The Whole Picture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31736856"/>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8741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College Applications: Two-years vs. </a:t>
            </a:r>
            <a:r>
              <a:rPr lang="en-US" dirty="0" smtClean="0"/>
              <a:t>Four-years</a:t>
            </a:r>
            <a:endParaRPr lang="en-US" dirty="0"/>
          </a:p>
        </p:txBody>
      </p:sp>
      <p:graphicFrame>
        <p:nvGraphicFramePr>
          <p:cNvPr id="7" name="Content Placeholder 6"/>
          <p:cNvGraphicFramePr>
            <a:graphicFrameLocks noGrp="1"/>
          </p:cNvGraphicFramePr>
          <p:nvPr>
            <p:ph idx="1"/>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4433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Letters of Recommendation</a:t>
            </a:r>
          </a:p>
        </p:txBody>
      </p:sp>
      <p:sp>
        <p:nvSpPr>
          <p:cNvPr id="3" name="Content Placeholder 2"/>
          <p:cNvSpPr>
            <a:spLocks noGrp="1"/>
          </p:cNvSpPr>
          <p:nvPr>
            <p:ph idx="1"/>
          </p:nvPr>
        </p:nvSpPr>
        <p:spPr/>
        <p:txBody>
          <a:bodyPr>
            <a:normAutofit lnSpcReduction="10000"/>
          </a:bodyPr>
          <a:lstStyle/>
          <a:p>
            <a:pPr marL="0" indent="0">
              <a:buNone/>
            </a:pPr>
            <a:r>
              <a:rPr lang="en-US" sz="2200" b="1" dirty="0"/>
              <a:t>Students should:</a:t>
            </a:r>
          </a:p>
          <a:p>
            <a:r>
              <a:rPr lang="en-US" sz="2200" dirty="0"/>
              <a:t>Ask someone who knows </a:t>
            </a:r>
            <a:r>
              <a:rPr lang="en-US" sz="2200" dirty="0" smtClean="0"/>
              <a:t>them </a:t>
            </a:r>
            <a:r>
              <a:rPr lang="en-US" sz="2200" dirty="0"/>
              <a:t>well.</a:t>
            </a:r>
          </a:p>
          <a:p>
            <a:pPr lvl="1"/>
            <a:r>
              <a:rPr lang="en-US" sz="1900" dirty="0" smtClean="0"/>
              <a:t>Ideas include teacher</a:t>
            </a:r>
            <a:r>
              <a:rPr lang="en-US" sz="1900" dirty="0"/>
              <a:t>, counselor, </a:t>
            </a:r>
            <a:r>
              <a:rPr lang="en-US" sz="1900" dirty="0" smtClean="0"/>
              <a:t>pastor, community service coordinator/supervisor.</a:t>
            </a:r>
          </a:p>
          <a:p>
            <a:pPr lvl="1"/>
            <a:r>
              <a:rPr lang="en-US" sz="1900" dirty="0" smtClean="0"/>
              <a:t>Consider how </a:t>
            </a:r>
            <a:r>
              <a:rPr lang="en-US" sz="1900" dirty="0"/>
              <a:t>long </a:t>
            </a:r>
            <a:r>
              <a:rPr lang="en-US" sz="1900" dirty="0" smtClean="0"/>
              <a:t>the individual has known them and in </a:t>
            </a:r>
            <a:r>
              <a:rPr lang="en-US" sz="1900" dirty="0"/>
              <a:t>what </a:t>
            </a:r>
            <a:r>
              <a:rPr lang="en-US" sz="1900" dirty="0" smtClean="0"/>
              <a:t>capacity.</a:t>
            </a:r>
            <a:endParaRPr lang="en-US" sz="1900" dirty="0"/>
          </a:p>
          <a:p>
            <a:pPr lvl="1"/>
            <a:r>
              <a:rPr lang="en-US" sz="1900" dirty="0"/>
              <a:t>Don’t ask a family </a:t>
            </a:r>
            <a:r>
              <a:rPr lang="en-US" sz="1900" dirty="0" smtClean="0"/>
              <a:t>member.</a:t>
            </a:r>
            <a:endParaRPr lang="en-US" sz="1900" dirty="0"/>
          </a:p>
          <a:p>
            <a:r>
              <a:rPr lang="en-US" sz="2200" dirty="0"/>
              <a:t>Ask the writer at least one month before </a:t>
            </a:r>
            <a:r>
              <a:rPr lang="en-US" sz="2200" dirty="0" smtClean="0"/>
              <a:t>the </a:t>
            </a:r>
            <a:r>
              <a:rPr lang="en-US" sz="2200" dirty="0"/>
              <a:t>application is due.</a:t>
            </a:r>
          </a:p>
          <a:p>
            <a:r>
              <a:rPr lang="en-US" sz="2200" dirty="0"/>
              <a:t>Provide them with </a:t>
            </a:r>
            <a:r>
              <a:rPr lang="en-US" sz="2200" dirty="0" smtClean="0"/>
              <a:t>their </a:t>
            </a:r>
            <a:r>
              <a:rPr lang="en-US" sz="2200" dirty="0"/>
              <a:t>essay and student activities list or resume.</a:t>
            </a:r>
          </a:p>
          <a:p>
            <a:r>
              <a:rPr lang="en-US" sz="2200" dirty="0"/>
              <a:t>Ask for one academic and one character </a:t>
            </a:r>
            <a:r>
              <a:rPr lang="en-US" sz="2200" dirty="0" smtClean="0"/>
              <a:t>recommendation</a:t>
            </a:r>
            <a:r>
              <a:rPr lang="en-US" sz="2200" dirty="0"/>
              <a:t>.</a:t>
            </a:r>
          </a:p>
          <a:p>
            <a:r>
              <a:rPr lang="en-US" sz="2200" dirty="0" smtClean="0"/>
              <a:t>Follow college/university instructions carefully.</a:t>
            </a:r>
          </a:p>
          <a:p>
            <a:endParaRPr lang="en-US" dirty="0"/>
          </a:p>
        </p:txBody>
      </p:sp>
    </p:spTree>
    <p:extLst>
      <p:ext uri="{BB962C8B-B14F-4D97-AF65-F5344CB8AC3E}">
        <p14:creationId xmlns:p14="http://schemas.microsoft.com/office/powerpoint/2010/main" val="1890595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Resume of Activities</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504068963"/>
              </p:ext>
            </p:extLst>
          </p:nvPr>
        </p:nvGraphicFramePr>
        <p:xfrm>
          <a:off x="2900363" y="868363"/>
          <a:ext cx="2606675"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2845740861"/>
              </p:ext>
            </p:extLst>
          </p:nvPr>
        </p:nvGraphicFramePr>
        <p:xfrm>
          <a:off x="5864225" y="868363"/>
          <a:ext cx="2605088" cy="51212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1209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 Essay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22227750"/>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9502913"/>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1465</TotalTime>
  <Words>8718</Words>
  <Application>Microsoft Office PowerPoint</Application>
  <PresentationFormat>On-screen Show (4:3)</PresentationFormat>
  <Paragraphs>546</Paragraphs>
  <Slides>44</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Century Gothic</vt:lpstr>
      <vt:lpstr>Corbel</vt:lpstr>
      <vt:lpstr>Courier New</vt:lpstr>
      <vt:lpstr>Trajan Pro</vt:lpstr>
      <vt:lpstr>Wingdings 2</vt:lpstr>
      <vt:lpstr>Frame</vt:lpstr>
      <vt:lpstr>College Admissions &amp;  Financial Aid</vt:lpstr>
      <vt:lpstr>Introductions</vt:lpstr>
      <vt:lpstr>Agenda</vt:lpstr>
      <vt:lpstr>What do we mean when we say college?</vt:lpstr>
      <vt:lpstr>Overview: The Whole Picture</vt:lpstr>
      <vt:lpstr>College Applications: Two-years vs. Four-years</vt:lpstr>
      <vt:lpstr>Letters of Recommendation</vt:lpstr>
      <vt:lpstr>Resume of Activities</vt:lpstr>
      <vt:lpstr>Application Essay</vt:lpstr>
      <vt:lpstr>Sample Essay Questions</vt:lpstr>
      <vt:lpstr>What  Do Admissions Officers Look For? The Comprehensive Application Review </vt:lpstr>
      <vt:lpstr>What Admissions Officers Look For</vt:lpstr>
      <vt:lpstr>From The Mouth of a Former Admissions Director…</vt:lpstr>
      <vt:lpstr>September Overview</vt:lpstr>
      <vt:lpstr>Reminder: Finding the Right Fit </vt:lpstr>
      <vt:lpstr>Reach, Target, Safety </vt:lpstr>
      <vt:lpstr>Where should I apply? How many schools?</vt:lpstr>
      <vt:lpstr>Create a Calendar of Application and Financial Aid Deadlines</vt:lpstr>
      <vt:lpstr>Prepare to File the Free Application for Federal Student Aid</vt:lpstr>
      <vt:lpstr>State Financial Aid for “DREAMers”</vt:lpstr>
      <vt:lpstr>FAFSA or WASFA?</vt:lpstr>
      <vt:lpstr>   TheWashBoard.org</vt:lpstr>
      <vt:lpstr>Scholarship Tips</vt:lpstr>
      <vt:lpstr>What can families do?</vt:lpstr>
      <vt:lpstr>October Overview</vt:lpstr>
      <vt:lpstr>October Overview</vt:lpstr>
      <vt:lpstr>The 12th Year Campaign</vt:lpstr>
      <vt:lpstr>College Goal Washington</vt:lpstr>
      <vt:lpstr>November Overview</vt:lpstr>
      <vt:lpstr>Early Admissions</vt:lpstr>
      <vt:lpstr>January and February Overview</vt:lpstr>
      <vt:lpstr>March &amp; April Overview</vt:lpstr>
      <vt:lpstr>March &amp; April: Award Letters</vt:lpstr>
      <vt:lpstr>March &amp; April: Evaluating Award Letters</vt:lpstr>
      <vt:lpstr>March &amp; April: Making the College Choice</vt:lpstr>
      <vt:lpstr>May &amp; June Overview</vt:lpstr>
      <vt:lpstr>Summer Overview</vt:lpstr>
      <vt:lpstr>Scholarship Disbursement</vt:lpstr>
      <vt:lpstr>Test &amp; Application Fee Waivers</vt:lpstr>
      <vt:lpstr>Up Next Mobile Messaging Campaign</vt:lpstr>
      <vt:lpstr>Web Resources</vt:lpstr>
      <vt:lpstr>Questions?</vt:lpstr>
      <vt:lpstr>Thanks for coming</vt:lpstr>
      <vt:lpstr>Next Family Night</vt:lpstr>
    </vt:vector>
  </TitlesOfParts>
  <Company>Washington Student Achievement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GEAR UP 101</dc:title>
  <dc:creator>Kelly, Beth (WSAC)</dc:creator>
  <cp:lastModifiedBy>Kelly, Beth (WSAC)</cp:lastModifiedBy>
  <cp:revision>107</cp:revision>
  <dcterms:created xsi:type="dcterms:W3CDTF">2017-07-24T18:39:53Z</dcterms:created>
  <dcterms:modified xsi:type="dcterms:W3CDTF">2017-11-28T00:07:09Z</dcterms:modified>
</cp:coreProperties>
</file>