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1"/>
  </p:notesMasterIdLst>
  <p:handoutMasterIdLst>
    <p:handoutMasterId r:id="rId22"/>
  </p:handoutMasterIdLst>
  <p:sldIdLst>
    <p:sldId id="299" r:id="rId2"/>
    <p:sldId id="301" r:id="rId3"/>
    <p:sldId id="572" r:id="rId4"/>
    <p:sldId id="353" r:id="rId5"/>
    <p:sldId id="697" r:id="rId6"/>
    <p:sldId id="601" r:id="rId7"/>
    <p:sldId id="664" r:id="rId8"/>
    <p:sldId id="718" r:id="rId9"/>
    <p:sldId id="719" r:id="rId10"/>
    <p:sldId id="720" r:id="rId11"/>
    <p:sldId id="302" r:id="rId12"/>
    <p:sldId id="721" r:id="rId13"/>
    <p:sldId id="725" r:id="rId14"/>
    <p:sldId id="726" r:id="rId15"/>
    <p:sldId id="727" r:id="rId16"/>
    <p:sldId id="529" r:id="rId17"/>
    <p:sldId id="636" r:id="rId18"/>
    <p:sldId id="723" r:id="rId19"/>
    <p:sldId id="561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cklington, Annie (WSAC)" initials="PA(" lastIdx="1" clrIdx="0">
    <p:extLst>
      <p:ext uri="{19B8F6BF-5375-455C-9EA6-DF929625EA0E}">
        <p15:presenceInfo xmlns:p15="http://schemas.microsoft.com/office/powerpoint/2012/main" userId="S::AnnieP@wsac.wa.gov::7e185bd5-a238-4f03-b3df-ed678da96f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1417" autoAdjust="0"/>
  </p:normalViewPr>
  <p:slideViewPr>
    <p:cSldViewPr snapToGrid="0">
      <p:cViewPr varScale="1">
        <p:scale>
          <a:sx n="60" d="100"/>
          <a:sy n="60" d="100"/>
        </p:scale>
        <p:origin x="1020" y="60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D136E-93E4-446A-8AAF-93AA82C39C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56874F-062D-4507-828C-E0C00E5CE18F}">
      <dgm:prSet phldrT="[Text]"/>
      <dgm:spPr/>
      <dgm:t>
        <a:bodyPr/>
        <a:lstStyle/>
        <a:p>
          <a:r>
            <a:rPr lang="en-US"/>
            <a:t>Weiya Liang, Director for College Access and Support</a:t>
          </a:r>
        </a:p>
      </dgm:t>
    </dgm:pt>
    <dgm:pt modelId="{DB2EB046-2767-46A0-A19B-271B91917CB9}" type="parTrans" cxnId="{B392D505-1EB6-4560-8370-CE68E086C8CD}">
      <dgm:prSet/>
      <dgm:spPr/>
      <dgm:t>
        <a:bodyPr/>
        <a:lstStyle/>
        <a:p>
          <a:endParaRPr lang="en-US"/>
        </a:p>
      </dgm:t>
    </dgm:pt>
    <dgm:pt modelId="{DB7E93A8-FD91-418F-A48A-50431E738B87}" type="sibTrans" cxnId="{B392D505-1EB6-4560-8370-CE68E086C8CD}">
      <dgm:prSet/>
      <dgm:spPr/>
      <dgm:t>
        <a:bodyPr/>
        <a:lstStyle/>
        <a:p>
          <a:endParaRPr lang="en-US"/>
        </a:p>
      </dgm:t>
    </dgm:pt>
    <dgm:pt modelId="{6815B068-2295-49CB-B282-8F9F96E996D4}">
      <dgm:prSet/>
      <dgm:spPr/>
      <dgm:t>
        <a:bodyPr/>
        <a:lstStyle/>
        <a:p>
          <a:r>
            <a:rPr lang="en-US" dirty="0"/>
            <a:t>Marcie Sample, Associate Director for College Access and Support</a:t>
          </a:r>
        </a:p>
      </dgm:t>
    </dgm:pt>
    <dgm:pt modelId="{E69DD810-6EBA-44DA-B8EF-342D40C8D574}" type="parTrans" cxnId="{100CC926-0D0A-4324-8419-6CB0AB3E3162}">
      <dgm:prSet/>
      <dgm:spPr/>
      <dgm:t>
        <a:bodyPr/>
        <a:lstStyle/>
        <a:p>
          <a:endParaRPr lang="en-US"/>
        </a:p>
      </dgm:t>
    </dgm:pt>
    <dgm:pt modelId="{13CB20D9-1A63-43C0-ADA5-65C499232D14}" type="sibTrans" cxnId="{100CC926-0D0A-4324-8419-6CB0AB3E3162}">
      <dgm:prSet/>
      <dgm:spPr/>
      <dgm:t>
        <a:bodyPr/>
        <a:lstStyle/>
        <a:p>
          <a:endParaRPr lang="en-US"/>
        </a:p>
      </dgm:t>
    </dgm:pt>
    <dgm:pt modelId="{F0A27723-4988-421F-88BB-0A80FBD5CE63}">
      <dgm:prSet/>
      <dgm:spPr/>
      <dgm:t>
        <a:bodyPr/>
        <a:lstStyle/>
        <a:p>
          <a:r>
            <a:rPr lang="en-US" dirty="0"/>
            <a:t>Beth Kelly, Assistant Director for College Access and Support</a:t>
          </a:r>
        </a:p>
      </dgm:t>
    </dgm:pt>
    <dgm:pt modelId="{D46ABD80-15ED-44F2-8E2E-FB34F1B93DC6}" type="parTrans" cxnId="{2D47F524-91C0-4290-87EC-464E8C080765}">
      <dgm:prSet/>
      <dgm:spPr/>
      <dgm:t>
        <a:bodyPr/>
        <a:lstStyle/>
        <a:p>
          <a:endParaRPr lang="en-US"/>
        </a:p>
      </dgm:t>
    </dgm:pt>
    <dgm:pt modelId="{FAEE69DF-AE26-4AC7-89D5-9C405A9C6BCE}" type="sibTrans" cxnId="{2D47F524-91C0-4290-87EC-464E8C080765}">
      <dgm:prSet/>
      <dgm:spPr/>
      <dgm:t>
        <a:bodyPr/>
        <a:lstStyle/>
        <a:p>
          <a:endParaRPr lang="en-US"/>
        </a:p>
      </dgm:t>
    </dgm:pt>
    <dgm:pt modelId="{5E42DB88-4F42-45CE-86D1-C95682752670}">
      <dgm:prSet/>
      <dgm:spPr/>
      <dgm:t>
        <a:bodyPr/>
        <a:lstStyle/>
        <a:p>
          <a:r>
            <a:rPr lang="en-US"/>
            <a:t>Kelly Keeney, Program Specialist</a:t>
          </a:r>
        </a:p>
      </dgm:t>
    </dgm:pt>
    <dgm:pt modelId="{82871074-D073-4BEA-AF64-32B3130D6F05}" type="parTrans" cxnId="{6D083DF2-0C05-41BE-8A11-6E76088A0E83}">
      <dgm:prSet/>
      <dgm:spPr/>
      <dgm:t>
        <a:bodyPr/>
        <a:lstStyle/>
        <a:p>
          <a:endParaRPr lang="en-US"/>
        </a:p>
      </dgm:t>
    </dgm:pt>
    <dgm:pt modelId="{1BF10FE1-CF5F-4A46-8879-4C1CC74DF43C}" type="sibTrans" cxnId="{6D083DF2-0C05-41BE-8A11-6E76088A0E83}">
      <dgm:prSet/>
      <dgm:spPr/>
      <dgm:t>
        <a:bodyPr/>
        <a:lstStyle/>
        <a:p>
          <a:endParaRPr lang="en-US"/>
        </a:p>
      </dgm:t>
    </dgm:pt>
    <dgm:pt modelId="{DCA87D94-1A07-49F4-89B9-70E7D0E13406}">
      <dgm:prSet/>
      <dgm:spPr/>
      <dgm:t>
        <a:bodyPr/>
        <a:lstStyle/>
        <a:p>
          <a:r>
            <a:rPr lang="en-US"/>
            <a:t>Buffy Hatcher, Fiscal Program Manager</a:t>
          </a:r>
        </a:p>
      </dgm:t>
    </dgm:pt>
    <dgm:pt modelId="{1CD827E8-9AD8-450A-9964-7BFBE2BF6D5F}" type="parTrans" cxnId="{EB7A4BE3-EE6A-4A9B-A93E-E04FB9D915C3}">
      <dgm:prSet/>
      <dgm:spPr/>
      <dgm:t>
        <a:bodyPr/>
        <a:lstStyle/>
        <a:p>
          <a:endParaRPr lang="en-US"/>
        </a:p>
      </dgm:t>
    </dgm:pt>
    <dgm:pt modelId="{CE7402C7-F9DC-4342-8FC4-ABCDE6D2887D}" type="sibTrans" cxnId="{EB7A4BE3-EE6A-4A9B-A93E-E04FB9D915C3}">
      <dgm:prSet/>
      <dgm:spPr/>
      <dgm:t>
        <a:bodyPr/>
        <a:lstStyle/>
        <a:p>
          <a:endParaRPr lang="en-US"/>
        </a:p>
      </dgm:t>
    </dgm:pt>
    <dgm:pt modelId="{D5F5FA43-E681-4C60-AA28-BAC8A4185A1B}">
      <dgm:prSet/>
      <dgm:spPr/>
      <dgm:t>
        <a:bodyPr/>
        <a:lstStyle/>
        <a:p>
          <a:r>
            <a:rPr lang="en-US"/>
            <a:t>Annie Pocklington, Program Associate for Student Support Services </a:t>
          </a:r>
        </a:p>
      </dgm:t>
    </dgm:pt>
    <dgm:pt modelId="{A933033A-99D5-40A9-A22E-9F917970AEA0}" type="parTrans" cxnId="{3C3EADA8-E28D-4B36-ACAC-027A0C11A9A2}">
      <dgm:prSet/>
      <dgm:spPr/>
      <dgm:t>
        <a:bodyPr/>
        <a:lstStyle/>
        <a:p>
          <a:endParaRPr lang="en-US"/>
        </a:p>
      </dgm:t>
    </dgm:pt>
    <dgm:pt modelId="{32EBB7DB-8E62-440E-B799-2ED59ADBAF2C}" type="sibTrans" cxnId="{3C3EADA8-E28D-4B36-ACAC-027A0C11A9A2}">
      <dgm:prSet/>
      <dgm:spPr/>
      <dgm:t>
        <a:bodyPr/>
        <a:lstStyle/>
        <a:p>
          <a:endParaRPr lang="en-US"/>
        </a:p>
      </dgm:t>
    </dgm:pt>
    <dgm:pt modelId="{0A7D206D-81B3-405D-BCCA-168A3AC2A865}">
      <dgm:prSet/>
      <dgm:spPr/>
      <dgm:t>
        <a:bodyPr/>
        <a:lstStyle/>
        <a:p>
          <a:r>
            <a:rPr lang="en-US"/>
            <a:t>Christina Winstead, Assistant Director for Outreach</a:t>
          </a:r>
        </a:p>
      </dgm:t>
    </dgm:pt>
    <dgm:pt modelId="{9EF1EEEB-5328-44A5-8E94-AE776013146D}" type="parTrans" cxnId="{66C907C0-C8F3-4E5A-BE42-D45FADE04C6B}">
      <dgm:prSet/>
      <dgm:spPr/>
      <dgm:t>
        <a:bodyPr/>
        <a:lstStyle/>
        <a:p>
          <a:endParaRPr lang="en-US"/>
        </a:p>
      </dgm:t>
    </dgm:pt>
    <dgm:pt modelId="{56769EC0-F5F1-464E-A6F0-5C3917AEBBB0}" type="sibTrans" cxnId="{66C907C0-C8F3-4E5A-BE42-D45FADE04C6B}">
      <dgm:prSet/>
      <dgm:spPr/>
      <dgm:t>
        <a:bodyPr/>
        <a:lstStyle/>
        <a:p>
          <a:endParaRPr lang="en-US"/>
        </a:p>
      </dgm:t>
    </dgm:pt>
    <dgm:pt modelId="{1AF12AA6-C133-497F-9CCA-1B5790CC79B7}" type="pres">
      <dgm:prSet presAssocID="{948D136E-93E4-446A-8AAF-93AA82C39CD4}" presName="diagram" presStyleCnt="0">
        <dgm:presLayoutVars>
          <dgm:dir/>
          <dgm:resizeHandles val="exact"/>
        </dgm:presLayoutVars>
      </dgm:prSet>
      <dgm:spPr/>
    </dgm:pt>
    <dgm:pt modelId="{022BD07C-D0C4-486F-94AE-CC0C8A5D0ECF}" type="pres">
      <dgm:prSet presAssocID="{7456874F-062D-4507-828C-E0C00E5CE18F}" presName="node" presStyleLbl="node1" presStyleIdx="0" presStyleCnt="7">
        <dgm:presLayoutVars>
          <dgm:bulletEnabled val="1"/>
        </dgm:presLayoutVars>
      </dgm:prSet>
      <dgm:spPr/>
    </dgm:pt>
    <dgm:pt modelId="{6E9FBCF9-6562-4E82-8874-F3F6D45BC693}" type="pres">
      <dgm:prSet presAssocID="{DB7E93A8-FD91-418F-A48A-50431E738B87}" presName="sibTrans" presStyleCnt="0"/>
      <dgm:spPr/>
    </dgm:pt>
    <dgm:pt modelId="{D90D3990-4D7D-430C-BEA2-85CF0EA973FC}" type="pres">
      <dgm:prSet presAssocID="{6815B068-2295-49CB-B282-8F9F96E996D4}" presName="node" presStyleLbl="node1" presStyleIdx="1" presStyleCnt="7">
        <dgm:presLayoutVars>
          <dgm:bulletEnabled val="1"/>
        </dgm:presLayoutVars>
      </dgm:prSet>
      <dgm:spPr/>
    </dgm:pt>
    <dgm:pt modelId="{93636C98-6E2F-45C6-BEB0-3CEDAEA026E7}" type="pres">
      <dgm:prSet presAssocID="{13CB20D9-1A63-43C0-ADA5-65C499232D14}" presName="sibTrans" presStyleCnt="0"/>
      <dgm:spPr/>
    </dgm:pt>
    <dgm:pt modelId="{E09C067B-8D32-4766-B2BF-4E97E151E1FE}" type="pres">
      <dgm:prSet presAssocID="{F0A27723-4988-421F-88BB-0A80FBD5CE63}" presName="node" presStyleLbl="node1" presStyleIdx="2" presStyleCnt="7">
        <dgm:presLayoutVars>
          <dgm:bulletEnabled val="1"/>
        </dgm:presLayoutVars>
      </dgm:prSet>
      <dgm:spPr/>
    </dgm:pt>
    <dgm:pt modelId="{17F6EC55-6438-47C4-8273-DA33C9F4CEE1}" type="pres">
      <dgm:prSet presAssocID="{FAEE69DF-AE26-4AC7-89D5-9C405A9C6BCE}" presName="sibTrans" presStyleCnt="0"/>
      <dgm:spPr/>
    </dgm:pt>
    <dgm:pt modelId="{7781B801-F8B0-4554-9954-60C48DD0256F}" type="pres">
      <dgm:prSet presAssocID="{5E42DB88-4F42-45CE-86D1-C95682752670}" presName="node" presStyleLbl="node1" presStyleIdx="3" presStyleCnt="7">
        <dgm:presLayoutVars>
          <dgm:bulletEnabled val="1"/>
        </dgm:presLayoutVars>
      </dgm:prSet>
      <dgm:spPr/>
    </dgm:pt>
    <dgm:pt modelId="{30CCB907-6A61-45C4-90AA-2E3D350FE86C}" type="pres">
      <dgm:prSet presAssocID="{1BF10FE1-CF5F-4A46-8879-4C1CC74DF43C}" presName="sibTrans" presStyleCnt="0"/>
      <dgm:spPr/>
    </dgm:pt>
    <dgm:pt modelId="{2FA10D01-C4E9-44E6-BDA4-A1AF1F8B7D44}" type="pres">
      <dgm:prSet presAssocID="{DCA87D94-1A07-49F4-89B9-70E7D0E13406}" presName="node" presStyleLbl="node1" presStyleIdx="4" presStyleCnt="7">
        <dgm:presLayoutVars>
          <dgm:bulletEnabled val="1"/>
        </dgm:presLayoutVars>
      </dgm:prSet>
      <dgm:spPr/>
    </dgm:pt>
    <dgm:pt modelId="{CE247086-10CE-40C6-90A5-706C3DA368C5}" type="pres">
      <dgm:prSet presAssocID="{CE7402C7-F9DC-4342-8FC4-ABCDE6D2887D}" presName="sibTrans" presStyleCnt="0"/>
      <dgm:spPr/>
    </dgm:pt>
    <dgm:pt modelId="{29B7AF30-B0B8-4662-9DDE-6537B8A2AFB4}" type="pres">
      <dgm:prSet presAssocID="{D5F5FA43-E681-4C60-AA28-BAC8A4185A1B}" presName="node" presStyleLbl="node1" presStyleIdx="5" presStyleCnt="7">
        <dgm:presLayoutVars>
          <dgm:bulletEnabled val="1"/>
        </dgm:presLayoutVars>
      </dgm:prSet>
      <dgm:spPr/>
    </dgm:pt>
    <dgm:pt modelId="{114D2B94-6969-403D-988C-2F70722FAD99}" type="pres">
      <dgm:prSet presAssocID="{32EBB7DB-8E62-440E-B799-2ED59ADBAF2C}" presName="sibTrans" presStyleCnt="0"/>
      <dgm:spPr/>
    </dgm:pt>
    <dgm:pt modelId="{736A3E60-8CA0-4DAD-AA5C-15755973C725}" type="pres">
      <dgm:prSet presAssocID="{0A7D206D-81B3-405D-BCCA-168A3AC2A865}" presName="node" presStyleLbl="node1" presStyleIdx="6" presStyleCnt="7">
        <dgm:presLayoutVars>
          <dgm:bulletEnabled val="1"/>
        </dgm:presLayoutVars>
      </dgm:prSet>
      <dgm:spPr/>
    </dgm:pt>
  </dgm:ptLst>
  <dgm:cxnLst>
    <dgm:cxn modelId="{B392D505-1EB6-4560-8370-CE68E086C8CD}" srcId="{948D136E-93E4-446A-8AAF-93AA82C39CD4}" destId="{7456874F-062D-4507-828C-E0C00E5CE18F}" srcOrd="0" destOrd="0" parTransId="{DB2EB046-2767-46A0-A19B-271B91917CB9}" sibTransId="{DB7E93A8-FD91-418F-A48A-50431E738B87}"/>
    <dgm:cxn modelId="{2D47F524-91C0-4290-87EC-464E8C080765}" srcId="{948D136E-93E4-446A-8AAF-93AA82C39CD4}" destId="{F0A27723-4988-421F-88BB-0A80FBD5CE63}" srcOrd="2" destOrd="0" parTransId="{D46ABD80-15ED-44F2-8E2E-FB34F1B93DC6}" sibTransId="{FAEE69DF-AE26-4AC7-89D5-9C405A9C6BCE}"/>
    <dgm:cxn modelId="{100CC926-0D0A-4324-8419-6CB0AB3E3162}" srcId="{948D136E-93E4-446A-8AAF-93AA82C39CD4}" destId="{6815B068-2295-49CB-B282-8F9F96E996D4}" srcOrd="1" destOrd="0" parTransId="{E69DD810-6EBA-44DA-B8EF-342D40C8D574}" sibTransId="{13CB20D9-1A63-43C0-ADA5-65C499232D14}"/>
    <dgm:cxn modelId="{C32F2A41-E59F-4DF2-A6E6-05E2A8A17310}" type="presOf" srcId="{7456874F-062D-4507-828C-E0C00E5CE18F}" destId="{022BD07C-D0C4-486F-94AE-CC0C8A5D0ECF}" srcOrd="0" destOrd="0" presId="urn:microsoft.com/office/officeart/2005/8/layout/default"/>
    <dgm:cxn modelId="{EE187D69-2533-4ECB-BA11-7EC94DCD6D7D}" type="presOf" srcId="{0A7D206D-81B3-405D-BCCA-168A3AC2A865}" destId="{736A3E60-8CA0-4DAD-AA5C-15755973C725}" srcOrd="0" destOrd="0" presId="urn:microsoft.com/office/officeart/2005/8/layout/default"/>
    <dgm:cxn modelId="{85A87A72-81E2-43B5-8ACB-414EA657DDF3}" type="presOf" srcId="{DCA87D94-1A07-49F4-89B9-70E7D0E13406}" destId="{2FA10D01-C4E9-44E6-BDA4-A1AF1F8B7D44}" srcOrd="0" destOrd="0" presId="urn:microsoft.com/office/officeart/2005/8/layout/default"/>
    <dgm:cxn modelId="{81F1607F-95D6-4B1E-89E2-C5A3D73A0526}" type="presOf" srcId="{D5F5FA43-E681-4C60-AA28-BAC8A4185A1B}" destId="{29B7AF30-B0B8-4662-9DDE-6537B8A2AFB4}" srcOrd="0" destOrd="0" presId="urn:microsoft.com/office/officeart/2005/8/layout/default"/>
    <dgm:cxn modelId="{3C3EADA8-E28D-4B36-ACAC-027A0C11A9A2}" srcId="{948D136E-93E4-446A-8AAF-93AA82C39CD4}" destId="{D5F5FA43-E681-4C60-AA28-BAC8A4185A1B}" srcOrd="5" destOrd="0" parTransId="{A933033A-99D5-40A9-A22E-9F917970AEA0}" sibTransId="{32EBB7DB-8E62-440E-B799-2ED59ADBAF2C}"/>
    <dgm:cxn modelId="{D9E32EAC-F4A7-4D7A-9742-C06CAB223839}" type="presOf" srcId="{6815B068-2295-49CB-B282-8F9F96E996D4}" destId="{D90D3990-4D7D-430C-BEA2-85CF0EA973FC}" srcOrd="0" destOrd="0" presId="urn:microsoft.com/office/officeart/2005/8/layout/default"/>
    <dgm:cxn modelId="{1084ACB0-1874-4F1E-AFAC-00F4E071C733}" type="presOf" srcId="{948D136E-93E4-446A-8AAF-93AA82C39CD4}" destId="{1AF12AA6-C133-497F-9CCA-1B5790CC79B7}" srcOrd="0" destOrd="0" presId="urn:microsoft.com/office/officeart/2005/8/layout/default"/>
    <dgm:cxn modelId="{66C907C0-C8F3-4E5A-BE42-D45FADE04C6B}" srcId="{948D136E-93E4-446A-8AAF-93AA82C39CD4}" destId="{0A7D206D-81B3-405D-BCCA-168A3AC2A865}" srcOrd="6" destOrd="0" parTransId="{9EF1EEEB-5328-44A5-8E94-AE776013146D}" sibTransId="{56769EC0-F5F1-464E-A6F0-5C3917AEBBB0}"/>
    <dgm:cxn modelId="{1D2A4CD5-CCBE-454B-84E8-8E5FB3160FCF}" type="presOf" srcId="{F0A27723-4988-421F-88BB-0A80FBD5CE63}" destId="{E09C067B-8D32-4766-B2BF-4E97E151E1FE}" srcOrd="0" destOrd="0" presId="urn:microsoft.com/office/officeart/2005/8/layout/default"/>
    <dgm:cxn modelId="{EB7A4BE3-EE6A-4A9B-A93E-E04FB9D915C3}" srcId="{948D136E-93E4-446A-8AAF-93AA82C39CD4}" destId="{DCA87D94-1A07-49F4-89B9-70E7D0E13406}" srcOrd="4" destOrd="0" parTransId="{1CD827E8-9AD8-450A-9964-7BFBE2BF6D5F}" sibTransId="{CE7402C7-F9DC-4342-8FC4-ABCDE6D2887D}"/>
    <dgm:cxn modelId="{6D083DF2-0C05-41BE-8A11-6E76088A0E83}" srcId="{948D136E-93E4-446A-8AAF-93AA82C39CD4}" destId="{5E42DB88-4F42-45CE-86D1-C95682752670}" srcOrd="3" destOrd="0" parTransId="{82871074-D073-4BEA-AF64-32B3130D6F05}" sibTransId="{1BF10FE1-CF5F-4A46-8879-4C1CC74DF43C}"/>
    <dgm:cxn modelId="{08AE7AF2-524E-4B56-B2FE-90B191D2DF39}" type="presOf" srcId="{5E42DB88-4F42-45CE-86D1-C95682752670}" destId="{7781B801-F8B0-4554-9954-60C48DD0256F}" srcOrd="0" destOrd="0" presId="urn:microsoft.com/office/officeart/2005/8/layout/default"/>
    <dgm:cxn modelId="{7A0737D6-65FF-4933-A5FB-162B0DFA6056}" type="presParOf" srcId="{1AF12AA6-C133-497F-9CCA-1B5790CC79B7}" destId="{022BD07C-D0C4-486F-94AE-CC0C8A5D0ECF}" srcOrd="0" destOrd="0" presId="urn:microsoft.com/office/officeart/2005/8/layout/default"/>
    <dgm:cxn modelId="{40F31C1B-47BC-4EE6-ABB7-8BD560F451CF}" type="presParOf" srcId="{1AF12AA6-C133-497F-9CCA-1B5790CC79B7}" destId="{6E9FBCF9-6562-4E82-8874-F3F6D45BC693}" srcOrd="1" destOrd="0" presId="urn:microsoft.com/office/officeart/2005/8/layout/default"/>
    <dgm:cxn modelId="{C38882BD-AB71-4247-9003-696393BC6F85}" type="presParOf" srcId="{1AF12AA6-C133-497F-9CCA-1B5790CC79B7}" destId="{D90D3990-4D7D-430C-BEA2-85CF0EA973FC}" srcOrd="2" destOrd="0" presId="urn:microsoft.com/office/officeart/2005/8/layout/default"/>
    <dgm:cxn modelId="{F07BC71E-499B-4741-B23A-1E4CC51C19C9}" type="presParOf" srcId="{1AF12AA6-C133-497F-9CCA-1B5790CC79B7}" destId="{93636C98-6E2F-45C6-BEB0-3CEDAEA026E7}" srcOrd="3" destOrd="0" presId="urn:microsoft.com/office/officeart/2005/8/layout/default"/>
    <dgm:cxn modelId="{99A02002-04FF-44F1-A454-A4B2F6CC088E}" type="presParOf" srcId="{1AF12AA6-C133-497F-9CCA-1B5790CC79B7}" destId="{E09C067B-8D32-4766-B2BF-4E97E151E1FE}" srcOrd="4" destOrd="0" presId="urn:microsoft.com/office/officeart/2005/8/layout/default"/>
    <dgm:cxn modelId="{0A9B77CB-3E86-45DF-8450-1EB7E9D73A28}" type="presParOf" srcId="{1AF12AA6-C133-497F-9CCA-1B5790CC79B7}" destId="{17F6EC55-6438-47C4-8273-DA33C9F4CEE1}" srcOrd="5" destOrd="0" presId="urn:microsoft.com/office/officeart/2005/8/layout/default"/>
    <dgm:cxn modelId="{6011E98B-C224-4E21-9B3D-6E3098F42C86}" type="presParOf" srcId="{1AF12AA6-C133-497F-9CCA-1B5790CC79B7}" destId="{7781B801-F8B0-4554-9954-60C48DD0256F}" srcOrd="6" destOrd="0" presId="urn:microsoft.com/office/officeart/2005/8/layout/default"/>
    <dgm:cxn modelId="{2B4FFF93-960E-4703-810B-E50663E403BC}" type="presParOf" srcId="{1AF12AA6-C133-497F-9CCA-1B5790CC79B7}" destId="{30CCB907-6A61-45C4-90AA-2E3D350FE86C}" srcOrd="7" destOrd="0" presId="urn:microsoft.com/office/officeart/2005/8/layout/default"/>
    <dgm:cxn modelId="{2E1BBFDE-22FF-4A36-8FC2-29B706E0D133}" type="presParOf" srcId="{1AF12AA6-C133-497F-9CCA-1B5790CC79B7}" destId="{2FA10D01-C4E9-44E6-BDA4-A1AF1F8B7D44}" srcOrd="8" destOrd="0" presId="urn:microsoft.com/office/officeart/2005/8/layout/default"/>
    <dgm:cxn modelId="{061722B5-B52F-49BD-A5DE-071EDE1F20F2}" type="presParOf" srcId="{1AF12AA6-C133-497F-9CCA-1B5790CC79B7}" destId="{CE247086-10CE-40C6-90A5-706C3DA368C5}" srcOrd="9" destOrd="0" presId="urn:microsoft.com/office/officeart/2005/8/layout/default"/>
    <dgm:cxn modelId="{D27CF025-A850-4A9F-A25B-3719113D611B}" type="presParOf" srcId="{1AF12AA6-C133-497F-9CCA-1B5790CC79B7}" destId="{29B7AF30-B0B8-4662-9DDE-6537B8A2AFB4}" srcOrd="10" destOrd="0" presId="urn:microsoft.com/office/officeart/2005/8/layout/default"/>
    <dgm:cxn modelId="{C7C5882B-1B3C-4D78-9489-51A23D800BC7}" type="presParOf" srcId="{1AF12AA6-C133-497F-9CCA-1B5790CC79B7}" destId="{114D2B94-6969-403D-988C-2F70722FAD99}" srcOrd="11" destOrd="0" presId="urn:microsoft.com/office/officeart/2005/8/layout/default"/>
    <dgm:cxn modelId="{21F3AE70-D026-4F24-86AA-15786D47CACB}" type="presParOf" srcId="{1AF12AA6-C133-497F-9CCA-1B5790CC79B7}" destId="{736A3E60-8CA0-4DAD-AA5C-15755973C72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571AAC-3E23-4661-AC09-6EF65BF80E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B1D907-1267-4143-81EF-5727BA597FA0}">
      <dgm:prSet/>
      <dgm:spPr/>
      <dgm:t>
        <a:bodyPr/>
        <a:lstStyle/>
        <a:p>
          <a:r>
            <a:rPr lang="en-US" dirty="0"/>
            <a:t>What type of activities/practices did you do to engage students/families during COVID?</a:t>
          </a:r>
        </a:p>
      </dgm:t>
    </dgm:pt>
    <dgm:pt modelId="{480C6FFA-8E4E-4182-BF06-15CC566F1694}" type="parTrans" cxnId="{E8295A32-6D9C-4256-A6D7-E3DCD5A57C05}">
      <dgm:prSet/>
      <dgm:spPr/>
      <dgm:t>
        <a:bodyPr/>
        <a:lstStyle/>
        <a:p>
          <a:endParaRPr lang="en-US"/>
        </a:p>
      </dgm:t>
    </dgm:pt>
    <dgm:pt modelId="{7EB4B8CC-A68B-4867-B63D-39E795BCB842}" type="sibTrans" cxnId="{E8295A32-6D9C-4256-A6D7-E3DCD5A57C05}">
      <dgm:prSet/>
      <dgm:spPr/>
      <dgm:t>
        <a:bodyPr/>
        <a:lstStyle/>
        <a:p>
          <a:endParaRPr lang="en-US"/>
        </a:p>
      </dgm:t>
    </dgm:pt>
    <dgm:pt modelId="{FD73E0EE-FB08-44D5-839D-B5003A5B4D53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/>
            <a:t>What does meaningful virtual engagement look like? </a:t>
          </a:r>
        </a:p>
      </dgm:t>
    </dgm:pt>
    <dgm:pt modelId="{9B812D33-1CE7-4B23-96FB-A6BF9C8C7B81}" type="parTrans" cxnId="{24185525-DEA4-43B6-B795-63B662FE1F70}">
      <dgm:prSet/>
      <dgm:spPr/>
      <dgm:t>
        <a:bodyPr/>
        <a:lstStyle/>
        <a:p>
          <a:endParaRPr lang="en-US"/>
        </a:p>
      </dgm:t>
    </dgm:pt>
    <dgm:pt modelId="{58145D93-0776-48B4-A156-6A2DD639028C}" type="sibTrans" cxnId="{24185525-DEA4-43B6-B795-63B662FE1F70}">
      <dgm:prSet/>
      <dgm:spPr/>
      <dgm:t>
        <a:bodyPr/>
        <a:lstStyle/>
        <a:p>
          <a:endParaRPr lang="en-US"/>
        </a:p>
      </dgm:t>
    </dgm:pt>
    <dgm:pt modelId="{2943C1D7-63FE-4E97-8728-63FE72A654F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/>
            <a:t>What obstacles do you face now? When you return in-person?</a:t>
          </a:r>
        </a:p>
      </dgm:t>
    </dgm:pt>
    <dgm:pt modelId="{B0C17B9C-4406-4E02-9957-4C48406D6494}" type="parTrans" cxnId="{D4790378-4805-4523-A1CE-EAEF92E5B689}">
      <dgm:prSet/>
      <dgm:spPr/>
      <dgm:t>
        <a:bodyPr/>
        <a:lstStyle/>
        <a:p>
          <a:endParaRPr lang="en-US"/>
        </a:p>
      </dgm:t>
    </dgm:pt>
    <dgm:pt modelId="{9338BBAA-35CD-434D-B679-08BE439B0CE6}" type="sibTrans" cxnId="{D4790378-4805-4523-A1CE-EAEF92E5B689}">
      <dgm:prSet/>
      <dgm:spPr/>
      <dgm:t>
        <a:bodyPr/>
        <a:lstStyle/>
        <a:p>
          <a:endParaRPr lang="en-US"/>
        </a:p>
      </dgm:t>
    </dgm:pt>
    <dgm:pt modelId="{EE1C9336-DFC0-4EB4-9096-BC5F80E0462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/>
            <a:t>What elements of remote learning might you keep post-COVID? Why?</a:t>
          </a:r>
        </a:p>
      </dgm:t>
    </dgm:pt>
    <dgm:pt modelId="{620DC150-B346-4ECB-A1DA-EC56CB66681E}" type="parTrans" cxnId="{2D2D6E56-31CB-4496-94C3-B1CE549A84C0}">
      <dgm:prSet/>
      <dgm:spPr/>
      <dgm:t>
        <a:bodyPr/>
        <a:lstStyle/>
        <a:p>
          <a:endParaRPr lang="en-US"/>
        </a:p>
      </dgm:t>
    </dgm:pt>
    <dgm:pt modelId="{DE122046-4C9B-4BCE-B883-3F98A424AEC0}" type="sibTrans" cxnId="{2D2D6E56-31CB-4496-94C3-B1CE549A84C0}">
      <dgm:prSet/>
      <dgm:spPr/>
      <dgm:t>
        <a:bodyPr/>
        <a:lstStyle/>
        <a:p>
          <a:endParaRPr lang="en-US"/>
        </a:p>
      </dgm:t>
    </dgm:pt>
    <dgm:pt modelId="{28BBEB9E-E3BF-4030-BFB2-FA2495C3909F}" type="pres">
      <dgm:prSet presAssocID="{21571AAC-3E23-4661-AC09-6EF65BF80EAE}" presName="linear" presStyleCnt="0">
        <dgm:presLayoutVars>
          <dgm:animLvl val="lvl"/>
          <dgm:resizeHandles val="exact"/>
        </dgm:presLayoutVars>
      </dgm:prSet>
      <dgm:spPr/>
    </dgm:pt>
    <dgm:pt modelId="{E553BEBF-2D3D-48CB-93AE-C9110F216C88}" type="pres">
      <dgm:prSet presAssocID="{A4B1D907-1267-4143-81EF-5727BA597FA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75955AD-4C05-4BE0-879C-EFA040782367}" type="pres">
      <dgm:prSet presAssocID="{7EB4B8CC-A68B-4867-B63D-39E795BCB842}" presName="spacer" presStyleCnt="0"/>
      <dgm:spPr/>
    </dgm:pt>
    <dgm:pt modelId="{59134E07-3D3A-4D60-A017-2AB3855049AC}" type="pres">
      <dgm:prSet presAssocID="{FD73E0EE-FB08-44D5-839D-B5003A5B4D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78AFBF-5CF3-41E9-9562-BA4F2CFD6BA7}" type="pres">
      <dgm:prSet presAssocID="{58145D93-0776-48B4-A156-6A2DD639028C}" presName="spacer" presStyleCnt="0"/>
      <dgm:spPr/>
    </dgm:pt>
    <dgm:pt modelId="{4E57CECF-FDD7-449C-B741-D2E3C7A8E9BF}" type="pres">
      <dgm:prSet presAssocID="{2943C1D7-63FE-4E97-8728-63FE72A654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1CE3A7-E10D-4676-AFB7-FE7ECF567A81}" type="pres">
      <dgm:prSet presAssocID="{9338BBAA-35CD-434D-B679-08BE439B0CE6}" presName="spacer" presStyleCnt="0"/>
      <dgm:spPr/>
    </dgm:pt>
    <dgm:pt modelId="{7985FE3E-1A9F-45E8-98BD-5D9A2BA6896C}" type="pres">
      <dgm:prSet presAssocID="{EE1C9336-DFC0-4EB4-9096-BC5F80E0462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185525-DEA4-43B6-B795-63B662FE1F70}" srcId="{21571AAC-3E23-4661-AC09-6EF65BF80EAE}" destId="{FD73E0EE-FB08-44D5-839D-B5003A5B4D53}" srcOrd="1" destOrd="0" parTransId="{9B812D33-1CE7-4B23-96FB-A6BF9C8C7B81}" sibTransId="{58145D93-0776-48B4-A156-6A2DD639028C}"/>
    <dgm:cxn modelId="{BAABCA30-E0F4-43DF-959A-86760B33B537}" type="presOf" srcId="{A4B1D907-1267-4143-81EF-5727BA597FA0}" destId="{E553BEBF-2D3D-48CB-93AE-C9110F216C88}" srcOrd="0" destOrd="0" presId="urn:microsoft.com/office/officeart/2005/8/layout/vList2"/>
    <dgm:cxn modelId="{E8295A32-6D9C-4256-A6D7-E3DCD5A57C05}" srcId="{21571AAC-3E23-4661-AC09-6EF65BF80EAE}" destId="{A4B1D907-1267-4143-81EF-5727BA597FA0}" srcOrd="0" destOrd="0" parTransId="{480C6FFA-8E4E-4182-BF06-15CC566F1694}" sibTransId="{7EB4B8CC-A68B-4867-B63D-39E795BCB842}"/>
    <dgm:cxn modelId="{2D2D6E56-31CB-4496-94C3-B1CE549A84C0}" srcId="{21571AAC-3E23-4661-AC09-6EF65BF80EAE}" destId="{EE1C9336-DFC0-4EB4-9096-BC5F80E04626}" srcOrd="3" destOrd="0" parTransId="{620DC150-B346-4ECB-A1DA-EC56CB66681E}" sibTransId="{DE122046-4C9B-4BCE-B883-3F98A424AEC0}"/>
    <dgm:cxn modelId="{D4790378-4805-4523-A1CE-EAEF92E5B689}" srcId="{21571AAC-3E23-4661-AC09-6EF65BF80EAE}" destId="{2943C1D7-63FE-4E97-8728-63FE72A654F5}" srcOrd="2" destOrd="0" parTransId="{B0C17B9C-4406-4E02-9957-4C48406D6494}" sibTransId="{9338BBAA-35CD-434D-B679-08BE439B0CE6}"/>
    <dgm:cxn modelId="{680ABD7A-B567-4AF8-9163-B385312E8817}" type="presOf" srcId="{2943C1D7-63FE-4E97-8728-63FE72A654F5}" destId="{4E57CECF-FDD7-449C-B741-D2E3C7A8E9BF}" srcOrd="0" destOrd="0" presId="urn:microsoft.com/office/officeart/2005/8/layout/vList2"/>
    <dgm:cxn modelId="{3137F3EF-68AD-40F6-8CAA-6C81FC373309}" type="presOf" srcId="{21571AAC-3E23-4661-AC09-6EF65BF80EAE}" destId="{28BBEB9E-E3BF-4030-BFB2-FA2495C3909F}" srcOrd="0" destOrd="0" presId="urn:microsoft.com/office/officeart/2005/8/layout/vList2"/>
    <dgm:cxn modelId="{EB8655F2-EE30-41ED-B3EC-A87DF999F6C8}" type="presOf" srcId="{EE1C9336-DFC0-4EB4-9096-BC5F80E04626}" destId="{7985FE3E-1A9F-45E8-98BD-5D9A2BA6896C}" srcOrd="0" destOrd="0" presId="urn:microsoft.com/office/officeart/2005/8/layout/vList2"/>
    <dgm:cxn modelId="{FCE025F5-2E3D-4D8D-8024-4EB28DB4FD4C}" type="presOf" srcId="{FD73E0EE-FB08-44D5-839D-B5003A5B4D53}" destId="{59134E07-3D3A-4D60-A017-2AB3855049AC}" srcOrd="0" destOrd="0" presId="urn:microsoft.com/office/officeart/2005/8/layout/vList2"/>
    <dgm:cxn modelId="{6604E3D1-0BDC-4F87-8D1D-8A573D00A839}" type="presParOf" srcId="{28BBEB9E-E3BF-4030-BFB2-FA2495C3909F}" destId="{E553BEBF-2D3D-48CB-93AE-C9110F216C88}" srcOrd="0" destOrd="0" presId="urn:microsoft.com/office/officeart/2005/8/layout/vList2"/>
    <dgm:cxn modelId="{53E2AD9B-3D75-4A7E-A2F1-51951C5A82F7}" type="presParOf" srcId="{28BBEB9E-E3BF-4030-BFB2-FA2495C3909F}" destId="{675955AD-4C05-4BE0-879C-EFA040782367}" srcOrd="1" destOrd="0" presId="urn:microsoft.com/office/officeart/2005/8/layout/vList2"/>
    <dgm:cxn modelId="{443A2F51-5F00-4A2F-9461-91CA9DB78E66}" type="presParOf" srcId="{28BBEB9E-E3BF-4030-BFB2-FA2495C3909F}" destId="{59134E07-3D3A-4D60-A017-2AB3855049AC}" srcOrd="2" destOrd="0" presId="urn:microsoft.com/office/officeart/2005/8/layout/vList2"/>
    <dgm:cxn modelId="{00C92396-3141-4521-A536-771BF27BC71D}" type="presParOf" srcId="{28BBEB9E-E3BF-4030-BFB2-FA2495C3909F}" destId="{0278AFBF-5CF3-41E9-9562-BA4F2CFD6BA7}" srcOrd="3" destOrd="0" presId="urn:microsoft.com/office/officeart/2005/8/layout/vList2"/>
    <dgm:cxn modelId="{EFFA5AA7-4880-4D15-9C85-87D3A3F5B2E9}" type="presParOf" srcId="{28BBEB9E-E3BF-4030-BFB2-FA2495C3909F}" destId="{4E57CECF-FDD7-449C-B741-D2E3C7A8E9BF}" srcOrd="4" destOrd="0" presId="urn:microsoft.com/office/officeart/2005/8/layout/vList2"/>
    <dgm:cxn modelId="{9699A24E-B5FF-45D4-A7F9-918842E80F73}" type="presParOf" srcId="{28BBEB9E-E3BF-4030-BFB2-FA2495C3909F}" destId="{851CE3A7-E10D-4676-AFB7-FE7ECF567A81}" srcOrd="5" destOrd="0" presId="urn:microsoft.com/office/officeart/2005/8/layout/vList2"/>
    <dgm:cxn modelId="{71314393-F21D-48DD-BB43-35B1BBB67D74}" type="presParOf" srcId="{28BBEB9E-E3BF-4030-BFB2-FA2495C3909F}" destId="{7985FE3E-1A9F-45E8-98BD-5D9A2BA689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20A4E2-B487-41FE-8F89-DD33AC74A8C3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EE940A-C7F6-4CA5-AC18-3C4F8B8D8E4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Three things that you learned.</a:t>
          </a:r>
        </a:p>
      </dgm:t>
    </dgm:pt>
    <dgm:pt modelId="{A1FB70E6-031A-41AC-A1AE-7DE716291EF4}" type="parTrans" cxnId="{559CDD19-9540-4F2C-B36E-D24785BFFE56}">
      <dgm:prSet/>
      <dgm:spPr/>
      <dgm:t>
        <a:bodyPr/>
        <a:lstStyle/>
        <a:p>
          <a:endParaRPr lang="en-US"/>
        </a:p>
      </dgm:t>
    </dgm:pt>
    <dgm:pt modelId="{6E46D19E-DB71-41BB-9B50-EA8878BF08E3}" type="sibTrans" cxnId="{559CDD19-9540-4F2C-B36E-D24785BFFE56}">
      <dgm:prSet/>
      <dgm:spPr/>
      <dgm:t>
        <a:bodyPr/>
        <a:lstStyle/>
        <a:p>
          <a:endParaRPr lang="en-US"/>
        </a:p>
      </dgm:t>
    </dgm:pt>
    <dgm:pt modelId="{436ADA01-0831-4EB1-B3D4-DC16845BE5B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Two things that you found interesting and want to try.</a:t>
          </a:r>
        </a:p>
      </dgm:t>
    </dgm:pt>
    <dgm:pt modelId="{1AE7FEE5-ABA3-428D-8CDE-7578087C70BD}" type="parTrans" cxnId="{179425D0-4C6B-4B67-B628-06DCE11E2AE7}">
      <dgm:prSet/>
      <dgm:spPr/>
      <dgm:t>
        <a:bodyPr/>
        <a:lstStyle/>
        <a:p>
          <a:endParaRPr lang="en-US"/>
        </a:p>
      </dgm:t>
    </dgm:pt>
    <dgm:pt modelId="{95425A6E-12D3-4780-B64D-B79E1371CE3A}" type="sibTrans" cxnId="{179425D0-4C6B-4B67-B628-06DCE11E2AE7}">
      <dgm:prSet/>
      <dgm:spPr/>
      <dgm:t>
        <a:bodyPr/>
        <a:lstStyle/>
        <a:p>
          <a:endParaRPr lang="en-US"/>
        </a:p>
      </dgm:t>
    </dgm:pt>
    <dgm:pt modelId="{5D1219F9-E8F7-4A5D-BDBA-E849EBC3F3E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One question that you have.</a:t>
          </a:r>
        </a:p>
      </dgm:t>
    </dgm:pt>
    <dgm:pt modelId="{CBA34353-1B4F-4945-BC8E-AE05BE8F4205}" type="parTrans" cxnId="{33C03C22-E310-41D3-860A-BB015DD2CC34}">
      <dgm:prSet/>
      <dgm:spPr/>
      <dgm:t>
        <a:bodyPr/>
        <a:lstStyle/>
        <a:p>
          <a:endParaRPr lang="en-US"/>
        </a:p>
      </dgm:t>
    </dgm:pt>
    <dgm:pt modelId="{2EF62F10-708D-404E-A9E1-3E26A13DAD5A}" type="sibTrans" cxnId="{33C03C22-E310-41D3-860A-BB015DD2CC34}">
      <dgm:prSet/>
      <dgm:spPr/>
      <dgm:t>
        <a:bodyPr/>
        <a:lstStyle/>
        <a:p>
          <a:endParaRPr lang="en-US"/>
        </a:p>
      </dgm:t>
    </dgm:pt>
    <dgm:pt modelId="{DA5CB30F-0B5B-43F0-8F15-49C3801E564E}" type="pres">
      <dgm:prSet presAssocID="{7F20A4E2-B487-41FE-8F89-DD33AC74A8C3}" presName="outerComposite" presStyleCnt="0">
        <dgm:presLayoutVars>
          <dgm:chMax val="5"/>
          <dgm:dir/>
          <dgm:resizeHandles val="exact"/>
        </dgm:presLayoutVars>
      </dgm:prSet>
      <dgm:spPr/>
    </dgm:pt>
    <dgm:pt modelId="{848EF4A1-71C1-4C05-BC99-1E904EA3CD0F}" type="pres">
      <dgm:prSet presAssocID="{7F20A4E2-B487-41FE-8F89-DD33AC74A8C3}" presName="dummyMaxCanvas" presStyleCnt="0">
        <dgm:presLayoutVars/>
      </dgm:prSet>
      <dgm:spPr/>
    </dgm:pt>
    <dgm:pt modelId="{6CB54052-5894-4667-ADEB-5E9715CEF727}" type="pres">
      <dgm:prSet presAssocID="{7F20A4E2-B487-41FE-8F89-DD33AC74A8C3}" presName="ThreeNodes_1" presStyleLbl="node1" presStyleIdx="0" presStyleCnt="3">
        <dgm:presLayoutVars>
          <dgm:bulletEnabled val="1"/>
        </dgm:presLayoutVars>
      </dgm:prSet>
      <dgm:spPr/>
    </dgm:pt>
    <dgm:pt modelId="{3AC1A955-7678-4FA2-9CB8-75343FAA103C}" type="pres">
      <dgm:prSet presAssocID="{7F20A4E2-B487-41FE-8F89-DD33AC74A8C3}" presName="ThreeNodes_2" presStyleLbl="node1" presStyleIdx="1" presStyleCnt="3">
        <dgm:presLayoutVars>
          <dgm:bulletEnabled val="1"/>
        </dgm:presLayoutVars>
      </dgm:prSet>
      <dgm:spPr/>
    </dgm:pt>
    <dgm:pt modelId="{29CA4ACF-B038-4201-AA8E-91EE6B40E67B}" type="pres">
      <dgm:prSet presAssocID="{7F20A4E2-B487-41FE-8F89-DD33AC74A8C3}" presName="ThreeNodes_3" presStyleLbl="node1" presStyleIdx="2" presStyleCnt="3">
        <dgm:presLayoutVars>
          <dgm:bulletEnabled val="1"/>
        </dgm:presLayoutVars>
      </dgm:prSet>
      <dgm:spPr/>
    </dgm:pt>
    <dgm:pt modelId="{963E8412-9E5B-4A98-B4E3-39580FDC2F28}" type="pres">
      <dgm:prSet presAssocID="{7F20A4E2-B487-41FE-8F89-DD33AC74A8C3}" presName="ThreeConn_1-2" presStyleLbl="fgAccFollowNode1" presStyleIdx="0" presStyleCnt="2">
        <dgm:presLayoutVars>
          <dgm:bulletEnabled val="1"/>
        </dgm:presLayoutVars>
      </dgm:prSet>
      <dgm:spPr/>
    </dgm:pt>
    <dgm:pt modelId="{C29AD44D-603C-4D7B-83D3-0E63E0AFC2BF}" type="pres">
      <dgm:prSet presAssocID="{7F20A4E2-B487-41FE-8F89-DD33AC74A8C3}" presName="ThreeConn_2-3" presStyleLbl="fgAccFollowNode1" presStyleIdx="1" presStyleCnt="2">
        <dgm:presLayoutVars>
          <dgm:bulletEnabled val="1"/>
        </dgm:presLayoutVars>
      </dgm:prSet>
      <dgm:spPr/>
    </dgm:pt>
    <dgm:pt modelId="{D3F5BD9D-0186-44CA-BE83-577511D45B66}" type="pres">
      <dgm:prSet presAssocID="{7F20A4E2-B487-41FE-8F89-DD33AC74A8C3}" presName="ThreeNodes_1_text" presStyleLbl="node1" presStyleIdx="2" presStyleCnt="3">
        <dgm:presLayoutVars>
          <dgm:bulletEnabled val="1"/>
        </dgm:presLayoutVars>
      </dgm:prSet>
      <dgm:spPr/>
    </dgm:pt>
    <dgm:pt modelId="{E8866DE1-60CC-4CCA-B9AD-211770AA8F12}" type="pres">
      <dgm:prSet presAssocID="{7F20A4E2-B487-41FE-8F89-DD33AC74A8C3}" presName="ThreeNodes_2_text" presStyleLbl="node1" presStyleIdx="2" presStyleCnt="3">
        <dgm:presLayoutVars>
          <dgm:bulletEnabled val="1"/>
        </dgm:presLayoutVars>
      </dgm:prSet>
      <dgm:spPr/>
    </dgm:pt>
    <dgm:pt modelId="{EF7CB9A7-8CD9-4CAA-B159-3604BAF52FC5}" type="pres">
      <dgm:prSet presAssocID="{7F20A4E2-B487-41FE-8F89-DD33AC74A8C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F644905-3C88-4446-977C-C91EEB9E4DE0}" type="presOf" srcId="{5D1219F9-E8F7-4A5D-BDBA-E849EBC3F3E2}" destId="{EF7CB9A7-8CD9-4CAA-B159-3604BAF52FC5}" srcOrd="1" destOrd="0" presId="urn:microsoft.com/office/officeart/2005/8/layout/vProcess5"/>
    <dgm:cxn modelId="{CF41EF0F-963C-4427-B0D4-066616B2969F}" type="presOf" srcId="{8FEE940A-C7F6-4CA5-AC18-3C4F8B8D8E4B}" destId="{D3F5BD9D-0186-44CA-BE83-577511D45B66}" srcOrd="1" destOrd="0" presId="urn:microsoft.com/office/officeart/2005/8/layout/vProcess5"/>
    <dgm:cxn modelId="{559CDD19-9540-4F2C-B36E-D24785BFFE56}" srcId="{7F20A4E2-B487-41FE-8F89-DD33AC74A8C3}" destId="{8FEE940A-C7F6-4CA5-AC18-3C4F8B8D8E4B}" srcOrd="0" destOrd="0" parTransId="{A1FB70E6-031A-41AC-A1AE-7DE716291EF4}" sibTransId="{6E46D19E-DB71-41BB-9B50-EA8878BF08E3}"/>
    <dgm:cxn modelId="{33C03C22-E310-41D3-860A-BB015DD2CC34}" srcId="{7F20A4E2-B487-41FE-8F89-DD33AC74A8C3}" destId="{5D1219F9-E8F7-4A5D-BDBA-E849EBC3F3E2}" srcOrd="2" destOrd="0" parTransId="{CBA34353-1B4F-4945-BC8E-AE05BE8F4205}" sibTransId="{2EF62F10-708D-404E-A9E1-3E26A13DAD5A}"/>
    <dgm:cxn modelId="{CCF61A67-65EB-426D-9586-9ECE1B13FCD1}" type="presOf" srcId="{6E46D19E-DB71-41BB-9B50-EA8878BF08E3}" destId="{963E8412-9E5B-4A98-B4E3-39580FDC2F28}" srcOrd="0" destOrd="0" presId="urn:microsoft.com/office/officeart/2005/8/layout/vProcess5"/>
    <dgm:cxn modelId="{6ADCBC6C-C6A2-4634-9F74-845C06CB7DE7}" type="presOf" srcId="{436ADA01-0831-4EB1-B3D4-DC16845BE5B9}" destId="{3AC1A955-7678-4FA2-9CB8-75343FAA103C}" srcOrd="0" destOrd="0" presId="urn:microsoft.com/office/officeart/2005/8/layout/vProcess5"/>
    <dgm:cxn modelId="{8DB50A75-B5A8-46FF-8A91-52F2F3B98852}" type="presOf" srcId="{5D1219F9-E8F7-4A5D-BDBA-E849EBC3F3E2}" destId="{29CA4ACF-B038-4201-AA8E-91EE6B40E67B}" srcOrd="0" destOrd="0" presId="urn:microsoft.com/office/officeart/2005/8/layout/vProcess5"/>
    <dgm:cxn modelId="{97800A79-D66C-4311-944F-818DA4097314}" type="presOf" srcId="{436ADA01-0831-4EB1-B3D4-DC16845BE5B9}" destId="{E8866DE1-60CC-4CCA-B9AD-211770AA8F12}" srcOrd="1" destOrd="0" presId="urn:microsoft.com/office/officeart/2005/8/layout/vProcess5"/>
    <dgm:cxn modelId="{E8887D9F-B410-4203-B583-CC99CE293AEC}" type="presOf" srcId="{95425A6E-12D3-4780-B64D-B79E1371CE3A}" destId="{C29AD44D-603C-4D7B-83D3-0E63E0AFC2BF}" srcOrd="0" destOrd="0" presId="urn:microsoft.com/office/officeart/2005/8/layout/vProcess5"/>
    <dgm:cxn modelId="{A0195EA0-8C7B-4C46-B82C-14A50642A278}" type="presOf" srcId="{8FEE940A-C7F6-4CA5-AC18-3C4F8B8D8E4B}" destId="{6CB54052-5894-4667-ADEB-5E9715CEF727}" srcOrd="0" destOrd="0" presId="urn:microsoft.com/office/officeart/2005/8/layout/vProcess5"/>
    <dgm:cxn modelId="{713A35BB-DF6B-4D38-AF9D-583B0B86DF4E}" type="presOf" srcId="{7F20A4E2-B487-41FE-8F89-DD33AC74A8C3}" destId="{DA5CB30F-0B5B-43F0-8F15-49C3801E564E}" srcOrd="0" destOrd="0" presId="urn:microsoft.com/office/officeart/2005/8/layout/vProcess5"/>
    <dgm:cxn modelId="{179425D0-4C6B-4B67-B628-06DCE11E2AE7}" srcId="{7F20A4E2-B487-41FE-8F89-DD33AC74A8C3}" destId="{436ADA01-0831-4EB1-B3D4-DC16845BE5B9}" srcOrd="1" destOrd="0" parTransId="{1AE7FEE5-ABA3-428D-8CDE-7578087C70BD}" sibTransId="{95425A6E-12D3-4780-B64D-B79E1371CE3A}"/>
    <dgm:cxn modelId="{7D21F132-F182-4B8D-AF6C-E025E429F7E0}" type="presParOf" srcId="{DA5CB30F-0B5B-43F0-8F15-49C3801E564E}" destId="{848EF4A1-71C1-4C05-BC99-1E904EA3CD0F}" srcOrd="0" destOrd="0" presId="urn:microsoft.com/office/officeart/2005/8/layout/vProcess5"/>
    <dgm:cxn modelId="{5D93AD9B-1FA3-4E02-8475-6C5E8DB41D68}" type="presParOf" srcId="{DA5CB30F-0B5B-43F0-8F15-49C3801E564E}" destId="{6CB54052-5894-4667-ADEB-5E9715CEF727}" srcOrd="1" destOrd="0" presId="urn:microsoft.com/office/officeart/2005/8/layout/vProcess5"/>
    <dgm:cxn modelId="{4B1FC6A2-B740-4833-AA74-C9DA71A063F2}" type="presParOf" srcId="{DA5CB30F-0B5B-43F0-8F15-49C3801E564E}" destId="{3AC1A955-7678-4FA2-9CB8-75343FAA103C}" srcOrd="2" destOrd="0" presId="urn:microsoft.com/office/officeart/2005/8/layout/vProcess5"/>
    <dgm:cxn modelId="{ED4A5D10-3A62-4B52-88CD-BD6CDB9A31B8}" type="presParOf" srcId="{DA5CB30F-0B5B-43F0-8F15-49C3801E564E}" destId="{29CA4ACF-B038-4201-AA8E-91EE6B40E67B}" srcOrd="3" destOrd="0" presId="urn:microsoft.com/office/officeart/2005/8/layout/vProcess5"/>
    <dgm:cxn modelId="{ECB23B59-6147-481F-9004-F901C6FE58E3}" type="presParOf" srcId="{DA5CB30F-0B5B-43F0-8F15-49C3801E564E}" destId="{963E8412-9E5B-4A98-B4E3-39580FDC2F28}" srcOrd="4" destOrd="0" presId="urn:microsoft.com/office/officeart/2005/8/layout/vProcess5"/>
    <dgm:cxn modelId="{31C80B3E-0DAF-451F-9502-8630DEC447D5}" type="presParOf" srcId="{DA5CB30F-0B5B-43F0-8F15-49C3801E564E}" destId="{C29AD44D-603C-4D7B-83D3-0E63E0AFC2BF}" srcOrd="5" destOrd="0" presId="urn:microsoft.com/office/officeart/2005/8/layout/vProcess5"/>
    <dgm:cxn modelId="{316A4BC8-00CD-4C34-AAF7-2402D843EB52}" type="presParOf" srcId="{DA5CB30F-0B5B-43F0-8F15-49C3801E564E}" destId="{D3F5BD9D-0186-44CA-BE83-577511D45B66}" srcOrd="6" destOrd="0" presId="urn:microsoft.com/office/officeart/2005/8/layout/vProcess5"/>
    <dgm:cxn modelId="{7F4DD3BB-067C-4DB2-B785-CF6FB096B601}" type="presParOf" srcId="{DA5CB30F-0B5B-43F0-8F15-49C3801E564E}" destId="{E8866DE1-60CC-4CCA-B9AD-211770AA8F12}" srcOrd="7" destOrd="0" presId="urn:microsoft.com/office/officeart/2005/8/layout/vProcess5"/>
    <dgm:cxn modelId="{56417FB1-D873-4936-A4F5-91ECFDA7BDFB}" type="presParOf" srcId="{DA5CB30F-0B5B-43F0-8F15-49C3801E564E}" destId="{EF7CB9A7-8CD9-4CAA-B159-3604BAF52FC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DF47E-8127-4424-B9FB-D39D57CC51D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63152A-D0EA-42BE-B56E-AE2F343841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Gain </a:t>
          </a:r>
        </a:p>
      </dgm:t>
    </dgm:pt>
    <dgm:pt modelId="{0BCC59D0-6FC7-4BEE-B82E-A8884AD36BB0}" type="parTrans" cxnId="{35B311CF-25B1-4FD5-9598-3A79BBC7ECB7}">
      <dgm:prSet/>
      <dgm:spPr/>
      <dgm:t>
        <a:bodyPr/>
        <a:lstStyle/>
        <a:p>
          <a:endParaRPr lang="en-US"/>
        </a:p>
      </dgm:t>
    </dgm:pt>
    <dgm:pt modelId="{043A34C7-3ED5-447F-BD6D-7FBF0A612894}" type="sibTrans" cxnId="{35B311CF-25B1-4FD5-9598-3A79BBC7ECB7}">
      <dgm:prSet/>
      <dgm:spPr/>
      <dgm:t>
        <a:bodyPr/>
        <a:lstStyle/>
        <a:p>
          <a:endParaRPr lang="en-US"/>
        </a:p>
      </dgm:t>
    </dgm:pt>
    <dgm:pt modelId="{606CD440-8E66-495D-A633-28F1200C40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Gain a better understanding of grant expectations and supports. </a:t>
          </a:r>
        </a:p>
      </dgm:t>
    </dgm:pt>
    <dgm:pt modelId="{29321C0D-3363-4638-911F-188CC9BEFD4F}" type="parTrans" cxnId="{DD333A5F-7D5E-47BB-90F2-673CAD09EBA5}">
      <dgm:prSet/>
      <dgm:spPr/>
      <dgm:t>
        <a:bodyPr/>
        <a:lstStyle/>
        <a:p>
          <a:endParaRPr lang="en-US"/>
        </a:p>
      </dgm:t>
    </dgm:pt>
    <dgm:pt modelId="{C344B980-F3C0-4005-B6AC-0A5CA7A460A6}" type="sibTrans" cxnId="{DD333A5F-7D5E-47BB-90F2-673CAD09EBA5}">
      <dgm:prSet/>
      <dgm:spPr/>
      <dgm:t>
        <a:bodyPr/>
        <a:lstStyle/>
        <a:p>
          <a:endParaRPr lang="en-US"/>
        </a:p>
      </dgm:t>
    </dgm:pt>
    <dgm:pt modelId="{9AFB4D83-92FD-477F-ABC5-8A4B2C1DF4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Learn</a:t>
          </a:r>
        </a:p>
      </dgm:t>
    </dgm:pt>
    <dgm:pt modelId="{919432EE-4B81-401F-A705-407A43C8F0EA}" type="parTrans" cxnId="{56C673A2-032D-4C46-A0A1-CF5C8CE246CE}">
      <dgm:prSet/>
      <dgm:spPr/>
      <dgm:t>
        <a:bodyPr/>
        <a:lstStyle/>
        <a:p>
          <a:endParaRPr lang="en-US"/>
        </a:p>
      </dgm:t>
    </dgm:pt>
    <dgm:pt modelId="{6DB2E828-616A-4C9A-813F-5882A97AC89F}" type="sibTrans" cxnId="{56C673A2-032D-4C46-A0A1-CF5C8CE246CE}">
      <dgm:prSet/>
      <dgm:spPr/>
      <dgm:t>
        <a:bodyPr/>
        <a:lstStyle/>
        <a:p>
          <a:endParaRPr lang="en-US"/>
        </a:p>
      </dgm:t>
    </dgm:pt>
    <dgm:pt modelId="{A51CE965-1A65-4560-B685-42F71EA7C4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Learn from peers who will share how they successfully implemented academic, social/emotional, and career &amp; college readiness supports during school closures to all students.</a:t>
          </a:r>
        </a:p>
      </dgm:t>
    </dgm:pt>
    <dgm:pt modelId="{B371F1BD-1DA4-412F-B890-F21F31188547}" type="parTrans" cxnId="{9992B280-9A41-4EED-9D2B-9C6DA80B3043}">
      <dgm:prSet/>
      <dgm:spPr/>
      <dgm:t>
        <a:bodyPr/>
        <a:lstStyle/>
        <a:p>
          <a:endParaRPr lang="en-US"/>
        </a:p>
      </dgm:t>
    </dgm:pt>
    <dgm:pt modelId="{22147829-8B7A-4C76-B495-37E83D6D20F5}" type="sibTrans" cxnId="{9992B280-9A41-4EED-9D2B-9C6DA80B3043}">
      <dgm:prSet/>
      <dgm:spPr/>
      <dgm:t>
        <a:bodyPr/>
        <a:lstStyle/>
        <a:p>
          <a:endParaRPr lang="en-US"/>
        </a:p>
      </dgm:t>
    </dgm:pt>
    <dgm:pt modelId="{903825C4-DFFC-4DD4-853C-8CC0BC8637F2}" type="pres">
      <dgm:prSet presAssocID="{B74DF47E-8127-4424-B9FB-D39D57CC51DE}" presName="Name0" presStyleCnt="0">
        <dgm:presLayoutVars>
          <dgm:dir/>
          <dgm:animLvl val="lvl"/>
          <dgm:resizeHandles val="exact"/>
        </dgm:presLayoutVars>
      </dgm:prSet>
      <dgm:spPr/>
    </dgm:pt>
    <dgm:pt modelId="{0E1587A4-3AB2-4785-81BD-7682FD6A01BC}" type="pres">
      <dgm:prSet presAssocID="{2263152A-D0EA-42BE-B56E-AE2F3438415C}" presName="boxAndChildren" presStyleCnt="0"/>
      <dgm:spPr/>
    </dgm:pt>
    <dgm:pt modelId="{02F66B6C-08C1-4FEC-80DE-24AA168CE4FD}" type="pres">
      <dgm:prSet presAssocID="{2263152A-D0EA-42BE-B56E-AE2F3438415C}" presName="parentTextBox" presStyleLbl="alignNode1" presStyleIdx="0" presStyleCnt="2"/>
      <dgm:spPr/>
    </dgm:pt>
    <dgm:pt modelId="{27805CE6-1EEF-4A57-8115-3B99A44B7557}" type="pres">
      <dgm:prSet presAssocID="{2263152A-D0EA-42BE-B56E-AE2F3438415C}" presName="descendantBox" presStyleLbl="bgAccFollowNode1" presStyleIdx="0" presStyleCnt="2" custLinFactNeighborX="412" custLinFactNeighborY="1540"/>
      <dgm:spPr/>
    </dgm:pt>
    <dgm:pt modelId="{F997097E-4F9D-4642-9DC6-F70F9D6C9CC5}" type="pres">
      <dgm:prSet presAssocID="{6DB2E828-616A-4C9A-813F-5882A97AC89F}" presName="sp" presStyleCnt="0"/>
      <dgm:spPr/>
    </dgm:pt>
    <dgm:pt modelId="{0A9446E1-2F1D-439A-AC27-67AB0ADF85B0}" type="pres">
      <dgm:prSet presAssocID="{9AFB4D83-92FD-477F-ABC5-8A4B2C1DF4C9}" presName="arrowAndChildren" presStyleCnt="0"/>
      <dgm:spPr/>
    </dgm:pt>
    <dgm:pt modelId="{A3FB8123-00AE-41C9-A8AA-CA231EBB04EF}" type="pres">
      <dgm:prSet presAssocID="{9AFB4D83-92FD-477F-ABC5-8A4B2C1DF4C9}" presName="parentTextArrow" presStyleLbl="node1" presStyleIdx="0" presStyleCnt="0"/>
      <dgm:spPr/>
    </dgm:pt>
    <dgm:pt modelId="{B474860F-C279-458E-A0D6-7B7263FDC1E7}" type="pres">
      <dgm:prSet presAssocID="{9AFB4D83-92FD-477F-ABC5-8A4B2C1DF4C9}" presName="arrow" presStyleLbl="alignNode1" presStyleIdx="1" presStyleCnt="2"/>
      <dgm:spPr/>
    </dgm:pt>
    <dgm:pt modelId="{F465ADE1-EB94-4ABD-A30B-7C986CC2AD90}" type="pres">
      <dgm:prSet presAssocID="{9AFB4D83-92FD-477F-ABC5-8A4B2C1DF4C9}" presName="descendantArrow" presStyleLbl="bgAccFollowNode1" presStyleIdx="1" presStyleCnt="2"/>
      <dgm:spPr/>
    </dgm:pt>
  </dgm:ptLst>
  <dgm:cxnLst>
    <dgm:cxn modelId="{DF1AF61D-72D9-4323-95A4-83C96D83DFAB}" type="presOf" srcId="{9AFB4D83-92FD-477F-ABC5-8A4B2C1DF4C9}" destId="{B474860F-C279-458E-A0D6-7B7263FDC1E7}" srcOrd="1" destOrd="0" presId="urn:microsoft.com/office/officeart/2016/7/layout/VerticalDownArrowProcess"/>
    <dgm:cxn modelId="{DD333A5F-7D5E-47BB-90F2-673CAD09EBA5}" srcId="{2263152A-D0EA-42BE-B56E-AE2F3438415C}" destId="{606CD440-8E66-495D-A633-28F1200C4075}" srcOrd="0" destOrd="0" parTransId="{29321C0D-3363-4638-911F-188CC9BEFD4F}" sibTransId="{C344B980-F3C0-4005-B6AC-0A5CA7A460A6}"/>
    <dgm:cxn modelId="{75878D42-9C00-400C-87C7-6216282414A5}" type="presOf" srcId="{A51CE965-1A65-4560-B685-42F71EA7C4AC}" destId="{F465ADE1-EB94-4ABD-A30B-7C986CC2AD90}" srcOrd="0" destOrd="0" presId="urn:microsoft.com/office/officeart/2016/7/layout/VerticalDownArrowProcess"/>
    <dgm:cxn modelId="{F264726C-73F4-4061-A6D1-B2301FC8E46E}" type="presOf" srcId="{606CD440-8E66-495D-A633-28F1200C4075}" destId="{27805CE6-1EEF-4A57-8115-3B99A44B7557}" srcOrd="0" destOrd="0" presId="urn:microsoft.com/office/officeart/2016/7/layout/VerticalDownArrowProcess"/>
    <dgm:cxn modelId="{9992B280-9A41-4EED-9D2B-9C6DA80B3043}" srcId="{9AFB4D83-92FD-477F-ABC5-8A4B2C1DF4C9}" destId="{A51CE965-1A65-4560-B685-42F71EA7C4AC}" srcOrd="0" destOrd="0" parTransId="{B371F1BD-1DA4-412F-B890-F21F31188547}" sibTransId="{22147829-8B7A-4C76-B495-37E83D6D20F5}"/>
    <dgm:cxn modelId="{56C673A2-032D-4C46-A0A1-CF5C8CE246CE}" srcId="{B74DF47E-8127-4424-B9FB-D39D57CC51DE}" destId="{9AFB4D83-92FD-477F-ABC5-8A4B2C1DF4C9}" srcOrd="0" destOrd="0" parTransId="{919432EE-4B81-401F-A705-407A43C8F0EA}" sibTransId="{6DB2E828-616A-4C9A-813F-5882A97AC89F}"/>
    <dgm:cxn modelId="{35B311CF-25B1-4FD5-9598-3A79BBC7ECB7}" srcId="{B74DF47E-8127-4424-B9FB-D39D57CC51DE}" destId="{2263152A-D0EA-42BE-B56E-AE2F3438415C}" srcOrd="1" destOrd="0" parTransId="{0BCC59D0-6FC7-4BEE-B82E-A8884AD36BB0}" sibTransId="{043A34C7-3ED5-447F-BD6D-7FBF0A612894}"/>
    <dgm:cxn modelId="{F8B9F3D3-66F3-4EB8-804F-4C4D195DA1C7}" type="presOf" srcId="{B74DF47E-8127-4424-B9FB-D39D57CC51DE}" destId="{903825C4-DFFC-4DD4-853C-8CC0BC8637F2}" srcOrd="0" destOrd="0" presId="urn:microsoft.com/office/officeart/2016/7/layout/VerticalDownArrowProcess"/>
    <dgm:cxn modelId="{18F296F2-4800-44C3-B17E-562A1318D31D}" type="presOf" srcId="{2263152A-D0EA-42BE-B56E-AE2F3438415C}" destId="{02F66B6C-08C1-4FEC-80DE-24AA168CE4FD}" srcOrd="0" destOrd="0" presId="urn:microsoft.com/office/officeart/2016/7/layout/VerticalDownArrowProcess"/>
    <dgm:cxn modelId="{ED9AE8F2-BB05-452F-8BFF-35D46C84FC15}" type="presOf" srcId="{9AFB4D83-92FD-477F-ABC5-8A4B2C1DF4C9}" destId="{A3FB8123-00AE-41C9-A8AA-CA231EBB04EF}" srcOrd="0" destOrd="0" presId="urn:microsoft.com/office/officeart/2016/7/layout/VerticalDownArrowProcess"/>
    <dgm:cxn modelId="{2C0EC371-2655-460E-A91C-8432BDC600EB}" type="presParOf" srcId="{903825C4-DFFC-4DD4-853C-8CC0BC8637F2}" destId="{0E1587A4-3AB2-4785-81BD-7682FD6A01BC}" srcOrd="0" destOrd="0" presId="urn:microsoft.com/office/officeart/2016/7/layout/VerticalDownArrowProcess"/>
    <dgm:cxn modelId="{DCEF5B59-BE12-4D70-B8E5-D960A9E534B5}" type="presParOf" srcId="{0E1587A4-3AB2-4785-81BD-7682FD6A01BC}" destId="{02F66B6C-08C1-4FEC-80DE-24AA168CE4FD}" srcOrd="0" destOrd="0" presId="urn:microsoft.com/office/officeart/2016/7/layout/VerticalDownArrowProcess"/>
    <dgm:cxn modelId="{BB999FB0-39AB-47EC-B2D0-F3201D11A002}" type="presParOf" srcId="{0E1587A4-3AB2-4785-81BD-7682FD6A01BC}" destId="{27805CE6-1EEF-4A57-8115-3B99A44B7557}" srcOrd="1" destOrd="0" presId="urn:microsoft.com/office/officeart/2016/7/layout/VerticalDownArrowProcess"/>
    <dgm:cxn modelId="{9B8C3BA5-81DB-492C-A67D-BB7D7B950724}" type="presParOf" srcId="{903825C4-DFFC-4DD4-853C-8CC0BC8637F2}" destId="{F997097E-4F9D-4642-9DC6-F70F9D6C9CC5}" srcOrd="1" destOrd="0" presId="urn:microsoft.com/office/officeart/2016/7/layout/VerticalDownArrowProcess"/>
    <dgm:cxn modelId="{354A8BE7-09E1-4623-853C-B717387CEB2F}" type="presParOf" srcId="{903825C4-DFFC-4DD4-853C-8CC0BC8637F2}" destId="{0A9446E1-2F1D-439A-AC27-67AB0ADF85B0}" srcOrd="2" destOrd="0" presId="urn:microsoft.com/office/officeart/2016/7/layout/VerticalDownArrowProcess"/>
    <dgm:cxn modelId="{D696FE97-6FED-42E4-A7EF-EA57F00918A6}" type="presParOf" srcId="{0A9446E1-2F1D-439A-AC27-67AB0ADF85B0}" destId="{A3FB8123-00AE-41C9-A8AA-CA231EBB04EF}" srcOrd="0" destOrd="0" presId="urn:microsoft.com/office/officeart/2016/7/layout/VerticalDownArrowProcess"/>
    <dgm:cxn modelId="{71F72A25-7F09-4EE7-A3B2-2601990A8D45}" type="presParOf" srcId="{0A9446E1-2F1D-439A-AC27-67AB0ADF85B0}" destId="{B474860F-C279-458E-A0D6-7B7263FDC1E7}" srcOrd="1" destOrd="0" presId="urn:microsoft.com/office/officeart/2016/7/layout/VerticalDownArrowProcess"/>
    <dgm:cxn modelId="{5896E926-AF54-496A-816E-C0EB913F5110}" type="presParOf" srcId="{0A9446E1-2F1D-439A-AC27-67AB0ADF85B0}" destId="{F465ADE1-EB94-4ABD-A30B-7C986CC2AD9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766B3-E371-4701-841C-9BB68F631AA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DD8C4C3-B15E-4DB8-8E6B-A8C8D4BBC7B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Breaks.</a:t>
          </a:r>
        </a:p>
      </dgm:t>
    </dgm:pt>
    <dgm:pt modelId="{BB831A90-98B8-49C7-98C6-8A235515687E}" type="parTrans" cxnId="{86008A81-20C9-4819-A9DB-730501E65F06}">
      <dgm:prSet/>
      <dgm:spPr/>
      <dgm:t>
        <a:bodyPr/>
        <a:lstStyle/>
        <a:p>
          <a:endParaRPr lang="en-US"/>
        </a:p>
      </dgm:t>
    </dgm:pt>
    <dgm:pt modelId="{84EFED22-CCFC-46EA-9A37-57AE7B7D2DF7}" type="sibTrans" cxnId="{86008A81-20C9-4819-A9DB-730501E65F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531B27-CC76-48CB-82EA-BE9C4EF6B9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Clock hour procedures.</a:t>
          </a:r>
        </a:p>
      </dgm:t>
    </dgm:pt>
    <dgm:pt modelId="{E179821C-1EA7-46F1-B397-298A456F6FF7}" type="parTrans" cxnId="{710D8A94-81BA-4064-B104-6BF3ADA9DA70}">
      <dgm:prSet/>
      <dgm:spPr/>
      <dgm:t>
        <a:bodyPr/>
        <a:lstStyle/>
        <a:p>
          <a:endParaRPr lang="en-US"/>
        </a:p>
      </dgm:t>
    </dgm:pt>
    <dgm:pt modelId="{6E87A709-79E3-40FB-8CDB-A109BC6A3E89}" type="sibTrans" cxnId="{710D8A94-81BA-4064-B104-6BF3ADA9DA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A1605C-91E1-4D61-AAFA-BDC6280C0B7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Zoom Housekeeping.</a:t>
          </a:r>
        </a:p>
      </dgm:t>
    </dgm:pt>
    <dgm:pt modelId="{41121DDF-C211-4099-A465-2E19C54EDEED}" type="parTrans" cxnId="{5C6CA96B-E964-4A66-9C74-8DB6C2838D7A}">
      <dgm:prSet/>
      <dgm:spPr/>
      <dgm:t>
        <a:bodyPr/>
        <a:lstStyle/>
        <a:p>
          <a:endParaRPr lang="en-US"/>
        </a:p>
      </dgm:t>
    </dgm:pt>
    <dgm:pt modelId="{72640CE2-8344-486E-BC42-12C0EAF7B442}" type="sibTrans" cxnId="{5C6CA96B-E964-4A66-9C74-8DB6C2838D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E028D6-C36D-4502-BF58-4D01D9A7C403}" type="pres">
      <dgm:prSet presAssocID="{71C766B3-E371-4701-841C-9BB68F631AA9}" presName="root" presStyleCnt="0">
        <dgm:presLayoutVars>
          <dgm:dir/>
          <dgm:resizeHandles val="exact"/>
        </dgm:presLayoutVars>
      </dgm:prSet>
      <dgm:spPr/>
    </dgm:pt>
    <dgm:pt modelId="{8C514349-2342-4AC2-A678-AD25A2D5A833}" type="pres">
      <dgm:prSet presAssocID="{71C766B3-E371-4701-841C-9BB68F631AA9}" presName="container" presStyleCnt="0">
        <dgm:presLayoutVars>
          <dgm:dir/>
          <dgm:resizeHandles val="exact"/>
        </dgm:presLayoutVars>
      </dgm:prSet>
      <dgm:spPr/>
    </dgm:pt>
    <dgm:pt modelId="{EAC21B73-AAD8-4FD6-B23A-4A8FCDB21171}" type="pres">
      <dgm:prSet presAssocID="{54A1605C-91E1-4D61-AAFA-BDC6280C0B7D}" presName="compNode" presStyleCnt="0"/>
      <dgm:spPr/>
    </dgm:pt>
    <dgm:pt modelId="{89CFB2E6-6089-426B-AA55-E6320D746EE3}" type="pres">
      <dgm:prSet presAssocID="{54A1605C-91E1-4D61-AAFA-BDC6280C0B7D}" presName="iconBgRect" presStyleLbl="bgShp" presStyleIdx="0" presStyleCnt="3"/>
      <dgm:spPr/>
    </dgm:pt>
    <dgm:pt modelId="{BEE9EF49-F11F-40B6-851C-8B5C1703B99F}" type="pres">
      <dgm:prSet presAssocID="{54A1605C-91E1-4D61-AAFA-BDC6280C0B7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use"/>
        </a:ext>
      </dgm:extLst>
    </dgm:pt>
    <dgm:pt modelId="{5D84CDED-A057-451E-83AE-A3C87EF22E1A}" type="pres">
      <dgm:prSet presAssocID="{54A1605C-91E1-4D61-AAFA-BDC6280C0B7D}" presName="spaceRect" presStyleCnt="0"/>
      <dgm:spPr/>
    </dgm:pt>
    <dgm:pt modelId="{DC062609-BC71-4AA9-9BBB-0D8F8E13F5C6}" type="pres">
      <dgm:prSet presAssocID="{54A1605C-91E1-4D61-AAFA-BDC6280C0B7D}" presName="textRect" presStyleLbl="revTx" presStyleIdx="0" presStyleCnt="3">
        <dgm:presLayoutVars>
          <dgm:chMax val="1"/>
          <dgm:chPref val="1"/>
        </dgm:presLayoutVars>
      </dgm:prSet>
      <dgm:spPr/>
    </dgm:pt>
    <dgm:pt modelId="{EC203481-EF30-42E3-A2D9-F31FA69A5AE2}" type="pres">
      <dgm:prSet presAssocID="{72640CE2-8344-486E-BC42-12C0EAF7B442}" presName="sibTrans" presStyleLbl="sibTrans2D1" presStyleIdx="0" presStyleCnt="0"/>
      <dgm:spPr/>
    </dgm:pt>
    <dgm:pt modelId="{E74BD64C-4EA2-4EB1-9DAC-E78B23961AEB}" type="pres">
      <dgm:prSet presAssocID="{5DD8C4C3-B15E-4DB8-8E6B-A8C8D4BBC7B2}" presName="compNode" presStyleCnt="0"/>
      <dgm:spPr/>
    </dgm:pt>
    <dgm:pt modelId="{E74EA549-EBC6-4E5D-9F35-BC525E370F14}" type="pres">
      <dgm:prSet presAssocID="{5DD8C4C3-B15E-4DB8-8E6B-A8C8D4BBC7B2}" presName="iconBgRect" presStyleLbl="bgShp" presStyleIdx="1" presStyleCnt="3"/>
      <dgm:spPr/>
    </dgm:pt>
    <dgm:pt modelId="{2FE0C974-20F1-4931-A8BB-E588A0EB3E96}" type="pres">
      <dgm:prSet presAssocID="{5DD8C4C3-B15E-4DB8-8E6B-A8C8D4BBC7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9EB3AAE-716A-4693-9A70-44B2BCB427BC}" type="pres">
      <dgm:prSet presAssocID="{5DD8C4C3-B15E-4DB8-8E6B-A8C8D4BBC7B2}" presName="spaceRect" presStyleCnt="0"/>
      <dgm:spPr/>
    </dgm:pt>
    <dgm:pt modelId="{729A7889-69D4-4E05-8D1A-E63052023CE4}" type="pres">
      <dgm:prSet presAssocID="{5DD8C4C3-B15E-4DB8-8E6B-A8C8D4BBC7B2}" presName="textRect" presStyleLbl="revTx" presStyleIdx="1" presStyleCnt="3">
        <dgm:presLayoutVars>
          <dgm:chMax val="1"/>
          <dgm:chPref val="1"/>
        </dgm:presLayoutVars>
      </dgm:prSet>
      <dgm:spPr/>
    </dgm:pt>
    <dgm:pt modelId="{FF7C9357-91F8-4115-AD98-EB11145B2203}" type="pres">
      <dgm:prSet presAssocID="{84EFED22-CCFC-46EA-9A37-57AE7B7D2DF7}" presName="sibTrans" presStyleLbl="sibTrans2D1" presStyleIdx="0" presStyleCnt="0"/>
      <dgm:spPr/>
    </dgm:pt>
    <dgm:pt modelId="{269BD6FE-089D-4792-828B-8C3ABE97BBA0}" type="pres">
      <dgm:prSet presAssocID="{A7531B27-CC76-48CB-82EA-BE9C4EF6B95A}" presName="compNode" presStyleCnt="0"/>
      <dgm:spPr/>
    </dgm:pt>
    <dgm:pt modelId="{04EB12B8-6BEC-4B33-8F4C-613E27FD1E02}" type="pres">
      <dgm:prSet presAssocID="{A7531B27-CC76-48CB-82EA-BE9C4EF6B95A}" presName="iconBgRect" presStyleLbl="bgShp" presStyleIdx="2" presStyleCnt="3"/>
      <dgm:spPr/>
    </dgm:pt>
    <dgm:pt modelId="{3F13D4D3-DB37-4F44-89ED-E541CFAAD128}" type="pres">
      <dgm:prSet presAssocID="{A7531B27-CC76-48CB-82EA-BE9C4EF6B9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A5B98C4-AF93-478E-B631-3DA69207A8A8}" type="pres">
      <dgm:prSet presAssocID="{A7531B27-CC76-48CB-82EA-BE9C4EF6B95A}" presName="spaceRect" presStyleCnt="0"/>
      <dgm:spPr/>
    </dgm:pt>
    <dgm:pt modelId="{5F921B3E-D447-4E73-8EE5-17FE9E4E70D8}" type="pres">
      <dgm:prSet presAssocID="{A7531B27-CC76-48CB-82EA-BE9C4EF6B95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549AC6A-2441-4C2A-AEB1-BBA118CC085B}" type="presOf" srcId="{A7531B27-CC76-48CB-82EA-BE9C4EF6B95A}" destId="{5F921B3E-D447-4E73-8EE5-17FE9E4E70D8}" srcOrd="0" destOrd="0" presId="urn:microsoft.com/office/officeart/2018/2/layout/IconCircleList"/>
    <dgm:cxn modelId="{5C6CA96B-E964-4A66-9C74-8DB6C2838D7A}" srcId="{71C766B3-E371-4701-841C-9BB68F631AA9}" destId="{54A1605C-91E1-4D61-AAFA-BDC6280C0B7D}" srcOrd="0" destOrd="0" parTransId="{41121DDF-C211-4099-A465-2E19C54EDEED}" sibTransId="{72640CE2-8344-486E-BC42-12C0EAF7B442}"/>
    <dgm:cxn modelId="{C49F3C6D-36A4-414D-B969-1728C4EFA03F}" type="presOf" srcId="{71C766B3-E371-4701-841C-9BB68F631AA9}" destId="{13E028D6-C36D-4502-BF58-4D01D9A7C403}" srcOrd="0" destOrd="0" presId="urn:microsoft.com/office/officeart/2018/2/layout/IconCircleList"/>
    <dgm:cxn modelId="{FB966D59-38CB-4A9E-90B9-7D3755E34806}" type="presOf" srcId="{72640CE2-8344-486E-BC42-12C0EAF7B442}" destId="{EC203481-EF30-42E3-A2D9-F31FA69A5AE2}" srcOrd="0" destOrd="0" presId="urn:microsoft.com/office/officeart/2018/2/layout/IconCircleList"/>
    <dgm:cxn modelId="{F38BF17D-77F3-4F3E-B803-5A42337B0579}" type="presOf" srcId="{54A1605C-91E1-4D61-AAFA-BDC6280C0B7D}" destId="{DC062609-BC71-4AA9-9BBB-0D8F8E13F5C6}" srcOrd="0" destOrd="0" presId="urn:microsoft.com/office/officeart/2018/2/layout/IconCircleList"/>
    <dgm:cxn modelId="{86008A81-20C9-4819-A9DB-730501E65F06}" srcId="{71C766B3-E371-4701-841C-9BB68F631AA9}" destId="{5DD8C4C3-B15E-4DB8-8E6B-A8C8D4BBC7B2}" srcOrd="1" destOrd="0" parTransId="{BB831A90-98B8-49C7-98C6-8A235515687E}" sibTransId="{84EFED22-CCFC-46EA-9A37-57AE7B7D2DF7}"/>
    <dgm:cxn modelId="{710D8A94-81BA-4064-B104-6BF3ADA9DA70}" srcId="{71C766B3-E371-4701-841C-9BB68F631AA9}" destId="{A7531B27-CC76-48CB-82EA-BE9C4EF6B95A}" srcOrd="2" destOrd="0" parTransId="{E179821C-1EA7-46F1-B397-298A456F6FF7}" sibTransId="{6E87A709-79E3-40FB-8CDB-A109BC6A3E89}"/>
    <dgm:cxn modelId="{DBD2DC9C-15CB-427F-8497-4D5FCC0B6585}" type="presOf" srcId="{84EFED22-CCFC-46EA-9A37-57AE7B7D2DF7}" destId="{FF7C9357-91F8-4115-AD98-EB11145B2203}" srcOrd="0" destOrd="0" presId="urn:microsoft.com/office/officeart/2018/2/layout/IconCircleList"/>
    <dgm:cxn modelId="{50DE89EA-ED5D-41AE-A574-29634331A66E}" type="presOf" srcId="{5DD8C4C3-B15E-4DB8-8E6B-A8C8D4BBC7B2}" destId="{729A7889-69D4-4E05-8D1A-E63052023CE4}" srcOrd="0" destOrd="0" presId="urn:microsoft.com/office/officeart/2018/2/layout/IconCircleList"/>
    <dgm:cxn modelId="{0ED6ACE9-7CC1-44DE-808D-09CB8417DD68}" type="presParOf" srcId="{13E028D6-C36D-4502-BF58-4D01D9A7C403}" destId="{8C514349-2342-4AC2-A678-AD25A2D5A833}" srcOrd="0" destOrd="0" presId="urn:microsoft.com/office/officeart/2018/2/layout/IconCircleList"/>
    <dgm:cxn modelId="{0ADEB9C0-2D86-4483-AFE4-90AC05492E8A}" type="presParOf" srcId="{8C514349-2342-4AC2-A678-AD25A2D5A833}" destId="{EAC21B73-AAD8-4FD6-B23A-4A8FCDB21171}" srcOrd="0" destOrd="0" presId="urn:microsoft.com/office/officeart/2018/2/layout/IconCircleList"/>
    <dgm:cxn modelId="{E63E8514-BC51-48A2-9FBF-76DCD165946C}" type="presParOf" srcId="{EAC21B73-AAD8-4FD6-B23A-4A8FCDB21171}" destId="{89CFB2E6-6089-426B-AA55-E6320D746EE3}" srcOrd="0" destOrd="0" presId="urn:microsoft.com/office/officeart/2018/2/layout/IconCircleList"/>
    <dgm:cxn modelId="{B71A4681-4B4D-4362-8C73-D546955248DE}" type="presParOf" srcId="{EAC21B73-AAD8-4FD6-B23A-4A8FCDB21171}" destId="{BEE9EF49-F11F-40B6-851C-8B5C1703B99F}" srcOrd="1" destOrd="0" presId="urn:microsoft.com/office/officeart/2018/2/layout/IconCircleList"/>
    <dgm:cxn modelId="{80BEE264-B424-4B02-B46D-85797E30508F}" type="presParOf" srcId="{EAC21B73-AAD8-4FD6-B23A-4A8FCDB21171}" destId="{5D84CDED-A057-451E-83AE-A3C87EF22E1A}" srcOrd="2" destOrd="0" presId="urn:microsoft.com/office/officeart/2018/2/layout/IconCircleList"/>
    <dgm:cxn modelId="{BE6B3D5A-2C20-4D2B-BBF0-3ED3BAD5200D}" type="presParOf" srcId="{EAC21B73-AAD8-4FD6-B23A-4A8FCDB21171}" destId="{DC062609-BC71-4AA9-9BBB-0D8F8E13F5C6}" srcOrd="3" destOrd="0" presId="urn:microsoft.com/office/officeart/2018/2/layout/IconCircleList"/>
    <dgm:cxn modelId="{7B768AE8-5A35-4787-81AB-2F835D95D1F5}" type="presParOf" srcId="{8C514349-2342-4AC2-A678-AD25A2D5A833}" destId="{EC203481-EF30-42E3-A2D9-F31FA69A5AE2}" srcOrd="1" destOrd="0" presId="urn:microsoft.com/office/officeart/2018/2/layout/IconCircleList"/>
    <dgm:cxn modelId="{BBFF0435-895D-49DB-A3E8-722653847E02}" type="presParOf" srcId="{8C514349-2342-4AC2-A678-AD25A2D5A833}" destId="{E74BD64C-4EA2-4EB1-9DAC-E78B23961AEB}" srcOrd="2" destOrd="0" presId="urn:microsoft.com/office/officeart/2018/2/layout/IconCircleList"/>
    <dgm:cxn modelId="{4BD60E7B-F96B-4A4F-A63C-07BE1E457E8C}" type="presParOf" srcId="{E74BD64C-4EA2-4EB1-9DAC-E78B23961AEB}" destId="{E74EA549-EBC6-4E5D-9F35-BC525E370F14}" srcOrd="0" destOrd="0" presId="urn:microsoft.com/office/officeart/2018/2/layout/IconCircleList"/>
    <dgm:cxn modelId="{998274A9-6190-44B1-8F3B-F04B61682986}" type="presParOf" srcId="{E74BD64C-4EA2-4EB1-9DAC-E78B23961AEB}" destId="{2FE0C974-20F1-4931-A8BB-E588A0EB3E96}" srcOrd="1" destOrd="0" presId="urn:microsoft.com/office/officeart/2018/2/layout/IconCircleList"/>
    <dgm:cxn modelId="{2D3FCE70-B5E1-4876-927A-23C65920886D}" type="presParOf" srcId="{E74BD64C-4EA2-4EB1-9DAC-E78B23961AEB}" destId="{59EB3AAE-716A-4693-9A70-44B2BCB427BC}" srcOrd="2" destOrd="0" presId="urn:microsoft.com/office/officeart/2018/2/layout/IconCircleList"/>
    <dgm:cxn modelId="{B180C760-9E46-48BB-B2A0-DFF90548553C}" type="presParOf" srcId="{E74BD64C-4EA2-4EB1-9DAC-E78B23961AEB}" destId="{729A7889-69D4-4E05-8D1A-E63052023CE4}" srcOrd="3" destOrd="0" presId="urn:microsoft.com/office/officeart/2018/2/layout/IconCircleList"/>
    <dgm:cxn modelId="{268FF69E-E8A1-441A-8568-EDFE8A1C6046}" type="presParOf" srcId="{8C514349-2342-4AC2-A678-AD25A2D5A833}" destId="{FF7C9357-91F8-4115-AD98-EB11145B2203}" srcOrd="3" destOrd="0" presId="urn:microsoft.com/office/officeart/2018/2/layout/IconCircleList"/>
    <dgm:cxn modelId="{EB817C89-2667-4414-87CA-6948DBD2E090}" type="presParOf" srcId="{8C514349-2342-4AC2-A678-AD25A2D5A833}" destId="{269BD6FE-089D-4792-828B-8C3ABE97BBA0}" srcOrd="4" destOrd="0" presId="urn:microsoft.com/office/officeart/2018/2/layout/IconCircleList"/>
    <dgm:cxn modelId="{3947CFDB-51CE-4B4B-BF8D-8EFE02732F54}" type="presParOf" srcId="{269BD6FE-089D-4792-828B-8C3ABE97BBA0}" destId="{04EB12B8-6BEC-4B33-8F4C-613E27FD1E02}" srcOrd="0" destOrd="0" presId="urn:microsoft.com/office/officeart/2018/2/layout/IconCircleList"/>
    <dgm:cxn modelId="{DDBAE9AA-380A-4B85-89C2-588FB37164B6}" type="presParOf" srcId="{269BD6FE-089D-4792-828B-8C3ABE97BBA0}" destId="{3F13D4D3-DB37-4F44-89ED-E541CFAAD128}" srcOrd="1" destOrd="0" presId="urn:microsoft.com/office/officeart/2018/2/layout/IconCircleList"/>
    <dgm:cxn modelId="{0770948D-2742-4CD4-8C22-CD0EED8FBAAD}" type="presParOf" srcId="{269BD6FE-089D-4792-828B-8C3ABE97BBA0}" destId="{9A5B98C4-AF93-478E-B631-3DA69207A8A8}" srcOrd="2" destOrd="0" presId="urn:microsoft.com/office/officeart/2018/2/layout/IconCircleList"/>
    <dgm:cxn modelId="{0DCE4DA1-1C6D-4A71-8ABD-97ED7D3E5B0A}" type="presParOf" srcId="{269BD6FE-089D-4792-828B-8C3ABE97BBA0}" destId="{5F921B3E-D447-4E73-8EE5-17FE9E4E70D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817E9-1CFE-4832-AE08-831DC3AF465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E4D6D2-5B2D-48B0-BDE8-81CF409E8646}">
      <dgm:prSet phldrT="[Text]"/>
      <dgm:spPr/>
      <dgm:t>
        <a:bodyPr/>
        <a:lstStyle/>
        <a:p>
          <a:r>
            <a:rPr lang="en-US" dirty="0"/>
            <a:t>Home Visits &amp; Reverse Grading</a:t>
          </a:r>
        </a:p>
      </dgm:t>
    </dgm:pt>
    <dgm:pt modelId="{D792F640-1245-4EF6-B1A6-44758DDDD677}" type="parTrans" cxnId="{EF14DBB7-0BAB-4BC0-BF09-B7BEEDBC0340}">
      <dgm:prSet/>
      <dgm:spPr/>
      <dgm:t>
        <a:bodyPr/>
        <a:lstStyle/>
        <a:p>
          <a:endParaRPr lang="en-US"/>
        </a:p>
      </dgm:t>
    </dgm:pt>
    <dgm:pt modelId="{4FCF8507-8642-4404-A5D1-37D5692E36F3}" type="sibTrans" cxnId="{EF14DBB7-0BAB-4BC0-BF09-B7BEEDBC0340}">
      <dgm:prSet/>
      <dgm:spPr/>
      <dgm:t>
        <a:bodyPr/>
        <a:lstStyle/>
        <a:p>
          <a:endParaRPr lang="en-US"/>
        </a:p>
      </dgm:t>
    </dgm:pt>
    <dgm:pt modelId="{C4AD9669-DDB4-46BC-9474-7079532416E0}">
      <dgm:prSet phldrT="[Text]"/>
      <dgm:spPr/>
      <dgm:t>
        <a:bodyPr/>
        <a:lstStyle/>
        <a:p>
          <a:r>
            <a:rPr lang="en-US" dirty="0" err="1"/>
            <a:t>Kipton</a:t>
          </a:r>
          <a:r>
            <a:rPr lang="en-US" dirty="0"/>
            <a:t>, Rogers</a:t>
          </a:r>
        </a:p>
      </dgm:t>
    </dgm:pt>
    <dgm:pt modelId="{EEDC1E37-0F00-46F7-AABE-36706BADE5E2}" type="parTrans" cxnId="{59CE5E73-9D7E-4514-8CFF-58658AAA6D35}">
      <dgm:prSet/>
      <dgm:spPr/>
      <dgm:t>
        <a:bodyPr/>
        <a:lstStyle/>
        <a:p>
          <a:endParaRPr lang="en-US"/>
        </a:p>
      </dgm:t>
    </dgm:pt>
    <dgm:pt modelId="{60E0229A-8EF2-4443-9B51-2FAB9E531DC7}" type="sibTrans" cxnId="{59CE5E73-9D7E-4514-8CFF-58658AAA6D35}">
      <dgm:prSet/>
      <dgm:spPr/>
      <dgm:t>
        <a:bodyPr/>
        <a:lstStyle/>
        <a:p>
          <a:endParaRPr lang="en-US"/>
        </a:p>
      </dgm:t>
    </dgm:pt>
    <dgm:pt modelId="{DB7D92EE-D046-4836-A21D-1A8F1D1348F0}">
      <dgm:prSet/>
      <dgm:spPr/>
      <dgm:t>
        <a:bodyPr/>
        <a:lstStyle/>
        <a:p>
          <a:r>
            <a:rPr lang="en-US" dirty="0"/>
            <a:t>Virtual Events</a:t>
          </a:r>
        </a:p>
      </dgm:t>
    </dgm:pt>
    <dgm:pt modelId="{3B4FC2E3-0FAD-4D4F-9F9E-BF028F4CAF89}" type="parTrans" cxnId="{347B8646-1A12-43B9-A9C9-B9927F22FE3C}">
      <dgm:prSet/>
      <dgm:spPr/>
      <dgm:t>
        <a:bodyPr/>
        <a:lstStyle/>
        <a:p>
          <a:endParaRPr lang="en-US"/>
        </a:p>
      </dgm:t>
    </dgm:pt>
    <dgm:pt modelId="{8166C1DA-4892-461B-8ABC-846A890F7F70}" type="sibTrans" cxnId="{347B8646-1A12-43B9-A9C9-B9927F22FE3C}">
      <dgm:prSet/>
      <dgm:spPr/>
      <dgm:t>
        <a:bodyPr/>
        <a:lstStyle/>
        <a:p>
          <a:endParaRPr lang="en-US"/>
        </a:p>
      </dgm:t>
    </dgm:pt>
    <dgm:pt modelId="{17500880-5410-472D-9AAA-EF2DA7D8815C}">
      <dgm:prSet/>
      <dgm:spPr/>
      <dgm:t>
        <a:bodyPr/>
        <a:lstStyle/>
        <a:p>
          <a:r>
            <a:rPr lang="en-US" dirty="0"/>
            <a:t>Rosalie, West Valley </a:t>
          </a:r>
        </a:p>
      </dgm:t>
    </dgm:pt>
    <dgm:pt modelId="{40720734-820E-4B2B-A0FB-CE32C0737F84}" type="parTrans" cxnId="{B8914C63-5490-486C-93C2-349AE122826A}">
      <dgm:prSet/>
      <dgm:spPr/>
      <dgm:t>
        <a:bodyPr/>
        <a:lstStyle/>
        <a:p>
          <a:endParaRPr lang="en-US"/>
        </a:p>
      </dgm:t>
    </dgm:pt>
    <dgm:pt modelId="{3E7C9719-AB24-48BA-80C3-C5755252B366}" type="sibTrans" cxnId="{B8914C63-5490-486C-93C2-349AE122826A}">
      <dgm:prSet/>
      <dgm:spPr/>
      <dgm:t>
        <a:bodyPr/>
        <a:lstStyle/>
        <a:p>
          <a:endParaRPr lang="en-US"/>
        </a:p>
      </dgm:t>
    </dgm:pt>
    <dgm:pt modelId="{D8370C89-3119-4665-9115-8D9FC610D7A2}" type="pres">
      <dgm:prSet presAssocID="{F4D817E9-1CFE-4832-AE08-831DC3AF4651}" presName="Name0" presStyleCnt="0">
        <dgm:presLayoutVars>
          <dgm:dir/>
          <dgm:animLvl val="lvl"/>
          <dgm:resizeHandles val="exact"/>
        </dgm:presLayoutVars>
      </dgm:prSet>
      <dgm:spPr/>
    </dgm:pt>
    <dgm:pt modelId="{C5B5DDB1-8B34-477D-ACF6-D8D16CDABCA1}" type="pres">
      <dgm:prSet presAssocID="{F5E4D6D2-5B2D-48B0-BDE8-81CF409E8646}" presName="composite" presStyleCnt="0"/>
      <dgm:spPr/>
    </dgm:pt>
    <dgm:pt modelId="{D572D81C-C839-4734-8832-1235F9764C58}" type="pres">
      <dgm:prSet presAssocID="{F5E4D6D2-5B2D-48B0-BDE8-81CF409E864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FBC71AE-5C3B-43B8-AE88-BF8E73CC2646}" type="pres">
      <dgm:prSet presAssocID="{F5E4D6D2-5B2D-48B0-BDE8-81CF409E8646}" presName="desTx" presStyleLbl="alignAccFollowNode1" presStyleIdx="0" presStyleCnt="2">
        <dgm:presLayoutVars>
          <dgm:bulletEnabled val="1"/>
        </dgm:presLayoutVars>
      </dgm:prSet>
      <dgm:spPr/>
    </dgm:pt>
    <dgm:pt modelId="{0EDB74BA-744B-45A8-8C84-0E7452E1F5B6}" type="pres">
      <dgm:prSet presAssocID="{4FCF8507-8642-4404-A5D1-37D5692E36F3}" presName="space" presStyleCnt="0"/>
      <dgm:spPr/>
    </dgm:pt>
    <dgm:pt modelId="{81ADB4E4-839F-4364-80F3-9C55C1E8EE8E}" type="pres">
      <dgm:prSet presAssocID="{DB7D92EE-D046-4836-A21D-1A8F1D1348F0}" presName="composite" presStyleCnt="0"/>
      <dgm:spPr/>
    </dgm:pt>
    <dgm:pt modelId="{B86F2F8C-95B7-4E0E-A01D-99859FFAD565}" type="pres">
      <dgm:prSet presAssocID="{DB7D92EE-D046-4836-A21D-1A8F1D1348F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3FEB3A0-8958-4857-A1DD-AA2F238B2B1F}" type="pres">
      <dgm:prSet presAssocID="{DB7D92EE-D046-4836-A21D-1A8F1D1348F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36D8E16-22AB-4A91-ADD5-B49CC2D46B0A}" type="presOf" srcId="{F5E4D6D2-5B2D-48B0-BDE8-81CF409E8646}" destId="{D572D81C-C839-4734-8832-1235F9764C58}" srcOrd="0" destOrd="0" presId="urn:microsoft.com/office/officeart/2005/8/layout/hList1"/>
    <dgm:cxn modelId="{B8914C63-5490-486C-93C2-349AE122826A}" srcId="{DB7D92EE-D046-4836-A21D-1A8F1D1348F0}" destId="{17500880-5410-472D-9AAA-EF2DA7D8815C}" srcOrd="0" destOrd="0" parTransId="{40720734-820E-4B2B-A0FB-CE32C0737F84}" sibTransId="{3E7C9719-AB24-48BA-80C3-C5755252B366}"/>
    <dgm:cxn modelId="{347B8646-1A12-43B9-A9C9-B9927F22FE3C}" srcId="{F4D817E9-1CFE-4832-AE08-831DC3AF4651}" destId="{DB7D92EE-D046-4836-A21D-1A8F1D1348F0}" srcOrd="1" destOrd="0" parTransId="{3B4FC2E3-0FAD-4D4F-9F9E-BF028F4CAF89}" sibTransId="{8166C1DA-4892-461B-8ABC-846A890F7F70}"/>
    <dgm:cxn modelId="{9BE8696F-21FA-48D8-A5A7-C8AEA1B184D3}" type="presOf" srcId="{DB7D92EE-D046-4836-A21D-1A8F1D1348F0}" destId="{B86F2F8C-95B7-4E0E-A01D-99859FFAD565}" srcOrd="0" destOrd="0" presId="urn:microsoft.com/office/officeart/2005/8/layout/hList1"/>
    <dgm:cxn modelId="{59CE5E73-9D7E-4514-8CFF-58658AAA6D35}" srcId="{F5E4D6D2-5B2D-48B0-BDE8-81CF409E8646}" destId="{C4AD9669-DDB4-46BC-9474-7079532416E0}" srcOrd="0" destOrd="0" parTransId="{EEDC1E37-0F00-46F7-AABE-36706BADE5E2}" sibTransId="{60E0229A-8EF2-4443-9B51-2FAB9E531DC7}"/>
    <dgm:cxn modelId="{3D4E089A-A500-4E0B-B1CB-06B29F570870}" type="presOf" srcId="{17500880-5410-472D-9AAA-EF2DA7D8815C}" destId="{33FEB3A0-8958-4857-A1DD-AA2F238B2B1F}" srcOrd="0" destOrd="0" presId="urn:microsoft.com/office/officeart/2005/8/layout/hList1"/>
    <dgm:cxn modelId="{553BAD9A-A532-4575-80F8-7B62A645A919}" type="presOf" srcId="{F4D817E9-1CFE-4832-AE08-831DC3AF4651}" destId="{D8370C89-3119-4665-9115-8D9FC610D7A2}" srcOrd="0" destOrd="0" presId="urn:microsoft.com/office/officeart/2005/8/layout/hList1"/>
    <dgm:cxn modelId="{EF14DBB7-0BAB-4BC0-BF09-B7BEEDBC0340}" srcId="{F4D817E9-1CFE-4832-AE08-831DC3AF4651}" destId="{F5E4D6D2-5B2D-48B0-BDE8-81CF409E8646}" srcOrd="0" destOrd="0" parTransId="{D792F640-1245-4EF6-B1A6-44758DDDD677}" sibTransId="{4FCF8507-8642-4404-A5D1-37D5692E36F3}"/>
    <dgm:cxn modelId="{A83087CF-3C16-4423-9741-0D74E61799C6}" type="presOf" srcId="{C4AD9669-DDB4-46BC-9474-7079532416E0}" destId="{6FBC71AE-5C3B-43B8-AE88-BF8E73CC2646}" srcOrd="0" destOrd="0" presId="urn:microsoft.com/office/officeart/2005/8/layout/hList1"/>
    <dgm:cxn modelId="{9BA24E64-4E1F-41D8-915D-04B2DEE67D51}" type="presParOf" srcId="{D8370C89-3119-4665-9115-8D9FC610D7A2}" destId="{C5B5DDB1-8B34-477D-ACF6-D8D16CDABCA1}" srcOrd="0" destOrd="0" presId="urn:microsoft.com/office/officeart/2005/8/layout/hList1"/>
    <dgm:cxn modelId="{9108E96F-4059-4701-AF2F-D908205DB8CA}" type="presParOf" srcId="{C5B5DDB1-8B34-477D-ACF6-D8D16CDABCA1}" destId="{D572D81C-C839-4734-8832-1235F9764C58}" srcOrd="0" destOrd="0" presId="urn:microsoft.com/office/officeart/2005/8/layout/hList1"/>
    <dgm:cxn modelId="{704C1D8A-83F9-41A1-9FB2-31B93AA9699F}" type="presParOf" srcId="{C5B5DDB1-8B34-477D-ACF6-D8D16CDABCA1}" destId="{6FBC71AE-5C3B-43B8-AE88-BF8E73CC2646}" srcOrd="1" destOrd="0" presId="urn:microsoft.com/office/officeart/2005/8/layout/hList1"/>
    <dgm:cxn modelId="{53BDFDAC-2EAD-444B-8EA5-5281D54F1772}" type="presParOf" srcId="{D8370C89-3119-4665-9115-8D9FC610D7A2}" destId="{0EDB74BA-744B-45A8-8C84-0E7452E1F5B6}" srcOrd="1" destOrd="0" presId="urn:microsoft.com/office/officeart/2005/8/layout/hList1"/>
    <dgm:cxn modelId="{2617A743-AC47-45B9-97FE-8FB7EB6BC16C}" type="presParOf" srcId="{D8370C89-3119-4665-9115-8D9FC610D7A2}" destId="{81ADB4E4-839F-4364-80F3-9C55C1E8EE8E}" srcOrd="2" destOrd="0" presId="urn:microsoft.com/office/officeart/2005/8/layout/hList1"/>
    <dgm:cxn modelId="{25613E86-B221-4D55-9781-4C815C57CC2E}" type="presParOf" srcId="{81ADB4E4-839F-4364-80F3-9C55C1E8EE8E}" destId="{B86F2F8C-95B7-4E0E-A01D-99859FFAD565}" srcOrd="0" destOrd="0" presId="urn:microsoft.com/office/officeart/2005/8/layout/hList1"/>
    <dgm:cxn modelId="{1E8A6E77-2AC2-4308-9C91-63064B966A7B}" type="presParOf" srcId="{81ADB4E4-839F-4364-80F3-9C55C1E8EE8E}" destId="{33FEB3A0-8958-4857-A1DD-AA2F238B2B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C1FE80-CD93-449B-857F-760BEA292C8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55702E-DCBF-4582-9CFE-7DCD1A2092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Failure Rates/Credit Retrieval</a:t>
          </a:r>
        </a:p>
      </dgm:t>
    </dgm:pt>
    <dgm:pt modelId="{52A7B54D-131A-4257-87BF-EE7651AF8038}" type="parTrans" cxnId="{016D62BC-ED71-40A9-8119-9FD7791ED4DE}">
      <dgm:prSet/>
      <dgm:spPr/>
      <dgm:t>
        <a:bodyPr/>
        <a:lstStyle/>
        <a:p>
          <a:endParaRPr lang="en-US"/>
        </a:p>
      </dgm:t>
    </dgm:pt>
    <dgm:pt modelId="{5B3243D5-FB3A-4AFF-B0CE-D1E5BB97BCF0}" type="sibTrans" cxnId="{016D62BC-ED71-40A9-8119-9FD7791ED4DE}">
      <dgm:prSet/>
      <dgm:spPr/>
      <dgm:t>
        <a:bodyPr/>
        <a:lstStyle/>
        <a:p>
          <a:endParaRPr lang="en-US"/>
        </a:p>
      </dgm:t>
    </dgm:pt>
    <dgm:pt modelId="{2AA10E81-00D2-4BFA-AEF3-41F3B92D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Attendance</a:t>
          </a:r>
        </a:p>
      </dgm:t>
    </dgm:pt>
    <dgm:pt modelId="{5E374601-2DC9-4930-992C-A3FDF92EB2FE}" type="parTrans" cxnId="{9D34F59D-2F50-41FC-9A89-5ED82BD95F2F}">
      <dgm:prSet/>
      <dgm:spPr/>
      <dgm:t>
        <a:bodyPr/>
        <a:lstStyle/>
        <a:p>
          <a:endParaRPr lang="en-US"/>
        </a:p>
      </dgm:t>
    </dgm:pt>
    <dgm:pt modelId="{635C5FC6-7884-4106-98FC-AFFDE162B29F}" type="sibTrans" cxnId="{9D34F59D-2F50-41FC-9A89-5ED82BD95F2F}">
      <dgm:prSet/>
      <dgm:spPr/>
      <dgm:t>
        <a:bodyPr/>
        <a:lstStyle/>
        <a:p>
          <a:endParaRPr lang="en-US"/>
        </a:p>
      </dgm:t>
    </dgm:pt>
    <dgm:pt modelId="{8B68BC6D-0103-48DB-8EFA-B913E2DF57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Financial Aid </a:t>
          </a:r>
        </a:p>
      </dgm:t>
    </dgm:pt>
    <dgm:pt modelId="{B6654E46-E5C9-4DC2-A52E-63A5DAB8A2EC}" type="parTrans" cxnId="{99E55FA3-67C6-42D8-9B2D-A230BD22B955}">
      <dgm:prSet/>
      <dgm:spPr/>
      <dgm:t>
        <a:bodyPr/>
        <a:lstStyle/>
        <a:p>
          <a:endParaRPr lang="en-US"/>
        </a:p>
      </dgm:t>
    </dgm:pt>
    <dgm:pt modelId="{5061C05D-A22F-4C80-9C8A-234F7480E75E}" type="sibTrans" cxnId="{99E55FA3-67C6-42D8-9B2D-A230BD22B955}">
      <dgm:prSet/>
      <dgm:spPr/>
      <dgm:t>
        <a:bodyPr/>
        <a:lstStyle/>
        <a:p>
          <a:endParaRPr lang="en-US"/>
        </a:p>
      </dgm:t>
    </dgm:pt>
    <dgm:pt modelId="{9621BE95-88B9-4B64-A90D-4594EE3337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Engagement</a:t>
          </a:r>
        </a:p>
      </dgm:t>
    </dgm:pt>
    <dgm:pt modelId="{84B37338-C02D-4D66-9FF8-4249072989A1}" type="parTrans" cxnId="{87D5F01A-C8F4-4E8B-98BE-CC37B968AF4D}">
      <dgm:prSet/>
      <dgm:spPr/>
      <dgm:t>
        <a:bodyPr/>
        <a:lstStyle/>
        <a:p>
          <a:endParaRPr lang="en-US"/>
        </a:p>
      </dgm:t>
    </dgm:pt>
    <dgm:pt modelId="{8C65C74E-6D0E-498C-AC08-B92B74ED33B0}" type="sibTrans" cxnId="{87D5F01A-C8F4-4E8B-98BE-CC37B968AF4D}">
      <dgm:prSet/>
      <dgm:spPr/>
      <dgm:t>
        <a:bodyPr/>
        <a:lstStyle/>
        <a:p>
          <a:endParaRPr lang="en-US"/>
        </a:p>
      </dgm:t>
    </dgm:pt>
    <dgm:pt modelId="{953E44A9-7033-422A-A797-214963EBDADC}" type="pres">
      <dgm:prSet presAssocID="{1EC1FE80-CD93-449B-857F-760BEA292C8F}" presName="root" presStyleCnt="0">
        <dgm:presLayoutVars>
          <dgm:dir/>
          <dgm:resizeHandles val="exact"/>
        </dgm:presLayoutVars>
      </dgm:prSet>
      <dgm:spPr/>
    </dgm:pt>
    <dgm:pt modelId="{644976EE-0B6B-4503-B573-87A7B8AC37DD}" type="pres">
      <dgm:prSet presAssocID="{3355702E-DCBF-4582-9CFE-7DCD1A209288}" presName="compNode" presStyleCnt="0"/>
      <dgm:spPr/>
    </dgm:pt>
    <dgm:pt modelId="{A57DEEC2-3875-4FFE-B59A-AB1B5DA3FA84}" type="pres">
      <dgm:prSet presAssocID="{3355702E-DCBF-4582-9CFE-7DCD1A2092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F53D1488-EFB4-473E-9EF2-9EC9E1543E70}" type="pres">
      <dgm:prSet presAssocID="{3355702E-DCBF-4582-9CFE-7DCD1A209288}" presName="spaceRect" presStyleCnt="0"/>
      <dgm:spPr/>
    </dgm:pt>
    <dgm:pt modelId="{35234B68-9F79-4FEB-8E43-5F03F74B1E22}" type="pres">
      <dgm:prSet presAssocID="{3355702E-DCBF-4582-9CFE-7DCD1A209288}" presName="textRect" presStyleLbl="revTx" presStyleIdx="0" presStyleCnt="4">
        <dgm:presLayoutVars>
          <dgm:chMax val="1"/>
          <dgm:chPref val="1"/>
        </dgm:presLayoutVars>
      </dgm:prSet>
      <dgm:spPr/>
    </dgm:pt>
    <dgm:pt modelId="{302C662E-A051-4F71-9795-7520038E4E5B}" type="pres">
      <dgm:prSet presAssocID="{5B3243D5-FB3A-4AFF-B0CE-D1E5BB97BCF0}" presName="sibTrans" presStyleCnt="0"/>
      <dgm:spPr/>
    </dgm:pt>
    <dgm:pt modelId="{F9C6F78C-B95C-4980-B0A8-044EA67CA65D}" type="pres">
      <dgm:prSet presAssocID="{2AA10E81-00D2-4BFA-AEF3-41F3B92D21BA}" presName="compNode" presStyleCnt="0"/>
      <dgm:spPr/>
    </dgm:pt>
    <dgm:pt modelId="{1D2996D7-3C22-4FB8-AAFC-4F54D8DDD40F}" type="pres">
      <dgm:prSet presAssocID="{2AA10E81-00D2-4BFA-AEF3-41F3B92D21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EB59C76-BCE2-4354-83C5-CE52E11172DD}" type="pres">
      <dgm:prSet presAssocID="{2AA10E81-00D2-4BFA-AEF3-41F3B92D21BA}" presName="spaceRect" presStyleCnt="0"/>
      <dgm:spPr/>
    </dgm:pt>
    <dgm:pt modelId="{F7BA22E3-17F6-4BBA-BE51-0BEEA2CA0479}" type="pres">
      <dgm:prSet presAssocID="{2AA10E81-00D2-4BFA-AEF3-41F3B92D21BA}" presName="textRect" presStyleLbl="revTx" presStyleIdx="1" presStyleCnt="4">
        <dgm:presLayoutVars>
          <dgm:chMax val="1"/>
          <dgm:chPref val="1"/>
        </dgm:presLayoutVars>
      </dgm:prSet>
      <dgm:spPr/>
    </dgm:pt>
    <dgm:pt modelId="{9BF240FE-CD55-4634-B9AE-153A282577D9}" type="pres">
      <dgm:prSet presAssocID="{635C5FC6-7884-4106-98FC-AFFDE162B29F}" presName="sibTrans" presStyleCnt="0"/>
      <dgm:spPr/>
    </dgm:pt>
    <dgm:pt modelId="{B81F3A45-8F85-4E84-A217-CF7BFFF46B17}" type="pres">
      <dgm:prSet presAssocID="{8B68BC6D-0103-48DB-8EFA-B913E2DF5756}" presName="compNode" presStyleCnt="0"/>
      <dgm:spPr/>
    </dgm:pt>
    <dgm:pt modelId="{59A2AB7E-5C02-410B-A40E-8CBF389DA72C}" type="pres">
      <dgm:prSet presAssocID="{8B68BC6D-0103-48DB-8EFA-B913E2DF575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6D2C96F-5C24-4FD6-B5D4-D9CA0D4A4B02}" type="pres">
      <dgm:prSet presAssocID="{8B68BC6D-0103-48DB-8EFA-B913E2DF5756}" presName="spaceRect" presStyleCnt="0"/>
      <dgm:spPr/>
    </dgm:pt>
    <dgm:pt modelId="{AC98E351-163A-4CBC-BEAF-449652012B6B}" type="pres">
      <dgm:prSet presAssocID="{8B68BC6D-0103-48DB-8EFA-B913E2DF5756}" presName="textRect" presStyleLbl="revTx" presStyleIdx="2" presStyleCnt="4">
        <dgm:presLayoutVars>
          <dgm:chMax val="1"/>
          <dgm:chPref val="1"/>
        </dgm:presLayoutVars>
      </dgm:prSet>
      <dgm:spPr/>
    </dgm:pt>
    <dgm:pt modelId="{5833AA61-EA99-44E0-A80C-61D3517DE966}" type="pres">
      <dgm:prSet presAssocID="{5061C05D-A22F-4C80-9C8A-234F7480E75E}" presName="sibTrans" presStyleCnt="0"/>
      <dgm:spPr/>
    </dgm:pt>
    <dgm:pt modelId="{852DE7FE-7FF8-4971-9C21-8D546D108701}" type="pres">
      <dgm:prSet presAssocID="{9621BE95-88B9-4B64-A90D-4594EE33378A}" presName="compNode" presStyleCnt="0"/>
      <dgm:spPr/>
    </dgm:pt>
    <dgm:pt modelId="{1A620AD6-2654-4F86-9D01-2E135D523232}" type="pres">
      <dgm:prSet presAssocID="{9621BE95-88B9-4B64-A90D-4594EE33378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00EA8F8-7944-4257-AFAD-5FDC2BA47CA2}" type="pres">
      <dgm:prSet presAssocID="{9621BE95-88B9-4B64-A90D-4594EE33378A}" presName="spaceRect" presStyleCnt="0"/>
      <dgm:spPr/>
    </dgm:pt>
    <dgm:pt modelId="{B7582EC1-7716-44E0-8908-948B68B39911}" type="pres">
      <dgm:prSet presAssocID="{9621BE95-88B9-4B64-A90D-4594EE33378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D5F01A-C8F4-4E8B-98BE-CC37B968AF4D}" srcId="{1EC1FE80-CD93-449B-857F-760BEA292C8F}" destId="{9621BE95-88B9-4B64-A90D-4594EE33378A}" srcOrd="3" destOrd="0" parTransId="{84B37338-C02D-4D66-9FF8-4249072989A1}" sibTransId="{8C65C74E-6D0E-498C-AC08-B92B74ED33B0}"/>
    <dgm:cxn modelId="{9917711C-471B-40DF-9511-2C68C9EA7C50}" type="presOf" srcId="{9621BE95-88B9-4B64-A90D-4594EE33378A}" destId="{B7582EC1-7716-44E0-8908-948B68B39911}" srcOrd="0" destOrd="0" presId="urn:microsoft.com/office/officeart/2018/2/layout/IconLabelList"/>
    <dgm:cxn modelId="{187BFF2C-2553-4D82-8AEE-C1F1932C3705}" type="presOf" srcId="{1EC1FE80-CD93-449B-857F-760BEA292C8F}" destId="{953E44A9-7033-422A-A797-214963EBDADC}" srcOrd="0" destOrd="0" presId="urn:microsoft.com/office/officeart/2018/2/layout/IconLabelList"/>
    <dgm:cxn modelId="{0153B35F-3BA8-407F-BAAD-B05B828F641D}" type="presOf" srcId="{3355702E-DCBF-4582-9CFE-7DCD1A209288}" destId="{35234B68-9F79-4FEB-8E43-5F03F74B1E22}" srcOrd="0" destOrd="0" presId="urn:microsoft.com/office/officeart/2018/2/layout/IconLabelList"/>
    <dgm:cxn modelId="{ECFA837B-04D3-4BF0-A297-896192D9B2DE}" type="presOf" srcId="{2AA10E81-00D2-4BFA-AEF3-41F3B92D21BA}" destId="{F7BA22E3-17F6-4BBA-BE51-0BEEA2CA0479}" srcOrd="0" destOrd="0" presId="urn:microsoft.com/office/officeart/2018/2/layout/IconLabelList"/>
    <dgm:cxn modelId="{9D34F59D-2F50-41FC-9A89-5ED82BD95F2F}" srcId="{1EC1FE80-CD93-449B-857F-760BEA292C8F}" destId="{2AA10E81-00D2-4BFA-AEF3-41F3B92D21BA}" srcOrd="1" destOrd="0" parTransId="{5E374601-2DC9-4930-992C-A3FDF92EB2FE}" sibTransId="{635C5FC6-7884-4106-98FC-AFFDE162B29F}"/>
    <dgm:cxn modelId="{99E55FA3-67C6-42D8-9B2D-A230BD22B955}" srcId="{1EC1FE80-CD93-449B-857F-760BEA292C8F}" destId="{8B68BC6D-0103-48DB-8EFA-B913E2DF5756}" srcOrd="2" destOrd="0" parTransId="{B6654E46-E5C9-4DC2-A52E-63A5DAB8A2EC}" sibTransId="{5061C05D-A22F-4C80-9C8A-234F7480E75E}"/>
    <dgm:cxn modelId="{016D62BC-ED71-40A9-8119-9FD7791ED4DE}" srcId="{1EC1FE80-CD93-449B-857F-760BEA292C8F}" destId="{3355702E-DCBF-4582-9CFE-7DCD1A209288}" srcOrd="0" destOrd="0" parTransId="{52A7B54D-131A-4257-87BF-EE7651AF8038}" sibTransId="{5B3243D5-FB3A-4AFF-B0CE-D1E5BB97BCF0}"/>
    <dgm:cxn modelId="{F37744C2-DE2B-4504-9388-40A0809BBF45}" type="presOf" srcId="{8B68BC6D-0103-48DB-8EFA-B913E2DF5756}" destId="{AC98E351-163A-4CBC-BEAF-449652012B6B}" srcOrd="0" destOrd="0" presId="urn:microsoft.com/office/officeart/2018/2/layout/IconLabelList"/>
    <dgm:cxn modelId="{29F5247C-978E-4C17-9CB8-E944B8A23997}" type="presParOf" srcId="{953E44A9-7033-422A-A797-214963EBDADC}" destId="{644976EE-0B6B-4503-B573-87A7B8AC37DD}" srcOrd="0" destOrd="0" presId="urn:microsoft.com/office/officeart/2018/2/layout/IconLabelList"/>
    <dgm:cxn modelId="{754A5494-4785-4895-B792-078CD632CFF1}" type="presParOf" srcId="{644976EE-0B6B-4503-B573-87A7B8AC37DD}" destId="{A57DEEC2-3875-4FFE-B59A-AB1B5DA3FA84}" srcOrd="0" destOrd="0" presId="urn:microsoft.com/office/officeart/2018/2/layout/IconLabelList"/>
    <dgm:cxn modelId="{F3966FBB-FE09-47CF-81B3-A5429B487291}" type="presParOf" srcId="{644976EE-0B6B-4503-B573-87A7B8AC37DD}" destId="{F53D1488-EFB4-473E-9EF2-9EC9E1543E70}" srcOrd="1" destOrd="0" presId="urn:microsoft.com/office/officeart/2018/2/layout/IconLabelList"/>
    <dgm:cxn modelId="{2C7FE7D7-05DA-4DEC-84E6-59F6B08361FB}" type="presParOf" srcId="{644976EE-0B6B-4503-B573-87A7B8AC37DD}" destId="{35234B68-9F79-4FEB-8E43-5F03F74B1E22}" srcOrd="2" destOrd="0" presId="urn:microsoft.com/office/officeart/2018/2/layout/IconLabelList"/>
    <dgm:cxn modelId="{20CFF55C-3F2F-486E-91D7-D72DDB6602FC}" type="presParOf" srcId="{953E44A9-7033-422A-A797-214963EBDADC}" destId="{302C662E-A051-4F71-9795-7520038E4E5B}" srcOrd="1" destOrd="0" presId="urn:microsoft.com/office/officeart/2018/2/layout/IconLabelList"/>
    <dgm:cxn modelId="{4CE4B282-92ED-4569-96DA-2891B4E31726}" type="presParOf" srcId="{953E44A9-7033-422A-A797-214963EBDADC}" destId="{F9C6F78C-B95C-4980-B0A8-044EA67CA65D}" srcOrd="2" destOrd="0" presId="urn:microsoft.com/office/officeart/2018/2/layout/IconLabelList"/>
    <dgm:cxn modelId="{0E8D6DA3-BEC8-470D-B2A5-E80A8600C959}" type="presParOf" srcId="{F9C6F78C-B95C-4980-B0A8-044EA67CA65D}" destId="{1D2996D7-3C22-4FB8-AAFC-4F54D8DDD40F}" srcOrd="0" destOrd="0" presId="urn:microsoft.com/office/officeart/2018/2/layout/IconLabelList"/>
    <dgm:cxn modelId="{B9DB2D90-7222-4DC0-91BD-C9579A1DB31F}" type="presParOf" srcId="{F9C6F78C-B95C-4980-B0A8-044EA67CA65D}" destId="{9EB59C76-BCE2-4354-83C5-CE52E11172DD}" srcOrd="1" destOrd="0" presId="urn:microsoft.com/office/officeart/2018/2/layout/IconLabelList"/>
    <dgm:cxn modelId="{B815A9C3-9125-41BA-85F5-16D383858350}" type="presParOf" srcId="{F9C6F78C-B95C-4980-B0A8-044EA67CA65D}" destId="{F7BA22E3-17F6-4BBA-BE51-0BEEA2CA0479}" srcOrd="2" destOrd="0" presId="urn:microsoft.com/office/officeart/2018/2/layout/IconLabelList"/>
    <dgm:cxn modelId="{D40FEDD2-67CF-4A36-84A3-7DB989628F76}" type="presParOf" srcId="{953E44A9-7033-422A-A797-214963EBDADC}" destId="{9BF240FE-CD55-4634-B9AE-153A282577D9}" srcOrd="3" destOrd="0" presId="urn:microsoft.com/office/officeart/2018/2/layout/IconLabelList"/>
    <dgm:cxn modelId="{9FE84213-0E03-4514-934A-A58A13DB9AB0}" type="presParOf" srcId="{953E44A9-7033-422A-A797-214963EBDADC}" destId="{B81F3A45-8F85-4E84-A217-CF7BFFF46B17}" srcOrd="4" destOrd="0" presId="urn:microsoft.com/office/officeart/2018/2/layout/IconLabelList"/>
    <dgm:cxn modelId="{F0007801-5B80-4C52-A8AB-2F90F279C1F4}" type="presParOf" srcId="{B81F3A45-8F85-4E84-A217-CF7BFFF46B17}" destId="{59A2AB7E-5C02-410B-A40E-8CBF389DA72C}" srcOrd="0" destOrd="0" presId="urn:microsoft.com/office/officeart/2018/2/layout/IconLabelList"/>
    <dgm:cxn modelId="{7FF23A72-60B1-49C4-84B3-9C692B3B8685}" type="presParOf" srcId="{B81F3A45-8F85-4E84-A217-CF7BFFF46B17}" destId="{36D2C96F-5C24-4FD6-B5D4-D9CA0D4A4B02}" srcOrd="1" destOrd="0" presId="urn:microsoft.com/office/officeart/2018/2/layout/IconLabelList"/>
    <dgm:cxn modelId="{036B4CA6-01F2-4460-AD53-AB397CC25011}" type="presParOf" srcId="{B81F3A45-8F85-4E84-A217-CF7BFFF46B17}" destId="{AC98E351-163A-4CBC-BEAF-449652012B6B}" srcOrd="2" destOrd="0" presId="urn:microsoft.com/office/officeart/2018/2/layout/IconLabelList"/>
    <dgm:cxn modelId="{BA9115B3-4E0A-4553-8DEB-356DBBE1C192}" type="presParOf" srcId="{953E44A9-7033-422A-A797-214963EBDADC}" destId="{5833AA61-EA99-44E0-A80C-61D3517DE966}" srcOrd="5" destOrd="0" presId="urn:microsoft.com/office/officeart/2018/2/layout/IconLabelList"/>
    <dgm:cxn modelId="{EEE99835-383A-4D10-B6BB-4BFFD99FE909}" type="presParOf" srcId="{953E44A9-7033-422A-A797-214963EBDADC}" destId="{852DE7FE-7FF8-4971-9C21-8D546D108701}" srcOrd="6" destOrd="0" presId="urn:microsoft.com/office/officeart/2018/2/layout/IconLabelList"/>
    <dgm:cxn modelId="{69912251-B583-40E5-97C8-1BE6DE386249}" type="presParOf" srcId="{852DE7FE-7FF8-4971-9C21-8D546D108701}" destId="{1A620AD6-2654-4F86-9D01-2E135D523232}" srcOrd="0" destOrd="0" presId="urn:microsoft.com/office/officeart/2018/2/layout/IconLabelList"/>
    <dgm:cxn modelId="{A89FCA3A-EF1B-4B3B-9E7D-036E27B1C288}" type="presParOf" srcId="{852DE7FE-7FF8-4971-9C21-8D546D108701}" destId="{300EA8F8-7944-4257-AFAD-5FDC2BA47CA2}" srcOrd="1" destOrd="0" presId="urn:microsoft.com/office/officeart/2018/2/layout/IconLabelList"/>
    <dgm:cxn modelId="{EF12A6F5-CB9C-495F-8E00-55B554FBC64F}" type="presParOf" srcId="{852DE7FE-7FF8-4971-9C21-8D546D108701}" destId="{B7582EC1-7716-44E0-8908-948B68B399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08A4BF-53AA-4C0B-86B6-430C1A4DE0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66D6E-BA1E-4665-A6C0-87EFEF85C2BD}">
      <dgm:prSet phldrT="[Text]"/>
      <dgm:spPr/>
      <dgm:t>
        <a:bodyPr/>
        <a:lstStyle/>
        <a:p>
          <a:r>
            <a:rPr lang="en-US" b="1" dirty="0"/>
            <a:t>Please introduce yourself:</a:t>
          </a:r>
          <a:endParaRPr lang="en-US" dirty="0"/>
        </a:p>
      </dgm:t>
    </dgm:pt>
    <dgm:pt modelId="{DE18963D-791C-4A4F-B9D0-F82F63122920}" type="parTrans" cxnId="{D03250F9-EC1B-4266-9A0E-25D18A3B87AA}">
      <dgm:prSet/>
      <dgm:spPr/>
      <dgm:t>
        <a:bodyPr/>
        <a:lstStyle/>
        <a:p>
          <a:endParaRPr lang="en-US"/>
        </a:p>
      </dgm:t>
    </dgm:pt>
    <dgm:pt modelId="{9E6EC272-37CD-40B9-ABF1-FB3513CD5B33}" type="sibTrans" cxnId="{D03250F9-EC1B-4266-9A0E-25D18A3B87AA}">
      <dgm:prSet/>
      <dgm:spPr/>
      <dgm:t>
        <a:bodyPr/>
        <a:lstStyle/>
        <a:p>
          <a:endParaRPr lang="en-US"/>
        </a:p>
      </dgm:t>
    </dgm:pt>
    <dgm:pt modelId="{EF680091-40BB-4FE4-9371-C162570B0A70}">
      <dgm:prSet/>
      <dgm:spPr/>
      <dgm:t>
        <a:bodyPr/>
        <a:lstStyle/>
        <a:p>
          <a:r>
            <a:rPr lang="en-US" dirty="0"/>
            <a:t>Name.</a:t>
          </a:r>
        </a:p>
      </dgm:t>
    </dgm:pt>
    <dgm:pt modelId="{113A0EC9-534E-4E68-A8FC-BE4688E88DD2}" type="parTrans" cxnId="{2F8F169D-29DE-4F27-BCFB-46C4DC39C0EA}">
      <dgm:prSet/>
      <dgm:spPr/>
      <dgm:t>
        <a:bodyPr/>
        <a:lstStyle/>
        <a:p>
          <a:endParaRPr lang="en-US"/>
        </a:p>
      </dgm:t>
    </dgm:pt>
    <dgm:pt modelId="{304FBF0B-F4D8-42A4-97E5-FB2203820516}" type="sibTrans" cxnId="{2F8F169D-29DE-4F27-BCFB-46C4DC39C0EA}">
      <dgm:prSet/>
      <dgm:spPr/>
      <dgm:t>
        <a:bodyPr/>
        <a:lstStyle/>
        <a:p>
          <a:endParaRPr lang="en-US"/>
        </a:p>
      </dgm:t>
    </dgm:pt>
    <dgm:pt modelId="{BE15C1E5-948A-474C-84BD-9C5606AE6345}">
      <dgm:prSet/>
      <dgm:spPr/>
      <dgm:t>
        <a:bodyPr/>
        <a:lstStyle/>
        <a:p>
          <a:r>
            <a:rPr lang="en-US" dirty="0"/>
            <a:t>School name, location.</a:t>
          </a:r>
        </a:p>
      </dgm:t>
    </dgm:pt>
    <dgm:pt modelId="{25F7FF6F-2AD2-4538-BB32-100873F4BF59}" type="parTrans" cxnId="{E1D887E7-E905-4764-8223-484215F1D8ED}">
      <dgm:prSet/>
      <dgm:spPr/>
      <dgm:t>
        <a:bodyPr/>
        <a:lstStyle/>
        <a:p>
          <a:endParaRPr lang="en-US"/>
        </a:p>
      </dgm:t>
    </dgm:pt>
    <dgm:pt modelId="{C86F1BD6-889B-4DA0-9B6B-10DEAD349CB5}" type="sibTrans" cxnId="{E1D887E7-E905-4764-8223-484215F1D8ED}">
      <dgm:prSet/>
      <dgm:spPr/>
      <dgm:t>
        <a:bodyPr/>
        <a:lstStyle/>
        <a:p>
          <a:endParaRPr lang="en-US"/>
        </a:p>
      </dgm:t>
    </dgm:pt>
    <dgm:pt modelId="{5F3C0ED3-4771-4F38-B715-81F4FAE44AF2}">
      <dgm:prSet/>
      <dgm:spPr/>
      <dgm:t>
        <a:bodyPr/>
        <a:lstStyle/>
        <a:p>
          <a:r>
            <a:rPr lang="en-US" dirty="0"/>
            <a:t>Position AND role in GEAR UP.</a:t>
          </a:r>
        </a:p>
      </dgm:t>
    </dgm:pt>
    <dgm:pt modelId="{6B69224B-637C-4F70-BAC2-7AE83E724949}" type="parTrans" cxnId="{8B56280E-061D-4F53-91DE-244263E9B585}">
      <dgm:prSet/>
      <dgm:spPr/>
      <dgm:t>
        <a:bodyPr/>
        <a:lstStyle/>
        <a:p>
          <a:endParaRPr lang="en-US"/>
        </a:p>
      </dgm:t>
    </dgm:pt>
    <dgm:pt modelId="{7F1A1591-4213-46C0-B2D2-DFE02973639D}" type="sibTrans" cxnId="{8B56280E-061D-4F53-91DE-244263E9B585}">
      <dgm:prSet/>
      <dgm:spPr/>
      <dgm:t>
        <a:bodyPr/>
        <a:lstStyle/>
        <a:p>
          <a:endParaRPr lang="en-US"/>
        </a:p>
      </dgm:t>
    </dgm:pt>
    <dgm:pt modelId="{7A5077E5-656A-42D4-A0B9-952AB52449E0}">
      <dgm:prSet/>
      <dgm:spPr/>
      <dgm:t>
        <a:bodyPr/>
        <a:lstStyle/>
        <a:p>
          <a:r>
            <a:rPr lang="en-US" dirty="0"/>
            <a:t>One word to describe your year so far. </a:t>
          </a:r>
        </a:p>
      </dgm:t>
    </dgm:pt>
    <dgm:pt modelId="{DEDB6FD5-7D21-4F16-BC72-4D4F791EE13C}" type="parTrans" cxnId="{8B04B4EB-E68D-4F09-83C0-2B9F99CB8CB6}">
      <dgm:prSet/>
      <dgm:spPr/>
      <dgm:t>
        <a:bodyPr/>
        <a:lstStyle/>
        <a:p>
          <a:endParaRPr lang="en-US"/>
        </a:p>
      </dgm:t>
    </dgm:pt>
    <dgm:pt modelId="{EC089E78-4065-4AB1-8040-0B4F20B6E94A}" type="sibTrans" cxnId="{8B04B4EB-E68D-4F09-83C0-2B9F99CB8CB6}">
      <dgm:prSet/>
      <dgm:spPr/>
      <dgm:t>
        <a:bodyPr/>
        <a:lstStyle/>
        <a:p>
          <a:endParaRPr lang="en-US"/>
        </a:p>
      </dgm:t>
    </dgm:pt>
    <dgm:pt modelId="{7A223B6F-982D-435C-87E2-B4FACBBCF25A}">
      <dgm:prSet/>
      <dgm:spPr/>
      <dgm:t>
        <a:bodyPr/>
        <a:lstStyle/>
        <a:p>
          <a:r>
            <a:rPr lang="en-US" dirty="0"/>
            <a:t>Priority or Cohort?</a:t>
          </a:r>
        </a:p>
      </dgm:t>
    </dgm:pt>
    <dgm:pt modelId="{30E8474B-50C7-4FDE-AC74-A5BB7FD15A47}" type="parTrans" cxnId="{73941BFC-B493-425B-AE92-6A03A70C47A0}">
      <dgm:prSet/>
      <dgm:spPr/>
    </dgm:pt>
    <dgm:pt modelId="{058A7687-190F-4C7D-80BC-FC60B722D902}" type="sibTrans" cxnId="{73941BFC-B493-425B-AE92-6A03A70C47A0}">
      <dgm:prSet/>
      <dgm:spPr/>
    </dgm:pt>
    <dgm:pt modelId="{C37D6FD1-E284-45C6-A8FF-509CE2B29730}" type="pres">
      <dgm:prSet presAssocID="{4308A4BF-53AA-4C0B-86B6-430C1A4DE07A}" presName="linear" presStyleCnt="0">
        <dgm:presLayoutVars>
          <dgm:animLvl val="lvl"/>
          <dgm:resizeHandles val="exact"/>
        </dgm:presLayoutVars>
      </dgm:prSet>
      <dgm:spPr/>
    </dgm:pt>
    <dgm:pt modelId="{F1CB6862-2FE8-48C4-970B-29C08F98FCCE}" type="pres">
      <dgm:prSet presAssocID="{98C66D6E-BA1E-4665-A6C0-87EFEF85C2B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9EBBB33-B410-4D82-9059-B31EBC69FD4B}" type="pres">
      <dgm:prSet presAssocID="{98C66D6E-BA1E-4665-A6C0-87EFEF85C2B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B56280E-061D-4F53-91DE-244263E9B585}" srcId="{98C66D6E-BA1E-4665-A6C0-87EFEF85C2BD}" destId="{5F3C0ED3-4771-4F38-B715-81F4FAE44AF2}" srcOrd="3" destOrd="0" parTransId="{6B69224B-637C-4F70-BAC2-7AE83E724949}" sibTransId="{7F1A1591-4213-46C0-B2D2-DFE02973639D}"/>
    <dgm:cxn modelId="{DDC62319-B7E3-46E6-A55D-EBE1E5E9AB2D}" type="presOf" srcId="{4308A4BF-53AA-4C0B-86B6-430C1A4DE07A}" destId="{C37D6FD1-E284-45C6-A8FF-509CE2B29730}" srcOrd="0" destOrd="0" presId="urn:microsoft.com/office/officeart/2005/8/layout/vList2"/>
    <dgm:cxn modelId="{E193F125-E861-4A54-9BDE-95EE56306F65}" type="presOf" srcId="{98C66D6E-BA1E-4665-A6C0-87EFEF85C2BD}" destId="{F1CB6862-2FE8-48C4-970B-29C08F98FCCE}" srcOrd="0" destOrd="0" presId="urn:microsoft.com/office/officeart/2005/8/layout/vList2"/>
    <dgm:cxn modelId="{BD0DD231-573A-419D-8252-15610509D8F2}" type="presOf" srcId="{5F3C0ED3-4771-4F38-B715-81F4FAE44AF2}" destId="{19EBBB33-B410-4D82-9059-B31EBC69FD4B}" srcOrd="0" destOrd="3" presId="urn:microsoft.com/office/officeart/2005/8/layout/vList2"/>
    <dgm:cxn modelId="{FA53D792-910C-44DC-8F28-15D8A3B313C9}" type="presOf" srcId="{EF680091-40BB-4FE4-9371-C162570B0A70}" destId="{19EBBB33-B410-4D82-9059-B31EBC69FD4B}" srcOrd="0" destOrd="0" presId="urn:microsoft.com/office/officeart/2005/8/layout/vList2"/>
    <dgm:cxn modelId="{2F8F169D-29DE-4F27-BCFB-46C4DC39C0EA}" srcId="{98C66D6E-BA1E-4665-A6C0-87EFEF85C2BD}" destId="{EF680091-40BB-4FE4-9371-C162570B0A70}" srcOrd="0" destOrd="0" parTransId="{113A0EC9-534E-4E68-A8FC-BE4688E88DD2}" sibTransId="{304FBF0B-F4D8-42A4-97E5-FB2203820516}"/>
    <dgm:cxn modelId="{D7349ABC-CC79-4138-8860-0581A9080496}" type="presOf" srcId="{7A5077E5-656A-42D4-A0B9-952AB52449E0}" destId="{19EBBB33-B410-4D82-9059-B31EBC69FD4B}" srcOrd="0" destOrd="4" presId="urn:microsoft.com/office/officeart/2005/8/layout/vList2"/>
    <dgm:cxn modelId="{1F3779BE-9D24-4869-84FF-63472E4C9335}" type="presOf" srcId="{BE15C1E5-948A-474C-84BD-9C5606AE6345}" destId="{19EBBB33-B410-4D82-9059-B31EBC69FD4B}" srcOrd="0" destOrd="1" presId="urn:microsoft.com/office/officeart/2005/8/layout/vList2"/>
    <dgm:cxn modelId="{E2EE14DA-ECFC-48CB-8043-52952DF53652}" type="presOf" srcId="{7A223B6F-982D-435C-87E2-B4FACBBCF25A}" destId="{19EBBB33-B410-4D82-9059-B31EBC69FD4B}" srcOrd="0" destOrd="2" presId="urn:microsoft.com/office/officeart/2005/8/layout/vList2"/>
    <dgm:cxn modelId="{E1D887E7-E905-4764-8223-484215F1D8ED}" srcId="{98C66D6E-BA1E-4665-A6C0-87EFEF85C2BD}" destId="{BE15C1E5-948A-474C-84BD-9C5606AE6345}" srcOrd="1" destOrd="0" parTransId="{25F7FF6F-2AD2-4538-BB32-100873F4BF59}" sibTransId="{C86F1BD6-889B-4DA0-9B6B-10DEAD349CB5}"/>
    <dgm:cxn modelId="{8B04B4EB-E68D-4F09-83C0-2B9F99CB8CB6}" srcId="{98C66D6E-BA1E-4665-A6C0-87EFEF85C2BD}" destId="{7A5077E5-656A-42D4-A0B9-952AB52449E0}" srcOrd="4" destOrd="0" parTransId="{DEDB6FD5-7D21-4F16-BC72-4D4F791EE13C}" sibTransId="{EC089E78-4065-4AB1-8040-0B4F20B6E94A}"/>
    <dgm:cxn modelId="{D03250F9-EC1B-4266-9A0E-25D18A3B87AA}" srcId="{4308A4BF-53AA-4C0B-86B6-430C1A4DE07A}" destId="{98C66D6E-BA1E-4665-A6C0-87EFEF85C2BD}" srcOrd="0" destOrd="0" parTransId="{DE18963D-791C-4A4F-B9D0-F82F63122920}" sibTransId="{9E6EC272-37CD-40B9-ABF1-FB3513CD5B33}"/>
    <dgm:cxn modelId="{73941BFC-B493-425B-AE92-6A03A70C47A0}" srcId="{98C66D6E-BA1E-4665-A6C0-87EFEF85C2BD}" destId="{7A223B6F-982D-435C-87E2-B4FACBBCF25A}" srcOrd="2" destOrd="0" parTransId="{30E8474B-50C7-4FDE-AC74-A5BB7FD15A47}" sibTransId="{058A7687-190F-4C7D-80BC-FC60B722D902}"/>
    <dgm:cxn modelId="{DE021E5D-DD9F-4226-BA63-4A17D5B4302F}" type="presParOf" srcId="{C37D6FD1-E284-45C6-A8FF-509CE2B29730}" destId="{F1CB6862-2FE8-48C4-970B-29C08F98FCCE}" srcOrd="0" destOrd="0" presId="urn:microsoft.com/office/officeart/2005/8/layout/vList2"/>
    <dgm:cxn modelId="{08FA1C98-9A35-4EFE-971F-6BD6BBCC6BA5}" type="presParOf" srcId="{C37D6FD1-E284-45C6-A8FF-509CE2B29730}" destId="{19EBBB33-B410-4D82-9059-B31EBC69FD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695BBB-EAD7-46C4-A688-5FB68D6F64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0F9D3E-6D8E-4293-AE3C-C115CC0B5827}">
      <dgm:prSet/>
      <dgm:spPr/>
      <dgm:t>
        <a:bodyPr/>
        <a:lstStyle/>
        <a:p>
          <a:r>
            <a:rPr lang="en-US"/>
            <a:t>What does assessment and homework currently look like at your school? </a:t>
          </a:r>
        </a:p>
      </dgm:t>
    </dgm:pt>
    <dgm:pt modelId="{FC0A4A8E-CC4A-4948-B340-68D73A74B663}" type="parTrans" cxnId="{294EA9A9-39A7-4C3F-9327-4D6E939A3E9F}">
      <dgm:prSet/>
      <dgm:spPr/>
      <dgm:t>
        <a:bodyPr/>
        <a:lstStyle/>
        <a:p>
          <a:endParaRPr lang="en-US"/>
        </a:p>
      </dgm:t>
    </dgm:pt>
    <dgm:pt modelId="{9DC533F5-58B9-41F6-97B3-33AF48AAFAF4}" type="sibTrans" cxnId="{294EA9A9-39A7-4C3F-9327-4D6E939A3E9F}">
      <dgm:prSet/>
      <dgm:spPr/>
      <dgm:t>
        <a:bodyPr/>
        <a:lstStyle/>
        <a:p>
          <a:endParaRPr lang="en-US"/>
        </a:p>
      </dgm:t>
    </dgm:pt>
    <dgm:pt modelId="{9BAB9508-BE65-41FA-A88A-39FFB1555775}">
      <dgm:prSet/>
      <dgm:spPr/>
      <dgm:t>
        <a:bodyPr/>
        <a:lstStyle/>
        <a:p>
          <a:r>
            <a:rPr lang="en-US"/>
            <a:t>How does your GU program support students who are progressing at different levels? Those at-risk of disengagement/dropping out? </a:t>
          </a:r>
        </a:p>
      </dgm:t>
    </dgm:pt>
    <dgm:pt modelId="{37B8C622-3CD4-41C8-9246-3D3CCA6101FA}" type="parTrans" cxnId="{732C80F1-CF0E-492C-9600-D5554E62FF68}">
      <dgm:prSet/>
      <dgm:spPr/>
      <dgm:t>
        <a:bodyPr/>
        <a:lstStyle/>
        <a:p>
          <a:endParaRPr lang="en-US"/>
        </a:p>
      </dgm:t>
    </dgm:pt>
    <dgm:pt modelId="{60F9EC99-95AE-48CD-A39C-D62E1BB3451B}" type="sibTrans" cxnId="{732C80F1-CF0E-492C-9600-D5554E62FF68}">
      <dgm:prSet/>
      <dgm:spPr/>
      <dgm:t>
        <a:bodyPr/>
        <a:lstStyle/>
        <a:p>
          <a:endParaRPr lang="en-US"/>
        </a:p>
      </dgm:t>
    </dgm:pt>
    <dgm:pt modelId="{715904D7-4D6E-4ABE-9791-ED364227B947}">
      <dgm:prSet/>
      <dgm:spPr/>
      <dgm:t>
        <a:bodyPr/>
        <a:lstStyle/>
        <a:p>
          <a:r>
            <a:rPr lang="en-US"/>
            <a:t>What are your successes/challenges? </a:t>
          </a:r>
        </a:p>
      </dgm:t>
    </dgm:pt>
    <dgm:pt modelId="{FB1D5604-A0C9-4BC9-8D0F-C3640FA0AC2B}" type="parTrans" cxnId="{B8279932-F9AB-493B-85B1-5CF08345F071}">
      <dgm:prSet/>
      <dgm:spPr/>
      <dgm:t>
        <a:bodyPr/>
        <a:lstStyle/>
        <a:p>
          <a:endParaRPr lang="en-US"/>
        </a:p>
      </dgm:t>
    </dgm:pt>
    <dgm:pt modelId="{2D358AE6-385F-4F49-93C1-832A4B3CB87F}" type="sibTrans" cxnId="{B8279932-F9AB-493B-85B1-5CF08345F071}">
      <dgm:prSet/>
      <dgm:spPr/>
      <dgm:t>
        <a:bodyPr/>
        <a:lstStyle/>
        <a:p>
          <a:endParaRPr lang="en-US"/>
        </a:p>
      </dgm:t>
    </dgm:pt>
    <dgm:pt modelId="{B57BE708-D72F-4349-B3F2-0722BBEA526C}" type="pres">
      <dgm:prSet presAssocID="{38695BBB-EAD7-46C4-A688-5FB68D6F64FD}" presName="linear" presStyleCnt="0">
        <dgm:presLayoutVars>
          <dgm:animLvl val="lvl"/>
          <dgm:resizeHandles val="exact"/>
        </dgm:presLayoutVars>
      </dgm:prSet>
      <dgm:spPr/>
    </dgm:pt>
    <dgm:pt modelId="{1AFA9239-6B51-4F62-9561-1297D06F1741}" type="pres">
      <dgm:prSet presAssocID="{240F9D3E-6D8E-4293-AE3C-C115CC0B58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7305DA-7F6F-4AF3-A380-2E9FD9533565}" type="pres">
      <dgm:prSet presAssocID="{9DC533F5-58B9-41F6-97B3-33AF48AAFAF4}" presName="spacer" presStyleCnt="0"/>
      <dgm:spPr/>
    </dgm:pt>
    <dgm:pt modelId="{43217039-C488-4CC6-828E-9A5E1338C667}" type="pres">
      <dgm:prSet presAssocID="{9BAB9508-BE65-41FA-A88A-39FFB15557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FCB6BF4-643D-4589-BB16-F04CA56831D5}" type="pres">
      <dgm:prSet presAssocID="{60F9EC99-95AE-48CD-A39C-D62E1BB3451B}" presName="spacer" presStyleCnt="0"/>
      <dgm:spPr/>
    </dgm:pt>
    <dgm:pt modelId="{F307471B-2A0D-49E4-9362-4D916AE26BEB}" type="pres">
      <dgm:prSet presAssocID="{715904D7-4D6E-4ABE-9791-ED364227B94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279932-F9AB-493B-85B1-5CF08345F071}" srcId="{38695BBB-EAD7-46C4-A688-5FB68D6F64FD}" destId="{715904D7-4D6E-4ABE-9791-ED364227B947}" srcOrd="2" destOrd="0" parTransId="{FB1D5604-A0C9-4BC9-8D0F-C3640FA0AC2B}" sibTransId="{2D358AE6-385F-4F49-93C1-832A4B3CB87F}"/>
    <dgm:cxn modelId="{A051F18B-18DF-4936-9DD2-09810DC5830F}" type="presOf" srcId="{9BAB9508-BE65-41FA-A88A-39FFB1555775}" destId="{43217039-C488-4CC6-828E-9A5E1338C667}" srcOrd="0" destOrd="0" presId="urn:microsoft.com/office/officeart/2005/8/layout/vList2"/>
    <dgm:cxn modelId="{294EA9A9-39A7-4C3F-9327-4D6E939A3E9F}" srcId="{38695BBB-EAD7-46C4-A688-5FB68D6F64FD}" destId="{240F9D3E-6D8E-4293-AE3C-C115CC0B5827}" srcOrd="0" destOrd="0" parTransId="{FC0A4A8E-CC4A-4948-B340-68D73A74B663}" sibTransId="{9DC533F5-58B9-41F6-97B3-33AF48AAFAF4}"/>
    <dgm:cxn modelId="{28E7B6C3-DE36-4D05-B5E7-EA1C3A0B3425}" type="presOf" srcId="{240F9D3E-6D8E-4293-AE3C-C115CC0B5827}" destId="{1AFA9239-6B51-4F62-9561-1297D06F1741}" srcOrd="0" destOrd="0" presId="urn:microsoft.com/office/officeart/2005/8/layout/vList2"/>
    <dgm:cxn modelId="{45B0D9C4-8961-4CA4-BB14-F051962F88BE}" type="presOf" srcId="{38695BBB-EAD7-46C4-A688-5FB68D6F64FD}" destId="{B57BE708-D72F-4349-B3F2-0722BBEA526C}" srcOrd="0" destOrd="0" presId="urn:microsoft.com/office/officeart/2005/8/layout/vList2"/>
    <dgm:cxn modelId="{A37146C6-0384-41A8-B61A-EE6D1A1F8EDC}" type="presOf" srcId="{715904D7-4D6E-4ABE-9791-ED364227B947}" destId="{F307471B-2A0D-49E4-9362-4D916AE26BEB}" srcOrd="0" destOrd="0" presId="urn:microsoft.com/office/officeart/2005/8/layout/vList2"/>
    <dgm:cxn modelId="{732C80F1-CF0E-492C-9600-D5554E62FF68}" srcId="{38695BBB-EAD7-46C4-A688-5FB68D6F64FD}" destId="{9BAB9508-BE65-41FA-A88A-39FFB1555775}" srcOrd="1" destOrd="0" parTransId="{37B8C622-3CD4-41C8-9246-3D3CCA6101FA}" sibTransId="{60F9EC99-95AE-48CD-A39C-D62E1BB3451B}"/>
    <dgm:cxn modelId="{7CF09D7B-EA02-4E0E-AC70-5C2B729D3500}" type="presParOf" srcId="{B57BE708-D72F-4349-B3F2-0722BBEA526C}" destId="{1AFA9239-6B51-4F62-9561-1297D06F1741}" srcOrd="0" destOrd="0" presId="urn:microsoft.com/office/officeart/2005/8/layout/vList2"/>
    <dgm:cxn modelId="{8F5F3D00-B298-4AF7-9D57-4FA5B73F1CCA}" type="presParOf" srcId="{B57BE708-D72F-4349-B3F2-0722BBEA526C}" destId="{777305DA-7F6F-4AF3-A380-2E9FD9533565}" srcOrd="1" destOrd="0" presId="urn:microsoft.com/office/officeart/2005/8/layout/vList2"/>
    <dgm:cxn modelId="{38BBA3C1-7661-479C-B53F-DDA74F074D97}" type="presParOf" srcId="{B57BE708-D72F-4349-B3F2-0722BBEA526C}" destId="{43217039-C488-4CC6-828E-9A5E1338C667}" srcOrd="2" destOrd="0" presId="urn:microsoft.com/office/officeart/2005/8/layout/vList2"/>
    <dgm:cxn modelId="{B2CF9C1E-D254-4C0F-9B8B-606B90AEA06B}" type="presParOf" srcId="{B57BE708-D72F-4349-B3F2-0722BBEA526C}" destId="{5FCB6BF4-643D-4589-BB16-F04CA56831D5}" srcOrd="3" destOrd="0" presId="urn:microsoft.com/office/officeart/2005/8/layout/vList2"/>
    <dgm:cxn modelId="{A80EEB54-E610-4B46-B27E-1AD632B4E663}" type="presParOf" srcId="{B57BE708-D72F-4349-B3F2-0722BBEA526C}" destId="{F307471B-2A0D-49E4-9362-4D916AE26B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C987F8-A038-454F-A58C-57421494A0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4CF4EF-E0C4-4949-A598-B92AFD2659B0}">
      <dgm:prSet/>
      <dgm:spPr/>
      <dgm:t>
        <a:bodyPr/>
        <a:lstStyle/>
        <a:p>
          <a:r>
            <a:rPr lang="en-US"/>
            <a:t>How has attendance changed at your school?</a:t>
          </a:r>
        </a:p>
      </dgm:t>
    </dgm:pt>
    <dgm:pt modelId="{B7332D70-D02E-448E-8654-244C49665544}" type="parTrans" cxnId="{D737687E-9CBF-4813-97EA-3F92AA4CDEBE}">
      <dgm:prSet/>
      <dgm:spPr/>
      <dgm:t>
        <a:bodyPr/>
        <a:lstStyle/>
        <a:p>
          <a:endParaRPr lang="en-US"/>
        </a:p>
      </dgm:t>
    </dgm:pt>
    <dgm:pt modelId="{76CAF861-62BE-4076-96D0-F9120FB4A2F0}" type="sibTrans" cxnId="{D737687E-9CBF-4813-97EA-3F92AA4CDEBE}">
      <dgm:prSet/>
      <dgm:spPr/>
      <dgm:t>
        <a:bodyPr/>
        <a:lstStyle/>
        <a:p>
          <a:endParaRPr lang="en-US"/>
        </a:p>
      </dgm:t>
    </dgm:pt>
    <dgm:pt modelId="{4AE7ACCC-2162-4210-8B80-2951BA089660}">
      <dgm:prSet/>
      <dgm:spPr/>
      <dgm:t>
        <a:bodyPr/>
        <a:lstStyle/>
        <a:p>
          <a:r>
            <a:rPr lang="en-US"/>
            <a:t>Which students are you most concerned about? What can you do to support them? </a:t>
          </a:r>
        </a:p>
      </dgm:t>
    </dgm:pt>
    <dgm:pt modelId="{AAD6B433-BF38-411F-8418-6289D433F99B}" type="parTrans" cxnId="{91D57669-FF3B-42DF-A098-0EE4FF69025E}">
      <dgm:prSet/>
      <dgm:spPr/>
      <dgm:t>
        <a:bodyPr/>
        <a:lstStyle/>
        <a:p>
          <a:endParaRPr lang="en-US"/>
        </a:p>
      </dgm:t>
    </dgm:pt>
    <dgm:pt modelId="{22E52C3A-E969-4AE9-BAF1-A2BECF01AB39}" type="sibTrans" cxnId="{91D57669-FF3B-42DF-A098-0EE4FF69025E}">
      <dgm:prSet/>
      <dgm:spPr/>
      <dgm:t>
        <a:bodyPr/>
        <a:lstStyle/>
        <a:p>
          <a:endParaRPr lang="en-US"/>
        </a:p>
      </dgm:t>
    </dgm:pt>
    <dgm:pt modelId="{7D17D2EB-1987-4EA1-AE71-B13206CEFCE4}">
      <dgm:prSet/>
      <dgm:spPr/>
      <dgm:t>
        <a:bodyPr/>
        <a:lstStyle/>
        <a:p>
          <a:r>
            <a:rPr lang="en-US"/>
            <a:t>What barriers do your students face? What are your strategies to overcome the barriers? </a:t>
          </a:r>
        </a:p>
      </dgm:t>
    </dgm:pt>
    <dgm:pt modelId="{BE0D09D7-4596-40A2-BF22-E429A9FF5A48}" type="parTrans" cxnId="{7EB1344E-CD13-49C9-9D0A-1F3A5B3F6116}">
      <dgm:prSet/>
      <dgm:spPr/>
      <dgm:t>
        <a:bodyPr/>
        <a:lstStyle/>
        <a:p>
          <a:endParaRPr lang="en-US"/>
        </a:p>
      </dgm:t>
    </dgm:pt>
    <dgm:pt modelId="{1E0FD1FE-CAF7-4D12-B1A6-456F08CB2AB9}" type="sibTrans" cxnId="{7EB1344E-CD13-49C9-9D0A-1F3A5B3F6116}">
      <dgm:prSet/>
      <dgm:spPr/>
      <dgm:t>
        <a:bodyPr/>
        <a:lstStyle/>
        <a:p>
          <a:endParaRPr lang="en-US"/>
        </a:p>
      </dgm:t>
    </dgm:pt>
    <dgm:pt modelId="{E76636C1-9178-4878-981D-650C25F99C9E}" type="pres">
      <dgm:prSet presAssocID="{7EC987F8-A038-454F-A58C-57421494A09A}" presName="linear" presStyleCnt="0">
        <dgm:presLayoutVars>
          <dgm:animLvl val="lvl"/>
          <dgm:resizeHandles val="exact"/>
        </dgm:presLayoutVars>
      </dgm:prSet>
      <dgm:spPr/>
    </dgm:pt>
    <dgm:pt modelId="{FFCB5E8E-6AF5-45C5-AEDF-FED4EFCFCDB1}" type="pres">
      <dgm:prSet presAssocID="{5C4CF4EF-E0C4-4949-A598-B92AFD2659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ACC4D8-C12E-4434-8E5F-B04102E07304}" type="pres">
      <dgm:prSet presAssocID="{76CAF861-62BE-4076-96D0-F9120FB4A2F0}" presName="spacer" presStyleCnt="0"/>
      <dgm:spPr/>
    </dgm:pt>
    <dgm:pt modelId="{C50FEE05-50B1-4670-80A5-E87397CEAEEE}" type="pres">
      <dgm:prSet presAssocID="{4AE7ACCC-2162-4210-8B80-2951BA0896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A07640-46BC-48CD-A02E-B63F2EFB9CDA}" type="pres">
      <dgm:prSet presAssocID="{22E52C3A-E969-4AE9-BAF1-A2BECF01AB39}" presName="spacer" presStyleCnt="0"/>
      <dgm:spPr/>
    </dgm:pt>
    <dgm:pt modelId="{207864E4-7AF1-43FC-8CF4-2099255A03BC}" type="pres">
      <dgm:prSet presAssocID="{7D17D2EB-1987-4EA1-AE71-B13206CEFC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CFD7224-BF48-4021-A04B-C02D64685F8B}" type="presOf" srcId="{7D17D2EB-1987-4EA1-AE71-B13206CEFCE4}" destId="{207864E4-7AF1-43FC-8CF4-2099255A03BC}" srcOrd="0" destOrd="0" presId="urn:microsoft.com/office/officeart/2005/8/layout/vList2"/>
    <dgm:cxn modelId="{91D57669-FF3B-42DF-A098-0EE4FF69025E}" srcId="{7EC987F8-A038-454F-A58C-57421494A09A}" destId="{4AE7ACCC-2162-4210-8B80-2951BA089660}" srcOrd="1" destOrd="0" parTransId="{AAD6B433-BF38-411F-8418-6289D433F99B}" sibTransId="{22E52C3A-E969-4AE9-BAF1-A2BECF01AB39}"/>
    <dgm:cxn modelId="{7EB1344E-CD13-49C9-9D0A-1F3A5B3F6116}" srcId="{7EC987F8-A038-454F-A58C-57421494A09A}" destId="{7D17D2EB-1987-4EA1-AE71-B13206CEFCE4}" srcOrd="2" destOrd="0" parTransId="{BE0D09D7-4596-40A2-BF22-E429A9FF5A48}" sibTransId="{1E0FD1FE-CAF7-4D12-B1A6-456F08CB2AB9}"/>
    <dgm:cxn modelId="{D737687E-9CBF-4813-97EA-3F92AA4CDEBE}" srcId="{7EC987F8-A038-454F-A58C-57421494A09A}" destId="{5C4CF4EF-E0C4-4949-A598-B92AFD2659B0}" srcOrd="0" destOrd="0" parTransId="{B7332D70-D02E-448E-8654-244C49665544}" sibTransId="{76CAF861-62BE-4076-96D0-F9120FB4A2F0}"/>
    <dgm:cxn modelId="{C68CC886-07DE-4F08-B142-B07971614602}" type="presOf" srcId="{5C4CF4EF-E0C4-4949-A598-B92AFD2659B0}" destId="{FFCB5E8E-6AF5-45C5-AEDF-FED4EFCFCDB1}" srcOrd="0" destOrd="0" presId="urn:microsoft.com/office/officeart/2005/8/layout/vList2"/>
    <dgm:cxn modelId="{4369F2A7-9B68-470C-B7ED-E994C4012134}" type="presOf" srcId="{4AE7ACCC-2162-4210-8B80-2951BA089660}" destId="{C50FEE05-50B1-4670-80A5-E87397CEAEEE}" srcOrd="0" destOrd="0" presId="urn:microsoft.com/office/officeart/2005/8/layout/vList2"/>
    <dgm:cxn modelId="{846530BC-93D5-44B2-A9FD-C587FC5E617E}" type="presOf" srcId="{7EC987F8-A038-454F-A58C-57421494A09A}" destId="{E76636C1-9178-4878-981D-650C25F99C9E}" srcOrd="0" destOrd="0" presId="urn:microsoft.com/office/officeart/2005/8/layout/vList2"/>
    <dgm:cxn modelId="{CAC2D362-3302-46B0-A7AA-555FE8877A94}" type="presParOf" srcId="{E76636C1-9178-4878-981D-650C25F99C9E}" destId="{FFCB5E8E-6AF5-45C5-AEDF-FED4EFCFCDB1}" srcOrd="0" destOrd="0" presId="urn:microsoft.com/office/officeart/2005/8/layout/vList2"/>
    <dgm:cxn modelId="{23CF8558-4602-4A0D-ABCC-A13B15C1F869}" type="presParOf" srcId="{E76636C1-9178-4878-981D-650C25F99C9E}" destId="{C8ACC4D8-C12E-4434-8E5F-B04102E07304}" srcOrd="1" destOrd="0" presId="urn:microsoft.com/office/officeart/2005/8/layout/vList2"/>
    <dgm:cxn modelId="{08490890-4567-48AF-B437-51EC648E225C}" type="presParOf" srcId="{E76636C1-9178-4878-981D-650C25F99C9E}" destId="{C50FEE05-50B1-4670-80A5-E87397CEAEEE}" srcOrd="2" destOrd="0" presId="urn:microsoft.com/office/officeart/2005/8/layout/vList2"/>
    <dgm:cxn modelId="{7E3FA549-C378-43BD-8EFF-3158CFC1D8FF}" type="presParOf" srcId="{E76636C1-9178-4878-981D-650C25F99C9E}" destId="{5BA07640-46BC-48CD-A02E-B63F2EFB9CDA}" srcOrd="3" destOrd="0" presId="urn:microsoft.com/office/officeart/2005/8/layout/vList2"/>
    <dgm:cxn modelId="{5C26BA5F-59BD-41B0-8314-9F7329982B3C}" type="presParOf" srcId="{E76636C1-9178-4878-981D-650C25F99C9E}" destId="{207864E4-7AF1-43FC-8CF4-2099255A03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571AAC-3E23-4661-AC09-6EF65BF80E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B1D907-1267-4143-81EF-5727BA597FA0}">
      <dgm:prSet/>
      <dgm:spPr/>
      <dgm:t>
        <a:bodyPr/>
        <a:lstStyle/>
        <a:p>
          <a:r>
            <a:rPr lang="en-US"/>
            <a:t>What have your efforts to prepare students/families looked like this year? </a:t>
          </a:r>
        </a:p>
      </dgm:t>
    </dgm:pt>
    <dgm:pt modelId="{480C6FFA-8E4E-4182-BF06-15CC566F1694}" type="parTrans" cxnId="{E8295A32-6D9C-4256-A6D7-E3DCD5A57C05}">
      <dgm:prSet/>
      <dgm:spPr/>
      <dgm:t>
        <a:bodyPr/>
        <a:lstStyle/>
        <a:p>
          <a:endParaRPr lang="en-US"/>
        </a:p>
      </dgm:t>
    </dgm:pt>
    <dgm:pt modelId="{7EB4B8CC-A68B-4867-B63D-39E795BCB842}" type="sibTrans" cxnId="{E8295A32-6D9C-4256-A6D7-E3DCD5A57C05}">
      <dgm:prSet/>
      <dgm:spPr/>
      <dgm:t>
        <a:bodyPr/>
        <a:lstStyle/>
        <a:p>
          <a:endParaRPr lang="en-US"/>
        </a:p>
      </dgm:t>
    </dgm:pt>
    <dgm:pt modelId="{3FA251D0-EC61-4238-B562-7755A7262231}">
      <dgm:prSet/>
      <dgm:spPr/>
      <dgm:t>
        <a:bodyPr/>
        <a:lstStyle/>
        <a:p>
          <a:r>
            <a:rPr lang="en-US"/>
            <a:t>If you serve seniors, how are your financial aid completion efforts going this year? </a:t>
          </a:r>
        </a:p>
      </dgm:t>
    </dgm:pt>
    <dgm:pt modelId="{DE0EF035-340E-45A8-B23F-C374827D2B38}" type="parTrans" cxnId="{BD72273C-7253-4A33-843D-D48F02640C54}">
      <dgm:prSet/>
      <dgm:spPr/>
      <dgm:t>
        <a:bodyPr/>
        <a:lstStyle/>
        <a:p>
          <a:endParaRPr lang="en-US"/>
        </a:p>
      </dgm:t>
    </dgm:pt>
    <dgm:pt modelId="{CF576E6A-134E-4CE0-998E-2BFBEDED585F}" type="sibTrans" cxnId="{BD72273C-7253-4A33-843D-D48F02640C54}">
      <dgm:prSet/>
      <dgm:spPr/>
      <dgm:t>
        <a:bodyPr/>
        <a:lstStyle/>
        <a:p>
          <a:endParaRPr lang="en-US"/>
        </a:p>
      </dgm:t>
    </dgm:pt>
    <dgm:pt modelId="{27303C2D-702B-4AA5-921E-2B824FD38369}">
      <dgm:prSet/>
      <dgm:spPr/>
      <dgm:t>
        <a:bodyPr/>
        <a:lstStyle/>
        <a:p>
          <a:r>
            <a:rPr lang="en-US"/>
            <a:t>In what areas would like to see more content-specific training or support?</a:t>
          </a:r>
        </a:p>
      </dgm:t>
    </dgm:pt>
    <dgm:pt modelId="{AB7DDAFC-2461-4592-BDA3-B4DFEA526CD3}" type="parTrans" cxnId="{D1E0EA19-DF53-4968-B2A5-8CCDB2FD04BD}">
      <dgm:prSet/>
      <dgm:spPr/>
      <dgm:t>
        <a:bodyPr/>
        <a:lstStyle/>
        <a:p>
          <a:endParaRPr lang="en-US"/>
        </a:p>
      </dgm:t>
    </dgm:pt>
    <dgm:pt modelId="{0A376B6C-4415-4C0E-B135-9FF61A2C0EE0}" type="sibTrans" cxnId="{D1E0EA19-DF53-4968-B2A5-8CCDB2FD04BD}">
      <dgm:prSet/>
      <dgm:spPr/>
      <dgm:t>
        <a:bodyPr/>
        <a:lstStyle/>
        <a:p>
          <a:endParaRPr lang="en-US"/>
        </a:p>
      </dgm:t>
    </dgm:pt>
    <dgm:pt modelId="{28BBEB9E-E3BF-4030-BFB2-FA2495C3909F}" type="pres">
      <dgm:prSet presAssocID="{21571AAC-3E23-4661-AC09-6EF65BF80EAE}" presName="linear" presStyleCnt="0">
        <dgm:presLayoutVars>
          <dgm:animLvl val="lvl"/>
          <dgm:resizeHandles val="exact"/>
        </dgm:presLayoutVars>
      </dgm:prSet>
      <dgm:spPr/>
    </dgm:pt>
    <dgm:pt modelId="{E553BEBF-2D3D-48CB-93AE-C9110F216C88}" type="pres">
      <dgm:prSet presAssocID="{A4B1D907-1267-4143-81EF-5727BA597F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75955AD-4C05-4BE0-879C-EFA040782367}" type="pres">
      <dgm:prSet presAssocID="{7EB4B8CC-A68B-4867-B63D-39E795BCB842}" presName="spacer" presStyleCnt="0"/>
      <dgm:spPr/>
    </dgm:pt>
    <dgm:pt modelId="{ABCFF0D9-BE02-422F-B7D2-138BF34BC5CA}" type="pres">
      <dgm:prSet presAssocID="{3FA251D0-EC61-4238-B562-7755A72622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1F1CB2-CA85-446A-9963-78BEB42AF7A9}" type="pres">
      <dgm:prSet presAssocID="{CF576E6A-134E-4CE0-998E-2BFBEDED585F}" presName="spacer" presStyleCnt="0"/>
      <dgm:spPr/>
    </dgm:pt>
    <dgm:pt modelId="{60780A7C-CD9A-4635-BF73-367B2F860B93}" type="pres">
      <dgm:prSet presAssocID="{27303C2D-702B-4AA5-921E-2B824FD383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B7FE04-4179-403C-8727-E5EDA9143A14}" type="presOf" srcId="{3FA251D0-EC61-4238-B562-7755A7262231}" destId="{ABCFF0D9-BE02-422F-B7D2-138BF34BC5CA}" srcOrd="0" destOrd="0" presId="urn:microsoft.com/office/officeart/2005/8/layout/vList2"/>
    <dgm:cxn modelId="{D1E0EA19-DF53-4968-B2A5-8CCDB2FD04BD}" srcId="{21571AAC-3E23-4661-AC09-6EF65BF80EAE}" destId="{27303C2D-702B-4AA5-921E-2B824FD38369}" srcOrd="2" destOrd="0" parTransId="{AB7DDAFC-2461-4592-BDA3-B4DFEA526CD3}" sibTransId="{0A376B6C-4415-4C0E-B135-9FF61A2C0EE0}"/>
    <dgm:cxn modelId="{BAABCA30-E0F4-43DF-959A-86760B33B537}" type="presOf" srcId="{A4B1D907-1267-4143-81EF-5727BA597FA0}" destId="{E553BEBF-2D3D-48CB-93AE-C9110F216C88}" srcOrd="0" destOrd="0" presId="urn:microsoft.com/office/officeart/2005/8/layout/vList2"/>
    <dgm:cxn modelId="{E8295A32-6D9C-4256-A6D7-E3DCD5A57C05}" srcId="{21571AAC-3E23-4661-AC09-6EF65BF80EAE}" destId="{A4B1D907-1267-4143-81EF-5727BA597FA0}" srcOrd="0" destOrd="0" parTransId="{480C6FFA-8E4E-4182-BF06-15CC566F1694}" sibTransId="{7EB4B8CC-A68B-4867-B63D-39E795BCB842}"/>
    <dgm:cxn modelId="{BD72273C-7253-4A33-843D-D48F02640C54}" srcId="{21571AAC-3E23-4661-AC09-6EF65BF80EAE}" destId="{3FA251D0-EC61-4238-B562-7755A7262231}" srcOrd="1" destOrd="0" parTransId="{DE0EF035-340E-45A8-B23F-C374827D2B38}" sibTransId="{CF576E6A-134E-4CE0-998E-2BFBEDED585F}"/>
    <dgm:cxn modelId="{9D0B556C-4D83-4EB3-8F32-72CFFEF72FCC}" type="presOf" srcId="{27303C2D-702B-4AA5-921E-2B824FD38369}" destId="{60780A7C-CD9A-4635-BF73-367B2F860B93}" srcOrd="0" destOrd="0" presId="urn:microsoft.com/office/officeart/2005/8/layout/vList2"/>
    <dgm:cxn modelId="{3137F3EF-68AD-40F6-8CAA-6C81FC373309}" type="presOf" srcId="{21571AAC-3E23-4661-AC09-6EF65BF80EAE}" destId="{28BBEB9E-E3BF-4030-BFB2-FA2495C3909F}" srcOrd="0" destOrd="0" presId="urn:microsoft.com/office/officeart/2005/8/layout/vList2"/>
    <dgm:cxn modelId="{6604E3D1-0BDC-4F87-8D1D-8A573D00A839}" type="presParOf" srcId="{28BBEB9E-E3BF-4030-BFB2-FA2495C3909F}" destId="{E553BEBF-2D3D-48CB-93AE-C9110F216C88}" srcOrd="0" destOrd="0" presId="urn:microsoft.com/office/officeart/2005/8/layout/vList2"/>
    <dgm:cxn modelId="{53E2AD9B-3D75-4A7E-A2F1-51951C5A82F7}" type="presParOf" srcId="{28BBEB9E-E3BF-4030-BFB2-FA2495C3909F}" destId="{675955AD-4C05-4BE0-879C-EFA040782367}" srcOrd="1" destOrd="0" presId="urn:microsoft.com/office/officeart/2005/8/layout/vList2"/>
    <dgm:cxn modelId="{D9B70236-99BF-46C9-893E-8826FE22DE7D}" type="presParOf" srcId="{28BBEB9E-E3BF-4030-BFB2-FA2495C3909F}" destId="{ABCFF0D9-BE02-422F-B7D2-138BF34BC5CA}" srcOrd="2" destOrd="0" presId="urn:microsoft.com/office/officeart/2005/8/layout/vList2"/>
    <dgm:cxn modelId="{06E98257-7D02-47D1-8E39-E6CBBDA9B52D}" type="presParOf" srcId="{28BBEB9E-E3BF-4030-BFB2-FA2495C3909F}" destId="{0B1F1CB2-CA85-446A-9963-78BEB42AF7A9}" srcOrd="3" destOrd="0" presId="urn:microsoft.com/office/officeart/2005/8/layout/vList2"/>
    <dgm:cxn modelId="{E1793A64-0CFE-4D98-AEAD-BADE608C6928}" type="presParOf" srcId="{28BBEB9E-E3BF-4030-BFB2-FA2495C3909F}" destId="{60780A7C-CD9A-4635-BF73-367B2F860B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BD07C-D0C4-486F-94AE-CC0C8A5D0ECF}">
      <dsp:nvSpPr>
        <dsp:cNvPr id="0" name=""/>
        <dsp:cNvSpPr/>
      </dsp:nvSpPr>
      <dsp:spPr>
        <a:xfrm>
          <a:off x="2946" y="491797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Weiya Liang, Director for College Access and Support</a:t>
          </a:r>
        </a:p>
      </dsp:txBody>
      <dsp:txXfrm>
        <a:off x="2946" y="491797"/>
        <a:ext cx="2337792" cy="1402675"/>
      </dsp:txXfrm>
    </dsp:sp>
    <dsp:sp modelId="{D90D3990-4D7D-430C-BEA2-85CF0EA973FC}">
      <dsp:nvSpPr>
        <dsp:cNvPr id="0" name=""/>
        <dsp:cNvSpPr/>
      </dsp:nvSpPr>
      <dsp:spPr>
        <a:xfrm>
          <a:off x="2574518" y="491797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Marcie Sample, Associate Director for College Access and Support</a:t>
          </a:r>
        </a:p>
      </dsp:txBody>
      <dsp:txXfrm>
        <a:off x="2574518" y="491797"/>
        <a:ext cx="2337792" cy="1402675"/>
      </dsp:txXfrm>
    </dsp:sp>
    <dsp:sp modelId="{E09C067B-8D32-4766-B2BF-4E97E151E1FE}">
      <dsp:nvSpPr>
        <dsp:cNvPr id="0" name=""/>
        <dsp:cNvSpPr/>
      </dsp:nvSpPr>
      <dsp:spPr>
        <a:xfrm>
          <a:off x="5146089" y="491797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Beth Kelly, Assistant Director for College Access and Support</a:t>
          </a:r>
        </a:p>
      </dsp:txBody>
      <dsp:txXfrm>
        <a:off x="5146089" y="491797"/>
        <a:ext cx="2337792" cy="1402675"/>
      </dsp:txXfrm>
    </dsp:sp>
    <dsp:sp modelId="{7781B801-F8B0-4554-9954-60C48DD0256F}">
      <dsp:nvSpPr>
        <dsp:cNvPr id="0" name=""/>
        <dsp:cNvSpPr/>
      </dsp:nvSpPr>
      <dsp:spPr>
        <a:xfrm>
          <a:off x="7717661" y="491797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Kelly Keeney, Program Specialist</a:t>
          </a:r>
        </a:p>
      </dsp:txBody>
      <dsp:txXfrm>
        <a:off x="7717661" y="491797"/>
        <a:ext cx="2337792" cy="1402675"/>
      </dsp:txXfrm>
    </dsp:sp>
    <dsp:sp modelId="{2FA10D01-C4E9-44E6-BDA4-A1AF1F8B7D44}">
      <dsp:nvSpPr>
        <dsp:cNvPr id="0" name=""/>
        <dsp:cNvSpPr/>
      </dsp:nvSpPr>
      <dsp:spPr>
        <a:xfrm>
          <a:off x="1288732" y="2128252"/>
          <a:ext cx="2337792" cy="1402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Buffy Hatcher, Fiscal Program Manager</a:t>
          </a:r>
        </a:p>
      </dsp:txBody>
      <dsp:txXfrm>
        <a:off x="1288732" y="2128252"/>
        <a:ext cx="2337792" cy="1402675"/>
      </dsp:txXfrm>
    </dsp:sp>
    <dsp:sp modelId="{29B7AF30-B0B8-4662-9DDE-6537B8A2AFB4}">
      <dsp:nvSpPr>
        <dsp:cNvPr id="0" name=""/>
        <dsp:cNvSpPr/>
      </dsp:nvSpPr>
      <dsp:spPr>
        <a:xfrm>
          <a:off x="3860303" y="2128252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Annie Pocklington, Program Associate for Student Support Services </a:t>
          </a:r>
        </a:p>
      </dsp:txBody>
      <dsp:txXfrm>
        <a:off x="3860303" y="2128252"/>
        <a:ext cx="2337792" cy="1402675"/>
      </dsp:txXfrm>
    </dsp:sp>
    <dsp:sp modelId="{736A3E60-8CA0-4DAD-AA5C-15755973C725}">
      <dsp:nvSpPr>
        <dsp:cNvPr id="0" name=""/>
        <dsp:cNvSpPr/>
      </dsp:nvSpPr>
      <dsp:spPr>
        <a:xfrm>
          <a:off x="6431875" y="2128252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Christina Winstead, Assistant Director for Outreach</a:t>
          </a:r>
        </a:p>
      </dsp:txBody>
      <dsp:txXfrm>
        <a:off x="6431875" y="2128252"/>
        <a:ext cx="2337792" cy="1402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3BEBF-2D3D-48CB-93AE-C9110F216C88}">
      <dsp:nvSpPr>
        <dsp:cNvPr id="0" name=""/>
        <dsp:cNvSpPr/>
      </dsp:nvSpPr>
      <dsp:spPr>
        <a:xfrm>
          <a:off x="0" y="672876"/>
          <a:ext cx="6797675" cy="1015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type of activities/practices did you do to engage students/families during COVID?</a:t>
          </a:r>
        </a:p>
      </dsp:txBody>
      <dsp:txXfrm>
        <a:off x="49576" y="722452"/>
        <a:ext cx="6698523" cy="916408"/>
      </dsp:txXfrm>
    </dsp:sp>
    <dsp:sp modelId="{59134E07-3D3A-4D60-A017-2AB3855049AC}">
      <dsp:nvSpPr>
        <dsp:cNvPr id="0" name=""/>
        <dsp:cNvSpPr/>
      </dsp:nvSpPr>
      <dsp:spPr>
        <a:xfrm>
          <a:off x="0" y="1769076"/>
          <a:ext cx="6797675" cy="1015560"/>
        </a:xfrm>
        <a:prstGeom prst="roundRect">
          <a:avLst/>
        </a:prstGeom>
        <a:solidFill>
          <a:schemeClr val="accent2">
            <a:hueOff val="1080030"/>
            <a:satOff val="150"/>
            <a:lumOff val="13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kern="1200"/>
            <a:t>What does meaningful virtual engagement look like? </a:t>
          </a:r>
        </a:p>
      </dsp:txBody>
      <dsp:txXfrm>
        <a:off x="49576" y="1818652"/>
        <a:ext cx="6698523" cy="916408"/>
      </dsp:txXfrm>
    </dsp:sp>
    <dsp:sp modelId="{4E57CECF-FDD7-449C-B741-D2E3C7A8E9BF}">
      <dsp:nvSpPr>
        <dsp:cNvPr id="0" name=""/>
        <dsp:cNvSpPr/>
      </dsp:nvSpPr>
      <dsp:spPr>
        <a:xfrm>
          <a:off x="0" y="2865276"/>
          <a:ext cx="6797675" cy="1015560"/>
        </a:xfrm>
        <a:prstGeom prst="roundRect">
          <a:avLst/>
        </a:prstGeom>
        <a:solidFill>
          <a:schemeClr val="accent2">
            <a:hueOff val="2160060"/>
            <a:satOff val="301"/>
            <a:lumOff val="26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kern="1200"/>
            <a:t>What obstacles do you face now? When you return in-person?</a:t>
          </a:r>
        </a:p>
      </dsp:txBody>
      <dsp:txXfrm>
        <a:off x="49576" y="2914852"/>
        <a:ext cx="6698523" cy="916408"/>
      </dsp:txXfrm>
    </dsp:sp>
    <dsp:sp modelId="{7985FE3E-1A9F-45E8-98BD-5D9A2BA6896C}">
      <dsp:nvSpPr>
        <dsp:cNvPr id="0" name=""/>
        <dsp:cNvSpPr/>
      </dsp:nvSpPr>
      <dsp:spPr>
        <a:xfrm>
          <a:off x="0" y="3961476"/>
          <a:ext cx="6797675" cy="101556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800" kern="1200"/>
            <a:t>What elements of remote learning might you keep post-COVID? Why?</a:t>
          </a:r>
        </a:p>
      </dsp:txBody>
      <dsp:txXfrm>
        <a:off x="49576" y="4011052"/>
        <a:ext cx="6698523" cy="9164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54052-5894-4667-ADEB-5E9715CEF727}">
      <dsp:nvSpPr>
        <dsp:cNvPr id="0" name=""/>
        <dsp:cNvSpPr/>
      </dsp:nvSpPr>
      <dsp:spPr>
        <a:xfrm>
          <a:off x="0" y="0"/>
          <a:ext cx="9265405" cy="1085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Three things that you learned.</a:t>
          </a:r>
        </a:p>
      </dsp:txBody>
      <dsp:txXfrm>
        <a:off x="31801" y="31801"/>
        <a:ext cx="8093772" cy="1022170"/>
      </dsp:txXfrm>
    </dsp:sp>
    <dsp:sp modelId="{3AC1A955-7678-4FA2-9CB8-75343FAA103C}">
      <dsp:nvSpPr>
        <dsp:cNvPr id="0" name=""/>
        <dsp:cNvSpPr/>
      </dsp:nvSpPr>
      <dsp:spPr>
        <a:xfrm>
          <a:off x="817535" y="1266734"/>
          <a:ext cx="9265405" cy="1085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Two things that you found interesting and want to try.</a:t>
          </a:r>
        </a:p>
      </dsp:txBody>
      <dsp:txXfrm>
        <a:off x="849336" y="1298535"/>
        <a:ext cx="7678515" cy="1022170"/>
      </dsp:txXfrm>
    </dsp:sp>
    <dsp:sp modelId="{29CA4ACF-B038-4201-AA8E-91EE6B40E67B}">
      <dsp:nvSpPr>
        <dsp:cNvPr id="0" name=""/>
        <dsp:cNvSpPr/>
      </dsp:nvSpPr>
      <dsp:spPr>
        <a:xfrm>
          <a:off x="1635071" y="2533469"/>
          <a:ext cx="9265405" cy="10857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One question that you have.</a:t>
          </a:r>
        </a:p>
      </dsp:txBody>
      <dsp:txXfrm>
        <a:off x="1666872" y="2565270"/>
        <a:ext cx="7678515" cy="1022170"/>
      </dsp:txXfrm>
    </dsp:sp>
    <dsp:sp modelId="{963E8412-9E5B-4A98-B4E3-39580FDC2F28}">
      <dsp:nvSpPr>
        <dsp:cNvPr id="0" name=""/>
        <dsp:cNvSpPr/>
      </dsp:nvSpPr>
      <dsp:spPr>
        <a:xfrm>
          <a:off x="8559653" y="823377"/>
          <a:ext cx="705752" cy="7057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718447" y="823377"/>
        <a:ext cx="388164" cy="531078"/>
      </dsp:txXfrm>
    </dsp:sp>
    <dsp:sp modelId="{C29AD44D-603C-4D7B-83D3-0E63E0AFC2BF}">
      <dsp:nvSpPr>
        <dsp:cNvPr id="0" name=""/>
        <dsp:cNvSpPr/>
      </dsp:nvSpPr>
      <dsp:spPr>
        <a:xfrm>
          <a:off x="9377189" y="2082873"/>
          <a:ext cx="705752" cy="70575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9535983" y="2082873"/>
        <a:ext cx="388164" cy="531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66B6C-08C1-4FEC-80DE-24AA168CE4FD}">
      <dsp:nvSpPr>
        <dsp:cNvPr id="0" name=""/>
        <dsp:cNvSpPr/>
      </dsp:nvSpPr>
      <dsp:spPr>
        <a:xfrm>
          <a:off x="0" y="2248866"/>
          <a:ext cx="2811379" cy="1475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45" tIns="256032" rIns="199945" bIns="256032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Gain </a:t>
          </a:r>
        </a:p>
      </dsp:txBody>
      <dsp:txXfrm>
        <a:off x="0" y="2248866"/>
        <a:ext cx="2811379" cy="1475499"/>
      </dsp:txXfrm>
    </dsp:sp>
    <dsp:sp modelId="{27805CE6-1EEF-4A57-8115-3B99A44B7557}">
      <dsp:nvSpPr>
        <dsp:cNvPr id="0" name=""/>
        <dsp:cNvSpPr/>
      </dsp:nvSpPr>
      <dsp:spPr>
        <a:xfrm>
          <a:off x="2811378" y="2250546"/>
          <a:ext cx="8434137" cy="14754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084" tIns="228600" rIns="171084" bIns="2286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Gain a better understanding of grant expectations and supports. </a:t>
          </a:r>
        </a:p>
      </dsp:txBody>
      <dsp:txXfrm>
        <a:off x="2811378" y="2250546"/>
        <a:ext cx="8434137" cy="1475499"/>
      </dsp:txXfrm>
    </dsp:sp>
    <dsp:sp modelId="{B474860F-C279-458E-A0D6-7B7263FDC1E7}">
      <dsp:nvSpPr>
        <dsp:cNvPr id="0" name=""/>
        <dsp:cNvSpPr/>
      </dsp:nvSpPr>
      <dsp:spPr>
        <a:xfrm rot="10800000">
          <a:off x="0" y="1680"/>
          <a:ext cx="2811379" cy="226931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945" tIns="256032" rIns="199945" bIns="256032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Learn</a:t>
          </a:r>
        </a:p>
      </dsp:txBody>
      <dsp:txXfrm rot="-10800000">
        <a:off x="0" y="1680"/>
        <a:ext cx="2811379" cy="1475057"/>
      </dsp:txXfrm>
    </dsp:sp>
    <dsp:sp modelId="{F465ADE1-EB94-4ABD-A30B-7C986CC2AD90}">
      <dsp:nvSpPr>
        <dsp:cNvPr id="0" name=""/>
        <dsp:cNvSpPr/>
      </dsp:nvSpPr>
      <dsp:spPr>
        <a:xfrm>
          <a:off x="2811378" y="1680"/>
          <a:ext cx="8434137" cy="14750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084" tIns="228600" rIns="171084" bIns="2286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Learn from peers who will share how they successfully implemented academic, social/emotional, and career &amp; college readiness supports during school closures to all students.</a:t>
          </a:r>
        </a:p>
      </dsp:txBody>
      <dsp:txXfrm>
        <a:off x="2811378" y="1680"/>
        <a:ext cx="8434137" cy="1475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FB2E6-6089-426B-AA55-E6320D746EE3}">
      <dsp:nvSpPr>
        <dsp:cNvPr id="0" name=""/>
        <dsp:cNvSpPr/>
      </dsp:nvSpPr>
      <dsp:spPr>
        <a:xfrm>
          <a:off x="365961" y="1475916"/>
          <a:ext cx="813716" cy="8137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9EF49-F11F-40B6-851C-8B5C1703B99F}">
      <dsp:nvSpPr>
        <dsp:cNvPr id="0" name=""/>
        <dsp:cNvSpPr/>
      </dsp:nvSpPr>
      <dsp:spPr>
        <a:xfrm>
          <a:off x="536842" y="1646797"/>
          <a:ext cx="471955" cy="471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62609-BC71-4AA9-9BBB-0D8F8E13F5C6}">
      <dsp:nvSpPr>
        <dsp:cNvPr id="0" name=""/>
        <dsp:cNvSpPr/>
      </dsp:nvSpPr>
      <dsp:spPr>
        <a:xfrm>
          <a:off x="1354046" y="1475916"/>
          <a:ext cx="1918046" cy="81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Zoom Housekeeping.</a:t>
          </a:r>
        </a:p>
      </dsp:txBody>
      <dsp:txXfrm>
        <a:off x="1354046" y="1475916"/>
        <a:ext cx="1918046" cy="813716"/>
      </dsp:txXfrm>
    </dsp:sp>
    <dsp:sp modelId="{E74EA549-EBC6-4E5D-9F35-BC525E370F14}">
      <dsp:nvSpPr>
        <dsp:cNvPr id="0" name=""/>
        <dsp:cNvSpPr/>
      </dsp:nvSpPr>
      <dsp:spPr>
        <a:xfrm>
          <a:off x="3606297" y="1475916"/>
          <a:ext cx="813716" cy="8137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0C974-20F1-4931-A8BB-E588A0EB3E96}">
      <dsp:nvSpPr>
        <dsp:cNvPr id="0" name=""/>
        <dsp:cNvSpPr/>
      </dsp:nvSpPr>
      <dsp:spPr>
        <a:xfrm>
          <a:off x="3777177" y="1646797"/>
          <a:ext cx="471955" cy="471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A7889-69D4-4E05-8D1A-E63052023CE4}">
      <dsp:nvSpPr>
        <dsp:cNvPr id="0" name=""/>
        <dsp:cNvSpPr/>
      </dsp:nvSpPr>
      <dsp:spPr>
        <a:xfrm>
          <a:off x="4594381" y="1475916"/>
          <a:ext cx="1918046" cy="81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Breaks.</a:t>
          </a:r>
        </a:p>
      </dsp:txBody>
      <dsp:txXfrm>
        <a:off x="4594381" y="1475916"/>
        <a:ext cx="1918046" cy="813716"/>
      </dsp:txXfrm>
    </dsp:sp>
    <dsp:sp modelId="{04EB12B8-6BEC-4B33-8F4C-613E27FD1E02}">
      <dsp:nvSpPr>
        <dsp:cNvPr id="0" name=""/>
        <dsp:cNvSpPr/>
      </dsp:nvSpPr>
      <dsp:spPr>
        <a:xfrm>
          <a:off x="6846632" y="1475916"/>
          <a:ext cx="813716" cy="8137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3D4D3-DB37-4F44-89ED-E541CFAAD128}">
      <dsp:nvSpPr>
        <dsp:cNvPr id="0" name=""/>
        <dsp:cNvSpPr/>
      </dsp:nvSpPr>
      <dsp:spPr>
        <a:xfrm>
          <a:off x="7017513" y="1646797"/>
          <a:ext cx="471955" cy="471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21B3E-D447-4E73-8EE5-17FE9E4E70D8}">
      <dsp:nvSpPr>
        <dsp:cNvPr id="0" name=""/>
        <dsp:cNvSpPr/>
      </dsp:nvSpPr>
      <dsp:spPr>
        <a:xfrm>
          <a:off x="7834717" y="1475916"/>
          <a:ext cx="1918046" cy="81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Clock hour procedures.</a:t>
          </a:r>
        </a:p>
      </dsp:txBody>
      <dsp:txXfrm>
        <a:off x="7834717" y="1475916"/>
        <a:ext cx="1918046" cy="813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2D81C-C839-4734-8832-1235F9764C58}">
      <dsp:nvSpPr>
        <dsp:cNvPr id="0" name=""/>
        <dsp:cNvSpPr/>
      </dsp:nvSpPr>
      <dsp:spPr>
        <a:xfrm>
          <a:off x="49" y="195823"/>
          <a:ext cx="4700141" cy="1567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Home Visits &amp; Reverse Grading</a:t>
          </a:r>
        </a:p>
      </dsp:txBody>
      <dsp:txXfrm>
        <a:off x="49" y="195823"/>
        <a:ext cx="4700141" cy="1567472"/>
      </dsp:txXfrm>
    </dsp:sp>
    <dsp:sp modelId="{6FBC71AE-5C3B-43B8-AE88-BF8E73CC2646}">
      <dsp:nvSpPr>
        <dsp:cNvPr id="0" name=""/>
        <dsp:cNvSpPr/>
      </dsp:nvSpPr>
      <dsp:spPr>
        <a:xfrm>
          <a:off x="49" y="1763296"/>
          <a:ext cx="4700141" cy="20642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98" tIns="250698" rIns="334264" bIns="376047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 err="1"/>
            <a:t>Kipton</a:t>
          </a:r>
          <a:r>
            <a:rPr lang="en-US" sz="4700" kern="1200" dirty="0"/>
            <a:t>, Rogers</a:t>
          </a:r>
        </a:p>
      </dsp:txBody>
      <dsp:txXfrm>
        <a:off x="49" y="1763296"/>
        <a:ext cx="4700141" cy="2064240"/>
      </dsp:txXfrm>
    </dsp:sp>
    <dsp:sp modelId="{B86F2F8C-95B7-4E0E-A01D-99859FFAD565}">
      <dsp:nvSpPr>
        <dsp:cNvPr id="0" name=""/>
        <dsp:cNvSpPr/>
      </dsp:nvSpPr>
      <dsp:spPr>
        <a:xfrm>
          <a:off x="5358209" y="195823"/>
          <a:ext cx="4700141" cy="1567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Virtual Events</a:t>
          </a:r>
        </a:p>
      </dsp:txBody>
      <dsp:txXfrm>
        <a:off x="5358209" y="195823"/>
        <a:ext cx="4700141" cy="1567472"/>
      </dsp:txXfrm>
    </dsp:sp>
    <dsp:sp modelId="{33FEB3A0-8958-4857-A1DD-AA2F238B2B1F}">
      <dsp:nvSpPr>
        <dsp:cNvPr id="0" name=""/>
        <dsp:cNvSpPr/>
      </dsp:nvSpPr>
      <dsp:spPr>
        <a:xfrm>
          <a:off x="5358209" y="1763296"/>
          <a:ext cx="4700141" cy="20642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698" tIns="250698" rIns="334264" bIns="376047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700" kern="1200" dirty="0"/>
            <a:t>Rosalie, West Valley </a:t>
          </a:r>
        </a:p>
      </dsp:txBody>
      <dsp:txXfrm>
        <a:off x="5358209" y="1763296"/>
        <a:ext cx="4700141" cy="2064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DEEC2-3875-4FFE-B59A-AB1B5DA3FA84}">
      <dsp:nvSpPr>
        <dsp:cNvPr id="0" name=""/>
        <dsp:cNvSpPr/>
      </dsp:nvSpPr>
      <dsp:spPr>
        <a:xfrm>
          <a:off x="742288" y="758975"/>
          <a:ext cx="1065950" cy="1065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34B68-9F79-4FEB-8E43-5F03F74B1E22}">
      <dsp:nvSpPr>
        <dsp:cNvPr id="0" name=""/>
        <dsp:cNvSpPr/>
      </dsp:nvSpPr>
      <dsp:spPr>
        <a:xfrm>
          <a:off x="90874" y="2140266"/>
          <a:ext cx="2368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Failure Rates/Credit Retrieval</a:t>
          </a:r>
        </a:p>
      </dsp:txBody>
      <dsp:txXfrm>
        <a:off x="90874" y="2140266"/>
        <a:ext cx="2368779" cy="720000"/>
      </dsp:txXfrm>
    </dsp:sp>
    <dsp:sp modelId="{1D2996D7-3C22-4FB8-AAFC-4F54D8DDD40F}">
      <dsp:nvSpPr>
        <dsp:cNvPr id="0" name=""/>
        <dsp:cNvSpPr/>
      </dsp:nvSpPr>
      <dsp:spPr>
        <a:xfrm>
          <a:off x="3525604" y="758975"/>
          <a:ext cx="1065950" cy="1065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A22E3-17F6-4BBA-BE51-0BEEA2CA0479}">
      <dsp:nvSpPr>
        <dsp:cNvPr id="0" name=""/>
        <dsp:cNvSpPr/>
      </dsp:nvSpPr>
      <dsp:spPr>
        <a:xfrm>
          <a:off x="2874190" y="2140266"/>
          <a:ext cx="2368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Attendance</a:t>
          </a:r>
        </a:p>
      </dsp:txBody>
      <dsp:txXfrm>
        <a:off x="2874190" y="2140266"/>
        <a:ext cx="2368779" cy="720000"/>
      </dsp:txXfrm>
    </dsp:sp>
    <dsp:sp modelId="{59A2AB7E-5C02-410B-A40E-8CBF389DA72C}">
      <dsp:nvSpPr>
        <dsp:cNvPr id="0" name=""/>
        <dsp:cNvSpPr/>
      </dsp:nvSpPr>
      <dsp:spPr>
        <a:xfrm>
          <a:off x="6308921" y="758975"/>
          <a:ext cx="1065950" cy="1065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8E351-163A-4CBC-BEAF-449652012B6B}">
      <dsp:nvSpPr>
        <dsp:cNvPr id="0" name=""/>
        <dsp:cNvSpPr/>
      </dsp:nvSpPr>
      <dsp:spPr>
        <a:xfrm>
          <a:off x="5657506" y="2140266"/>
          <a:ext cx="2368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Financial Aid </a:t>
          </a:r>
        </a:p>
      </dsp:txBody>
      <dsp:txXfrm>
        <a:off x="5657506" y="2140266"/>
        <a:ext cx="2368779" cy="720000"/>
      </dsp:txXfrm>
    </dsp:sp>
    <dsp:sp modelId="{1A620AD6-2654-4F86-9D01-2E135D523232}">
      <dsp:nvSpPr>
        <dsp:cNvPr id="0" name=""/>
        <dsp:cNvSpPr/>
      </dsp:nvSpPr>
      <dsp:spPr>
        <a:xfrm>
          <a:off x="9092237" y="758975"/>
          <a:ext cx="1065950" cy="1065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82EC1-7716-44E0-8908-948B68B39911}">
      <dsp:nvSpPr>
        <dsp:cNvPr id="0" name=""/>
        <dsp:cNvSpPr/>
      </dsp:nvSpPr>
      <dsp:spPr>
        <a:xfrm>
          <a:off x="8440823" y="2140266"/>
          <a:ext cx="23687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Engagement</a:t>
          </a:r>
        </a:p>
      </dsp:txBody>
      <dsp:txXfrm>
        <a:off x="8440823" y="2140266"/>
        <a:ext cx="2368779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6862-2FE8-48C4-970B-29C08F98FCCE}">
      <dsp:nvSpPr>
        <dsp:cNvPr id="0" name=""/>
        <dsp:cNvSpPr/>
      </dsp:nvSpPr>
      <dsp:spPr>
        <a:xfrm>
          <a:off x="0" y="59152"/>
          <a:ext cx="9601200" cy="1163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/>
            <a:t>Please introduce yourself:</a:t>
          </a:r>
          <a:endParaRPr lang="en-US" sz="5100" kern="1200" dirty="0"/>
        </a:p>
      </dsp:txBody>
      <dsp:txXfrm>
        <a:off x="56801" y="115953"/>
        <a:ext cx="9487598" cy="1049963"/>
      </dsp:txXfrm>
    </dsp:sp>
    <dsp:sp modelId="{19EBBB33-B410-4D82-9059-B31EBC69FD4B}">
      <dsp:nvSpPr>
        <dsp:cNvPr id="0" name=""/>
        <dsp:cNvSpPr/>
      </dsp:nvSpPr>
      <dsp:spPr>
        <a:xfrm>
          <a:off x="0" y="1222717"/>
          <a:ext cx="9601200" cy="306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Name.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School name, location.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Priority or Cohort?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Position AND role in GEAR UP.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000" kern="1200" dirty="0"/>
            <a:t>One word to describe your year so far. </a:t>
          </a:r>
        </a:p>
      </dsp:txBody>
      <dsp:txXfrm>
        <a:off x="0" y="1222717"/>
        <a:ext cx="9601200" cy="30615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A9239-6B51-4F62-9561-1297D06F1741}">
      <dsp:nvSpPr>
        <dsp:cNvPr id="0" name=""/>
        <dsp:cNvSpPr/>
      </dsp:nvSpPr>
      <dsp:spPr>
        <a:xfrm>
          <a:off x="0" y="30866"/>
          <a:ext cx="6797675" cy="18089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does assessment and homework currently look like at your school? </a:t>
          </a:r>
        </a:p>
      </dsp:txBody>
      <dsp:txXfrm>
        <a:off x="88306" y="119172"/>
        <a:ext cx="6621063" cy="1632354"/>
      </dsp:txXfrm>
    </dsp:sp>
    <dsp:sp modelId="{43217039-C488-4CC6-828E-9A5E1338C667}">
      <dsp:nvSpPr>
        <dsp:cNvPr id="0" name=""/>
        <dsp:cNvSpPr/>
      </dsp:nvSpPr>
      <dsp:spPr>
        <a:xfrm>
          <a:off x="0" y="1920472"/>
          <a:ext cx="6797675" cy="1808966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How does your GU program support students who are progressing at different levels? Those at-risk of disengagement/dropping out? </a:t>
          </a:r>
        </a:p>
      </dsp:txBody>
      <dsp:txXfrm>
        <a:off x="88306" y="2008778"/>
        <a:ext cx="6621063" cy="1632354"/>
      </dsp:txXfrm>
    </dsp:sp>
    <dsp:sp modelId="{F307471B-2A0D-49E4-9362-4D916AE26BEB}">
      <dsp:nvSpPr>
        <dsp:cNvPr id="0" name=""/>
        <dsp:cNvSpPr/>
      </dsp:nvSpPr>
      <dsp:spPr>
        <a:xfrm>
          <a:off x="0" y="3810079"/>
          <a:ext cx="6797675" cy="1808966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What are your successes/challenges? </a:t>
          </a:r>
        </a:p>
      </dsp:txBody>
      <dsp:txXfrm>
        <a:off x="88306" y="3898385"/>
        <a:ext cx="6621063" cy="16323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B5E8E-6AF5-45C5-AEDF-FED4EFCFCDB1}">
      <dsp:nvSpPr>
        <dsp:cNvPr id="0" name=""/>
        <dsp:cNvSpPr/>
      </dsp:nvSpPr>
      <dsp:spPr>
        <a:xfrm>
          <a:off x="0" y="28228"/>
          <a:ext cx="6797675" cy="1795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How has attendance changed at your school?</a:t>
          </a:r>
        </a:p>
      </dsp:txBody>
      <dsp:txXfrm>
        <a:off x="87642" y="115870"/>
        <a:ext cx="6622391" cy="1620080"/>
      </dsp:txXfrm>
    </dsp:sp>
    <dsp:sp modelId="{C50FEE05-50B1-4670-80A5-E87397CEAEEE}">
      <dsp:nvSpPr>
        <dsp:cNvPr id="0" name=""/>
        <dsp:cNvSpPr/>
      </dsp:nvSpPr>
      <dsp:spPr>
        <a:xfrm>
          <a:off x="0" y="1927273"/>
          <a:ext cx="6797675" cy="1795364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Which students are you most concerned about? What can you do to support them? </a:t>
          </a:r>
        </a:p>
      </dsp:txBody>
      <dsp:txXfrm>
        <a:off x="87642" y="2014915"/>
        <a:ext cx="6622391" cy="1620080"/>
      </dsp:txXfrm>
    </dsp:sp>
    <dsp:sp modelId="{207864E4-7AF1-43FC-8CF4-2099255A03BC}">
      <dsp:nvSpPr>
        <dsp:cNvPr id="0" name=""/>
        <dsp:cNvSpPr/>
      </dsp:nvSpPr>
      <dsp:spPr>
        <a:xfrm>
          <a:off x="0" y="3826318"/>
          <a:ext cx="6797675" cy="1795364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What barriers do your students face? What are your strategies to overcome the barriers? </a:t>
          </a:r>
        </a:p>
      </dsp:txBody>
      <dsp:txXfrm>
        <a:off x="87642" y="3913960"/>
        <a:ext cx="6622391" cy="1620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3BEBF-2D3D-48CB-93AE-C9110F216C88}">
      <dsp:nvSpPr>
        <dsp:cNvPr id="0" name=""/>
        <dsp:cNvSpPr/>
      </dsp:nvSpPr>
      <dsp:spPr>
        <a:xfrm>
          <a:off x="0" y="4536"/>
          <a:ext cx="6797675" cy="1811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What have your efforts to prepare students/families looked like this year? </a:t>
          </a:r>
        </a:p>
      </dsp:txBody>
      <dsp:txXfrm>
        <a:off x="88414" y="92950"/>
        <a:ext cx="6620847" cy="1634332"/>
      </dsp:txXfrm>
    </dsp:sp>
    <dsp:sp modelId="{ABCFF0D9-BE02-422F-B7D2-138BF34BC5CA}">
      <dsp:nvSpPr>
        <dsp:cNvPr id="0" name=""/>
        <dsp:cNvSpPr/>
      </dsp:nvSpPr>
      <dsp:spPr>
        <a:xfrm>
          <a:off x="0" y="1919376"/>
          <a:ext cx="6797675" cy="1811160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If you serve seniors, how are your financial aid completion efforts going this year? </a:t>
          </a:r>
        </a:p>
      </dsp:txBody>
      <dsp:txXfrm>
        <a:off x="88414" y="2007790"/>
        <a:ext cx="6620847" cy="1634332"/>
      </dsp:txXfrm>
    </dsp:sp>
    <dsp:sp modelId="{60780A7C-CD9A-4635-BF73-367B2F860B93}">
      <dsp:nvSpPr>
        <dsp:cNvPr id="0" name=""/>
        <dsp:cNvSpPr/>
      </dsp:nvSpPr>
      <dsp:spPr>
        <a:xfrm>
          <a:off x="0" y="3834216"/>
          <a:ext cx="6797675" cy="181116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 what areas would like to see more content-specific training or support?</a:t>
          </a:r>
        </a:p>
      </dsp:txBody>
      <dsp:txXfrm>
        <a:off x="88414" y="3922630"/>
        <a:ext cx="6620847" cy="1634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W5yTmIaBMNSAAehLSu3e5qzgmVivtWttgpE8mxpsoss/edit?usp=sharing" TargetMode="External"/><Relationship Id="rId3" Type="http://schemas.openxmlformats.org/officeDocument/2006/relationships/hyperlink" Target="https://docs.google.com/document/d/1ajpLF_empFLJAW7srNO3Kb3skxCmzTSp0Oo3SCjU_l4/edit?usp=sharing" TargetMode="External"/><Relationship Id="rId7" Type="http://schemas.openxmlformats.org/officeDocument/2006/relationships/hyperlink" Target="https://docs.google.com/document/d/1I_4-Xm-5A9OYkxcR_4z-THeGuOd3YxdHDPcVXvi1O1w/edit?usp=shar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google.com/document/d/1WuSFnuu2s_sg-glLPfOO5fyG_aTeRi3rhKrOOwffvGg/edit?usp=sharing" TargetMode="External"/><Relationship Id="rId5" Type="http://schemas.openxmlformats.org/officeDocument/2006/relationships/hyperlink" Target="https://docs.google.com/document/d/1Q09JVr7P6plySjzEW6FkIJ-dOXXWim9IcBURqfNNVxA/edit?usp=sharing" TargetMode="External"/><Relationship Id="rId4" Type="http://schemas.openxmlformats.org/officeDocument/2006/relationships/hyperlink" Target="https://docs.google.com/document/d/1NKt81rnS1fpnC-va4Ur_tuoa_3Mw_A0H0NuQZ67xpu4/edit?usp=sharing" TargetMode="External"/><Relationship Id="rId9" Type="http://schemas.openxmlformats.org/officeDocument/2006/relationships/hyperlink" Target="https://docs.google.com/document/d/140ZVa089jgywrmdpbYFxJuLg720akYgyBTFrT9lijMs/edit?usp=sharin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0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58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28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68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5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CW to share FAFSA update and WSAC Wed.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45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69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8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069E-2060-429D-9894-9B4116369C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6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7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Keep yourself muted. </a:t>
            </a:r>
            <a:r>
              <a:rPr lang="en-US" dirty="0"/>
              <a:t>It will reduce background noise.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Actively participate and stay present.</a:t>
            </a:r>
            <a:r>
              <a:rPr lang="en-US" dirty="0"/>
              <a:t> If possible, do not multitask. Feel free to take a break if needed.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Use the chat feature.</a:t>
            </a:r>
            <a:r>
              <a:rPr lang="en-US" dirty="0"/>
              <a:t> You can privately message each other or publicly message the whole group or hosts. Private chat will not be recorded; however, but public chats will.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Create a safe space</a:t>
            </a:r>
            <a:r>
              <a:rPr lang="en-US" dirty="0"/>
              <a:t> for learning.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Feel free to use or not use your camera.</a:t>
            </a:r>
            <a:r>
              <a:rPr lang="en-US" dirty="0"/>
              <a:t> Decide which option feels best.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Raise your hand to signal facilitator</a:t>
            </a:r>
            <a:r>
              <a:rPr lang="en-US" dirty="0"/>
              <a:t> and communicate technical problems as they arise.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Give each other grace. </a:t>
            </a:r>
            <a:r>
              <a:rPr lang="en-US" dirty="0"/>
              <a:t>This process is new, and times are stressful.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6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wish to receive clock hours then you needed to pre-register for the clock hours, through ESD113, prior to the event. Because this is an online event, your attendance will be documented by Zoom logs and an affidavit from WSAC.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7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7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8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Breakout Room #1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https://docs.google.com/document/d/1ajpLF_empFLJAW7srNO3Kb3skxCmzTSp0Oo3SCjU_l4/edit?usp=sharing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Breakout Room #2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https://docs.google.com/document/d/1NKt81rnS1fpnC-va4Ur_tuoa_3Mw_A0H0NuQZ67xpu4/edit?usp=sharing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Breakout Room #3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https://docs.google.com/document/d/1Q09JVr7P6plySjzEW6FkIJ-dOXXWim9IcBURqfNNVxA/edit?usp=sharing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Breakout Room #4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https://docs.google.com/document/d/1WuSFnuu2s_sg-glLPfOO5fyG_aTeRi3rhKrOOwffvGg/edit?usp=sharing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Breakout Room #5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https://docs.google.com/document/d/1I_4-Xm-5A9OYkxcR_4z-THeGuOd3YxdHDPcVXvi1O1w/edit?usp=sharing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Breakout Room #6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https://docs.google.com/document/d/1W5yTmIaBMNSAAehLSu3e5qzgmVivtWttgpE8mxpsoss/edit?usp=sharing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Breakout Room #7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https://docs.google.com/document/d/140ZVa089jgywrmdpbYFxJuLg720akYgyBTFrT9lijMs/edit?usp=sharing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48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C069E-2060-429D-9894-9B4116369C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6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1729-C008-42A3-954D-9BB8A7918C62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3FA8A-2F04-4C40-B3E9-D31BAC15D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0E48-B52A-4EA8-B392-1C6404554697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59E0E-53B6-4374-BD66-3BB4C85856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9781">
            <a:off x="10097457" y="158639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94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01523-2C96-4CB6-B012-A14CE8010776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82056-3904-4093-9D9A-9385CC948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247246" y="246398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875-7AE7-4481-8A26-D558E5C85069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6C6779-3636-4DE0-9232-3B4B837AE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6658-F96C-4725-B602-BD2234871754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6EB3F4-B96D-4998-B937-C34069F6C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CAC6-9717-451A-88E7-E9C3816B976F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60597-2BC1-4AA3-BCDE-7CE6CFA4B5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1940-A45C-4336-A98C-E5C140BD4649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2669B3-2F86-4CE8-A86E-48645741DCF6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0E5BD-CD86-4980-907E-A0CD20E3E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D39E-DE40-413B-9D90-AE9055E35FDF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8491AA-BB70-4E65-83CF-19E29AEF2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21">
            <a:off x="196396" y="237662"/>
            <a:ext cx="904995" cy="10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C4355B-7AC8-4198-AD0E-62AA9798865C}" type="datetime1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8082F-FB93-4F95-9E8A-E0261A159006}"/>
              </a:ext>
            </a:extLst>
          </p:cNvPr>
          <p:cNvSpPr/>
          <p:nvPr userDrawn="1"/>
        </p:nvSpPr>
        <p:spPr bwMode="white">
          <a:xfrm>
            <a:off x="0" y="0"/>
            <a:ext cx="12192000" cy="1409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58DDE-FCD4-4E9C-BE34-618E556C6474}"/>
              </a:ext>
            </a:extLst>
          </p:cNvPr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73D15E-95F0-417A-87D4-1B587011C3DD}"/>
              </a:ext>
            </a:extLst>
          </p:cNvPr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9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xWQ1PYHPYENV5Q5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vector-coffee-cup-ic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br>
              <a:rPr lang="en-US" sz="5600" b="1" dirty="0">
                <a:latin typeface="+mn-lt"/>
              </a:rPr>
            </a:br>
            <a:r>
              <a:rPr lang="en-US" sz="4800" b="1" dirty="0">
                <a:latin typeface="+mn-lt"/>
              </a:rPr>
              <a:t>Washington State GEAR UP</a:t>
            </a:r>
            <a:br>
              <a:rPr lang="en-US" sz="5600" b="1" dirty="0">
                <a:latin typeface="+mn-lt"/>
              </a:rPr>
            </a:br>
            <a:r>
              <a:rPr lang="en-US" sz="5600" dirty="0">
                <a:latin typeface="+mn-lt"/>
              </a:rPr>
              <a:t>January Workshop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r>
              <a:rPr lang="en-US" dirty="0"/>
              <a:t>January 19, 9 AM-12 PM</a:t>
            </a:r>
          </a:p>
          <a:p>
            <a:r>
              <a:rPr lang="en-US" dirty="0"/>
              <a:t>Virtual Event </a:t>
            </a:r>
          </a:p>
        </p:txBody>
      </p:sp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C403C6C-4A43-4CE5-B5E3-3F695A2DB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7" r="82336" b="1"/>
          <a:stretch/>
        </p:blipFill>
        <p:spPr>
          <a:xfrm>
            <a:off x="929818" y="1357674"/>
            <a:ext cx="2449486" cy="36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3A653-7AAC-4506-BDCC-B0F3883E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Breakout Discussions</a:t>
            </a: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10:30-11:30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9C6DF-CF73-4646-A7BC-3E20599C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Washington Student Achievement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D6ADE-4615-4650-B203-9960ABC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3A0627A-0686-410D-979F-E429964CF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261514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5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 the Room?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273936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3A653-7AAC-4506-BDCC-B0F3883E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Failure Rates/Credit Retrieval </a:t>
            </a:r>
            <a:r>
              <a:rPr lang="en-US" sz="3600">
                <a:solidFill>
                  <a:srgbClr val="FFFFFF"/>
                </a:solidFill>
              </a:rPr>
              <a:t>Breakout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9C6DF-CF73-4646-A7BC-3E20599C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Washington Student Achievement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D6ADE-4615-4650-B203-9960ABC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68" name="Content Placeholder 2">
            <a:extLst>
              <a:ext uri="{FF2B5EF4-FFF2-40B4-BE49-F238E27FC236}">
                <a16:creationId xmlns:a16="http://schemas.microsoft.com/office/drawing/2014/main" id="{3E21C3C6-8ADE-457C-9D43-C73576C3D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8321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3A653-7AAC-4506-BDCC-B0F3883E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Attendance </a:t>
            </a:r>
            <a:r>
              <a:rPr lang="en-US" sz="3600">
                <a:solidFill>
                  <a:srgbClr val="FFFFFF"/>
                </a:solidFill>
              </a:rPr>
              <a:t>Breakout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9C6DF-CF73-4646-A7BC-3E20599C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Washington Student Achievement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D6ADE-4615-4650-B203-9960ABC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66" name="Content Placeholder 2">
            <a:extLst>
              <a:ext uri="{FF2B5EF4-FFF2-40B4-BE49-F238E27FC236}">
                <a16:creationId xmlns:a16="http://schemas.microsoft.com/office/drawing/2014/main" id="{13FEF483-486F-45E5-A80D-A504216E2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33899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33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3A653-7AAC-4506-BDCC-B0F3883E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Financial Aid </a:t>
            </a:r>
            <a:r>
              <a:rPr lang="en-US" sz="3600">
                <a:solidFill>
                  <a:srgbClr val="FFFFFF"/>
                </a:solidFill>
              </a:rPr>
              <a:t>Breakout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9C6DF-CF73-4646-A7BC-3E20599C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Washington Student Achievement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D6ADE-4615-4650-B203-9960ABC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C6A11004-FC70-414E-B846-7334B77AB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22646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85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3A653-7AAC-4506-BDCC-B0F3883E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GEAR UP Engagement  </a:t>
            </a:r>
            <a:r>
              <a:rPr lang="en-US" sz="3600" dirty="0">
                <a:solidFill>
                  <a:srgbClr val="FFFFFF"/>
                </a:solidFill>
              </a:rPr>
              <a:t>Breakout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9C6DF-CF73-4646-A7BC-3E20599C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Washington Student Achievement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D6ADE-4615-4650-B203-9960ABC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C6A11004-FC70-414E-B846-7334B77AB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4664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6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0">
            <a:extLst>
              <a:ext uri="{FF2B5EF4-FFF2-40B4-BE49-F238E27FC236}">
                <a16:creationId xmlns:a16="http://schemas.microsoft.com/office/drawing/2014/main" id="{F53311A5-99DE-4393-9A6A-668B1A50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A4927983-BFBD-4CAA-A34E-2D3486ACF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193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44">
            <a:extLst>
              <a:ext uri="{FF2B5EF4-FFF2-40B4-BE49-F238E27FC236}">
                <a16:creationId xmlns:a16="http://schemas.microsoft.com/office/drawing/2014/main" id="{B40DF401-E6F0-4EFD-8C5C-68473520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46">
            <a:extLst>
              <a:ext uri="{FF2B5EF4-FFF2-40B4-BE49-F238E27FC236}">
                <a16:creationId xmlns:a16="http://schemas.microsoft.com/office/drawing/2014/main" id="{40E5B315-592C-487A-A815-6F61A98F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8">
            <a:extLst>
              <a:ext uri="{FF2B5EF4-FFF2-40B4-BE49-F238E27FC236}">
                <a16:creationId xmlns:a16="http://schemas.microsoft.com/office/drawing/2014/main" id="{D7E046CA-18CB-4F2C-A9BE-BA9720B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3-2-1 Report Out </a:t>
            </a:r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ED2F258D-E518-486A-8D50-E9A11EF1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Washington Student Achievement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476289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16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2C5210-FCF6-4C7D-BF21-DF52FF607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WAGU </a:t>
            </a:r>
            <a:br>
              <a:rPr lang="en-US" dirty="0"/>
            </a:br>
            <a:r>
              <a:rPr lang="en-US" dirty="0"/>
              <a:t>Program Updates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F6BC4-8A6D-4BB1-8BDE-38C6160F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C0D8A-A718-4114-8989-7067A085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0C34A-B9F8-44D8-AF21-38011DEB796B}"/>
              </a:ext>
            </a:extLst>
          </p:cNvPr>
          <p:cNvSpPr txBox="1"/>
          <p:nvPr/>
        </p:nvSpPr>
        <p:spPr>
          <a:xfrm flipH="1">
            <a:off x="1235242" y="4381259"/>
            <a:ext cx="407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11:30-Noon</a:t>
            </a:r>
          </a:p>
        </p:txBody>
      </p:sp>
    </p:spTree>
    <p:extLst>
      <p:ext uri="{BB962C8B-B14F-4D97-AF65-F5344CB8AC3E}">
        <p14:creationId xmlns:p14="http://schemas.microsoft.com/office/powerpoint/2010/main" val="27433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94DE56-755E-44B3-9A05-10024C8F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68863"/>
          </a:xfrm>
        </p:spPr>
        <p:txBody>
          <a:bodyPr/>
          <a:lstStyle/>
          <a:p>
            <a:r>
              <a:rPr lang="en-US" dirty="0"/>
              <a:t>Super Duper Important Information </a:t>
            </a:r>
          </a:p>
        </p:txBody>
      </p:sp>
      <p:pic>
        <p:nvPicPr>
          <p:cNvPr id="14" name="Happy Birthday Jerry!">
            <a:hlinkClick r:id="" action="ppaction://media"/>
            <a:extLst>
              <a:ext uri="{FF2B5EF4-FFF2-40B4-BE49-F238E27FC236}">
                <a16:creationId xmlns:a16="http://schemas.microsoft.com/office/drawing/2014/main" id="{FF3C0C24-2FE6-44B0-AC5A-FBE29CC8FDF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9525" y="1846263"/>
            <a:ext cx="7151688" cy="4022725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8FD954-7927-4518-A4D9-89EF15FF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E0C693-3B66-4E97-994D-5B6BCD4E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498088"/>
          </a:xfrm>
        </p:spPr>
        <p:txBody>
          <a:bodyPr>
            <a:normAutofit fontScale="90000"/>
          </a:bodyPr>
          <a:lstStyle/>
          <a:p>
            <a:r>
              <a:rPr lang="en-US" sz="6800" b="1" dirty="0">
                <a:solidFill>
                  <a:srgbClr val="FFFFFF"/>
                </a:solidFill>
              </a:rPr>
              <a:t>Closing:</a:t>
            </a:r>
            <a:br>
              <a:rPr lang="en-US" sz="6800" dirty="0">
                <a:solidFill>
                  <a:srgbClr val="FFFFFF"/>
                </a:solidFill>
              </a:rPr>
            </a:br>
            <a:r>
              <a:rPr lang="en-US" sz="6800" dirty="0">
                <a:solidFill>
                  <a:srgbClr val="FFFFFF"/>
                </a:solidFill>
              </a:rPr>
              <a:t>Burning Questions</a:t>
            </a:r>
            <a:br>
              <a:rPr lang="en-US" sz="6800" dirty="0">
                <a:solidFill>
                  <a:srgbClr val="FFFFFF"/>
                </a:solidFill>
              </a:rPr>
            </a:br>
            <a:r>
              <a:rPr lang="en-US" sz="6800" dirty="0">
                <a:solidFill>
                  <a:srgbClr val="FFFFFF"/>
                </a:solidFill>
              </a:rPr>
              <a:t>+EBI</a:t>
            </a:r>
            <a:br>
              <a:rPr lang="en-US" sz="6800" dirty="0">
                <a:solidFill>
                  <a:srgbClr val="FFFFFF"/>
                </a:solidFill>
              </a:rPr>
            </a:br>
            <a:r>
              <a:rPr lang="en-US" sz="6800" dirty="0">
                <a:solidFill>
                  <a:srgbClr val="FFFFFF"/>
                </a:solidFill>
              </a:rPr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1580196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0723"/>
          </a:xfrm>
        </p:spPr>
        <p:txBody>
          <a:bodyPr/>
          <a:lstStyle/>
          <a:p>
            <a:r>
              <a:rPr lang="en-US" dirty="0"/>
              <a:t>Welcome &amp; Introductions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33415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55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0047"/>
            <a:ext cx="10058400" cy="1188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Washington Student Achievement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7E407C7-BBE7-4D48-ACB4-5D6C3E799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662696"/>
              </p:ext>
            </p:extLst>
          </p:nvPr>
        </p:nvGraphicFramePr>
        <p:xfrm>
          <a:off x="473242" y="2197769"/>
          <a:ext cx="11245516" cy="372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6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93FC727-E676-427F-8F5A-B9ED4B7AFA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Housekeeping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1905489"/>
              </p:ext>
            </p:extLst>
          </p:nvPr>
        </p:nvGraphicFramePr>
        <p:xfrm>
          <a:off x="1039726" y="519604"/>
          <a:ext cx="10118725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49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942D-5FA3-4124-8072-CE5F1946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Clock Hours: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5653-0EB6-42B2-8144-88B498AA6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CCBE8-8AA2-4B38-8240-7BA67CCB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Student Achievement Council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210CA-3045-49C9-8ECE-120F0BC8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236CA1-F3EB-4504-9C17-C5D11F0D1BBC}"/>
              </a:ext>
            </a:extLst>
          </p:cNvPr>
          <p:cNvSpPr/>
          <p:nvPr/>
        </p:nvSpPr>
        <p:spPr>
          <a:xfrm>
            <a:off x="1097280" y="2382106"/>
            <a:ext cx="10119360" cy="1858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Attendees must use a Google form to sign in for the event. This will be the official proof of attendance in lieu of a sign-in sheet.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/>
              <a:t>Event #: </a:t>
            </a:r>
            <a:r>
              <a:rPr lang="en-US" sz="2400" dirty="0"/>
              <a:t>111234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/>
              <a:t>Attendance Link: </a:t>
            </a:r>
            <a:r>
              <a:rPr lang="en-US" sz="2400" dirty="0">
                <a:hlinkClick r:id="rId3"/>
              </a:rPr>
              <a:t>https://forms.gle/TxWQ1PYHPYENV5Q56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70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C4CF77-7AF8-4122-A7B0-041ABDF1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73409" y="988741"/>
            <a:ext cx="4813935" cy="4880518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r>
              <a:rPr lang="en-US" sz="5400" dirty="0"/>
              <a:t>Practitioner Spotlights</a:t>
            </a:r>
            <a:br>
              <a:rPr lang="en-US" sz="5400" dirty="0"/>
            </a:br>
            <a:r>
              <a:rPr lang="en-US" sz="3600" dirty="0"/>
              <a:t>9:15-10:00</a:t>
            </a:r>
            <a:endParaRPr lang="en-US" sz="5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9D458-5758-41CE-89DE-485C1BBCD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38966F-378A-47DC-83CC-D5A78322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90010" y="6318821"/>
            <a:ext cx="4085165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50">
                <a:solidFill>
                  <a:schemeClr val="tx2"/>
                </a:solidFill>
              </a:rPr>
              <a:t>Washington Student Achievement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2820" y="6296279"/>
            <a:ext cx="63098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A7F8E3F6-DE14-48B2-B2BC-6FABA9630FB8}" type="slidenum">
              <a:rPr lang="en-US">
                <a:solidFill>
                  <a:schemeClr val="tx2"/>
                </a:solidFill>
              </a:rPr>
              <a:pPr algn="l">
                <a:spcAft>
                  <a:spcPts val="600"/>
                </a:spcAft>
              </a:pPr>
              <a:t>6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8247643-37AB-47DE-B7BD-7A64FEB13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EBC3119-F8E7-4266-91B8-7A1E808B4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D15890-6502-4FAA-AB03-AFAC88EE2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287E58-BFA2-4780-8829-AAA140F4A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F8123C5E-8AF2-4137-956F-9B44B990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39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Practitioner Spotlights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FA44386-17EF-471B-BBDB-C20ACD5A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C4828D-6EB3-42F1-B844-8F3B0D0E1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CCD13-7733-4A9F-AF5D-015A48B3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Washington Student Achievement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C16D5-6147-4F02-B587-4F6EC2F1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F8E3F6-DE14-48B2-B2BC-6FABA9630FB8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E023525-4D2F-4036-86D0-07E274749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43243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56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2C5210-FCF6-4C7D-BF21-DF52FF607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Service Definition Changes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8CA1AB7-2F0D-408B-9A52-1B60F761D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/>
              <a:t>Kelly Keeney</a:t>
            </a:r>
          </a:p>
          <a:p>
            <a:r>
              <a:rPr lang="en-US" dirty="0"/>
              <a:t>10:00-10:15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F6BC4-8A6D-4BB1-8BDE-38C6160F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Washington Student Achievement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C0D8A-A718-4114-8989-7067A085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F8E3F6-DE14-48B2-B2BC-6FABA9630FB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9F38109-6CA7-491B-A6A4-D2A06300E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BDA604-0B86-4AF9-AB88-B10E6DF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Break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51D2183-6246-45E5-A685-0EF28942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10:15-10:30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37C496A-C305-469D-8C7A-CDAB357DB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67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7708C9-4DE8-42DC-8556-86EFA6F0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3E2E4-CE1B-4314-8AD0-0555B7CAC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D8D66C-6E87-4017-8A48-ED6A4578A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4272A-A7AD-4EF3-B3BB-3D2E5F0B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Washington Student Achievement Council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FF6CC-1B5D-4BA5-A1D6-B8119BBD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7F8E3F6-DE14-48B2-B2BC-6FABA9630FB8}" type="slidenum">
              <a:rPr lang="en-US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925</Words>
  <Application>Microsoft Office PowerPoint</Application>
  <PresentationFormat>Widescreen</PresentationFormat>
  <Paragraphs>142</Paragraphs>
  <Slides>19</Slides>
  <Notes>17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Book Antiqua</vt:lpstr>
      <vt:lpstr>Calibri</vt:lpstr>
      <vt:lpstr>Cambria</vt:lpstr>
      <vt:lpstr>Courier New</vt:lpstr>
      <vt:lpstr>Tw Cen MT</vt:lpstr>
      <vt:lpstr>Retrospect</vt:lpstr>
      <vt:lpstr> Washington State GEAR UP January Workshop </vt:lpstr>
      <vt:lpstr>Welcome &amp; Introductions</vt:lpstr>
      <vt:lpstr>Objectives</vt:lpstr>
      <vt:lpstr>PowerPoint Presentation</vt:lpstr>
      <vt:lpstr>Clock Hours: Attendance</vt:lpstr>
      <vt:lpstr>Practitioner Spotlights 9:15-10:00</vt:lpstr>
      <vt:lpstr>Practitioner Spotlights</vt:lpstr>
      <vt:lpstr>Service Definition Changes</vt:lpstr>
      <vt:lpstr>Break</vt:lpstr>
      <vt:lpstr>Breakout Discussions 10:30-11:30</vt:lpstr>
      <vt:lpstr>Who is in the Room?</vt:lpstr>
      <vt:lpstr>Failure Rates/Credit Retrieval Breakout</vt:lpstr>
      <vt:lpstr>Attendance Breakout</vt:lpstr>
      <vt:lpstr>Financial Aid Breakout</vt:lpstr>
      <vt:lpstr>GEAR UP Engagement  Breakout</vt:lpstr>
      <vt:lpstr>3-2-1 Report Out </vt:lpstr>
      <vt:lpstr>WAGU  Program Updates </vt:lpstr>
      <vt:lpstr>Super Duper Important Information </vt:lpstr>
      <vt:lpstr>Closing: Burning Questions +EBI 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Washington State GEAR UP January Workshop </dc:title>
  <dc:creator>Kelly, Beth (WSAC)</dc:creator>
  <cp:lastModifiedBy>Kelly, Beth (WSAC)</cp:lastModifiedBy>
  <cp:revision>9</cp:revision>
  <dcterms:created xsi:type="dcterms:W3CDTF">2021-01-13T22:58:42Z</dcterms:created>
  <dcterms:modified xsi:type="dcterms:W3CDTF">2021-01-14T22:33:31Z</dcterms:modified>
</cp:coreProperties>
</file>