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4"/>
  </p:sldMasterIdLst>
  <p:notesMasterIdLst>
    <p:notesMasterId r:id="rId19"/>
  </p:notesMasterIdLst>
  <p:handoutMasterIdLst>
    <p:handoutMasterId r:id="rId20"/>
  </p:handoutMasterIdLst>
  <p:sldIdLst>
    <p:sldId id="281" r:id="rId5"/>
    <p:sldId id="355" r:id="rId6"/>
    <p:sldId id="486" r:id="rId7"/>
    <p:sldId id="442" r:id="rId8"/>
    <p:sldId id="495" r:id="rId9"/>
    <p:sldId id="335" r:id="rId10"/>
    <p:sldId id="493" r:id="rId11"/>
    <p:sldId id="490" r:id="rId12"/>
    <p:sldId id="499" r:id="rId13"/>
    <p:sldId id="491" r:id="rId14"/>
    <p:sldId id="497" r:id="rId15"/>
    <p:sldId id="498" r:id="rId16"/>
    <p:sldId id="429" r:id="rId17"/>
    <p:sldId id="35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68936" autoAdjust="0"/>
  </p:normalViewPr>
  <p:slideViewPr>
    <p:cSldViewPr snapToGrid="0">
      <p:cViewPr varScale="1">
        <p:scale>
          <a:sx n="60" d="100"/>
          <a:sy n="60" d="100"/>
        </p:scale>
        <p:origin x="1454" y="43"/>
      </p:cViewPr>
      <p:guideLst>
        <p:guide pos="360"/>
        <p:guide pos="7392"/>
        <p:guide orient="horz" pos="2160"/>
      </p:guideLst>
    </p:cSldViewPr>
  </p:slideViewPr>
  <p:notesTextViewPr>
    <p:cViewPr>
      <p:scale>
        <a:sx n="1" d="1"/>
        <a:sy n="1" d="1"/>
      </p:scale>
      <p:origin x="0" y="0"/>
    </p:cViewPr>
  </p:notesTextViewPr>
  <p:sorterViewPr>
    <p:cViewPr>
      <p:scale>
        <a:sx n="75" d="100"/>
        <a:sy n="75" d="100"/>
      </p:scale>
      <p:origin x="0" y="-4454"/>
    </p:cViewPr>
  </p:sorterViewPr>
  <p:notesViewPr>
    <p:cSldViewPr snapToGrid="0">
      <p:cViewPr varScale="1">
        <p:scale>
          <a:sx n="41" d="100"/>
          <a:sy n="41" d="100"/>
        </p:scale>
        <p:origin x="2347"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09646A-976A-4D62-889D-79544C1A3123}"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648C227C-65EA-42E6-836F-A95F86928A04}">
      <dgm:prSet/>
      <dgm:spPr/>
      <dgm:t>
        <a:bodyPr/>
        <a:lstStyle/>
        <a:p>
          <a:r>
            <a:rPr lang="en-US" dirty="0">
              <a:solidFill>
                <a:schemeClr val="tx1"/>
              </a:solidFill>
            </a:rPr>
            <a:t>We mean any type of education or training after high school. </a:t>
          </a:r>
        </a:p>
      </dgm:t>
    </dgm:pt>
    <dgm:pt modelId="{AC3FA5EE-505C-4347-8D83-6040E59336B4}" type="parTrans" cxnId="{1955FD30-4AD7-43E7-82AA-F5B7BD6C73AC}">
      <dgm:prSet/>
      <dgm:spPr/>
      <dgm:t>
        <a:bodyPr/>
        <a:lstStyle/>
        <a:p>
          <a:endParaRPr lang="en-US"/>
        </a:p>
      </dgm:t>
    </dgm:pt>
    <dgm:pt modelId="{2BF58FF9-DD7F-410C-9F58-936FC1EB3DCE}" type="sibTrans" cxnId="{1955FD30-4AD7-43E7-82AA-F5B7BD6C73AC}">
      <dgm:prSet/>
      <dgm:spPr/>
      <dgm:t>
        <a:bodyPr/>
        <a:lstStyle/>
        <a:p>
          <a:endParaRPr lang="en-US"/>
        </a:p>
      </dgm:t>
    </dgm:pt>
    <dgm:pt modelId="{554E52A8-ABEF-404F-AFC2-59594C532B07}">
      <dgm:prSet/>
      <dgm:spPr/>
      <dgm:t>
        <a:bodyPr/>
        <a:lstStyle/>
        <a:p>
          <a:r>
            <a:rPr lang="en-US" dirty="0">
              <a:solidFill>
                <a:schemeClr val="tx1"/>
              </a:solidFill>
            </a:rPr>
            <a:t>There are many options for students after high school including </a:t>
          </a:r>
          <a:r>
            <a:rPr lang="en-US" b="1" dirty="0">
              <a:solidFill>
                <a:schemeClr val="tx1"/>
              </a:solidFill>
            </a:rPr>
            <a:t>apprenticeships, military, on-the-job training programs, community college certificates, 2-year degrees, &amp; 4-year degrees.</a:t>
          </a:r>
          <a:endParaRPr lang="en-US" dirty="0">
            <a:solidFill>
              <a:schemeClr val="tx1"/>
            </a:solidFill>
          </a:endParaRPr>
        </a:p>
      </dgm:t>
    </dgm:pt>
    <dgm:pt modelId="{1F1DC406-1538-42D9-80B4-7339A6F52508}" type="parTrans" cxnId="{3EA1C4FB-2982-4C85-831A-3AC99B40D1BE}">
      <dgm:prSet/>
      <dgm:spPr/>
      <dgm:t>
        <a:bodyPr/>
        <a:lstStyle/>
        <a:p>
          <a:endParaRPr lang="en-US"/>
        </a:p>
      </dgm:t>
    </dgm:pt>
    <dgm:pt modelId="{B997DD2C-BBE3-4E65-BFC8-47D8811B900E}" type="sibTrans" cxnId="{3EA1C4FB-2982-4C85-831A-3AC99B40D1BE}">
      <dgm:prSet/>
      <dgm:spPr/>
      <dgm:t>
        <a:bodyPr/>
        <a:lstStyle/>
        <a:p>
          <a:endParaRPr lang="en-US"/>
        </a:p>
      </dgm:t>
    </dgm:pt>
    <dgm:pt modelId="{0344A987-D017-415A-8AAF-F6B3E9263208}">
      <dgm:prSet/>
      <dgm:spPr/>
      <dgm:t>
        <a:bodyPr/>
        <a:lstStyle/>
        <a:p>
          <a:r>
            <a:rPr lang="en-US" dirty="0">
              <a:solidFill>
                <a:schemeClr val="tx1"/>
              </a:solidFill>
            </a:rPr>
            <a:t>The term </a:t>
          </a:r>
          <a:r>
            <a:rPr lang="en-US" i="1" dirty="0">
              <a:solidFill>
                <a:schemeClr val="tx1"/>
              </a:solidFill>
            </a:rPr>
            <a:t>postsecondary education and training </a:t>
          </a:r>
          <a:r>
            <a:rPr lang="en-US" dirty="0">
              <a:solidFill>
                <a:schemeClr val="tx1"/>
              </a:solidFill>
            </a:rPr>
            <a:t>includes all these things. </a:t>
          </a:r>
        </a:p>
      </dgm:t>
    </dgm:pt>
    <dgm:pt modelId="{673AE4C1-962E-43BC-BE26-65D5DFDA7886}" type="parTrans" cxnId="{43644939-F5B4-49C7-A887-578742A80306}">
      <dgm:prSet/>
      <dgm:spPr/>
      <dgm:t>
        <a:bodyPr/>
        <a:lstStyle/>
        <a:p>
          <a:endParaRPr lang="en-US"/>
        </a:p>
      </dgm:t>
    </dgm:pt>
    <dgm:pt modelId="{61D856BA-2BF9-4161-A952-98BBA19EDE67}" type="sibTrans" cxnId="{43644939-F5B4-49C7-A887-578742A80306}">
      <dgm:prSet/>
      <dgm:spPr/>
      <dgm:t>
        <a:bodyPr/>
        <a:lstStyle/>
        <a:p>
          <a:endParaRPr lang="en-US"/>
        </a:p>
      </dgm:t>
    </dgm:pt>
    <dgm:pt modelId="{3C16A7BF-E303-4C3C-B35F-ACA233164681}" type="pres">
      <dgm:prSet presAssocID="{F209646A-976A-4D62-889D-79544C1A3123}" presName="diagram" presStyleCnt="0">
        <dgm:presLayoutVars>
          <dgm:dir/>
          <dgm:resizeHandles val="exact"/>
        </dgm:presLayoutVars>
      </dgm:prSet>
      <dgm:spPr/>
    </dgm:pt>
    <dgm:pt modelId="{B5BAB28B-B14D-42EB-AB70-7ABA9F6F77CB}" type="pres">
      <dgm:prSet presAssocID="{648C227C-65EA-42E6-836F-A95F86928A04}" presName="node" presStyleLbl="node1" presStyleIdx="0" presStyleCnt="3">
        <dgm:presLayoutVars>
          <dgm:bulletEnabled val="1"/>
        </dgm:presLayoutVars>
      </dgm:prSet>
      <dgm:spPr/>
    </dgm:pt>
    <dgm:pt modelId="{B55D1A27-CBF7-4CEF-B297-DF5F1DAE16E6}" type="pres">
      <dgm:prSet presAssocID="{2BF58FF9-DD7F-410C-9F58-936FC1EB3DCE}" presName="sibTrans" presStyleCnt="0"/>
      <dgm:spPr/>
    </dgm:pt>
    <dgm:pt modelId="{FADCB23E-B486-4881-9210-534AC2D9D36E}" type="pres">
      <dgm:prSet presAssocID="{554E52A8-ABEF-404F-AFC2-59594C532B07}" presName="node" presStyleLbl="node1" presStyleIdx="1" presStyleCnt="3">
        <dgm:presLayoutVars>
          <dgm:bulletEnabled val="1"/>
        </dgm:presLayoutVars>
      </dgm:prSet>
      <dgm:spPr/>
    </dgm:pt>
    <dgm:pt modelId="{E49E4777-85DF-42EE-8B53-24CD20F980C1}" type="pres">
      <dgm:prSet presAssocID="{B997DD2C-BBE3-4E65-BFC8-47D8811B900E}" presName="sibTrans" presStyleCnt="0"/>
      <dgm:spPr/>
    </dgm:pt>
    <dgm:pt modelId="{D8622567-E924-4A53-A020-EC0884CA334C}" type="pres">
      <dgm:prSet presAssocID="{0344A987-D017-415A-8AAF-F6B3E9263208}" presName="node" presStyleLbl="node1" presStyleIdx="2" presStyleCnt="3">
        <dgm:presLayoutVars>
          <dgm:bulletEnabled val="1"/>
        </dgm:presLayoutVars>
      </dgm:prSet>
      <dgm:spPr/>
    </dgm:pt>
  </dgm:ptLst>
  <dgm:cxnLst>
    <dgm:cxn modelId="{C877AD11-0CA1-4148-9AB3-D207EFDB9B7B}" type="presOf" srcId="{0344A987-D017-415A-8AAF-F6B3E9263208}" destId="{D8622567-E924-4A53-A020-EC0884CA334C}" srcOrd="0" destOrd="0" presId="urn:microsoft.com/office/officeart/2005/8/layout/default"/>
    <dgm:cxn modelId="{1955FD30-4AD7-43E7-82AA-F5B7BD6C73AC}" srcId="{F209646A-976A-4D62-889D-79544C1A3123}" destId="{648C227C-65EA-42E6-836F-A95F86928A04}" srcOrd="0" destOrd="0" parTransId="{AC3FA5EE-505C-4347-8D83-6040E59336B4}" sibTransId="{2BF58FF9-DD7F-410C-9F58-936FC1EB3DCE}"/>
    <dgm:cxn modelId="{43644939-F5B4-49C7-A887-578742A80306}" srcId="{F209646A-976A-4D62-889D-79544C1A3123}" destId="{0344A987-D017-415A-8AAF-F6B3E9263208}" srcOrd="2" destOrd="0" parTransId="{673AE4C1-962E-43BC-BE26-65D5DFDA7886}" sibTransId="{61D856BA-2BF9-4161-A952-98BBA19EDE67}"/>
    <dgm:cxn modelId="{F1520F42-536B-4456-A02B-D64206C3DF35}" type="presOf" srcId="{648C227C-65EA-42E6-836F-A95F86928A04}" destId="{B5BAB28B-B14D-42EB-AB70-7ABA9F6F77CB}" srcOrd="0" destOrd="0" presId="urn:microsoft.com/office/officeart/2005/8/layout/default"/>
    <dgm:cxn modelId="{B622DD66-5293-4844-906D-DFD45E9FBAF8}" type="presOf" srcId="{554E52A8-ABEF-404F-AFC2-59594C532B07}" destId="{FADCB23E-B486-4881-9210-534AC2D9D36E}" srcOrd="0" destOrd="0" presId="urn:microsoft.com/office/officeart/2005/8/layout/default"/>
    <dgm:cxn modelId="{516EFEDA-B403-4FBD-903B-631BE267E7E8}" type="presOf" srcId="{F209646A-976A-4D62-889D-79544C1A3123}" destId="{3C16A7BF-E303-4C3C-B35F-ACA233164681}" srcOrd="0" destOrd="0" presId="urn:microsoft.com/office/officeart/2005/8/layout/default"/>
    <dgm:cxn modelId="{3EA1C4FB-2982-4C85-831A-3AC99B40D1BE}" srcId="{F209646A-976A-4D62-889D-79544C1A3123}" destId="{554E52A8-ABEF-404F-AFC2-59594C532B07}" srcOrd="1" destOrd="0" parTransId="{1F1DC406-1538-42D9-80B4-7339A6F52508}" sibTransId="{B997DD2C-BBE3-4E65-BFC8-47D8811B900E}"/>
    <dgm:cxn modelId="{85803A58-0B3B-4B32-82DB-3FD572A1D241}" type="presParOf" srcId="{3C16A7BF-E303-4C3C-B35F-ACA233164681}" destId="{B5BAB28B-B14D-42EB-AB70-7ABA9F6F77CB}" srcOrd="0" destOrd="0" presId="urn:microsoft.com/office/officeart/2005/8/layout/default"/>
    <dgm:cxn modelId="{7699220E-AF06-4734-8F39-DB120B528ACE}" type="presParOf" srcId="{3C16A7BF-E303-4C3C-B35F-ACA233164681}" destId="{B55D1A27-CBF7-4CEF-B297-DF5F1DAE16E6}" srcOrd="1" destOrd="0" presId="urn:microsoft.com/office/officeart/2005/8/layout/default"/>
    <dgm:cxn modelId="{108EB63A-A5B0-45C3-A99A-F6717925195B}" type="presParOf" srcId="{3C16A7BF-E303-4C3C-B35F-ACA233164681}" destId="{FADCB23E-B486-4881-9210-534AC2D9D36E}" srcOrd="2" destOrd="0" presId="urn:microsoft.com/office/officeart/2005/8/layout/default"/>
    <dgm:cxn modelId="{32EF5956-F435-48FB-BF5D-C3C4710B19CD}" type="presParOf" srcId="{3C16A7BF-E303-4C3C-B35F-ACA233164681}" destId="{E49E4777-85DF-42EE-8B53-24CD20F980C1}" srcOrd="3" destOrd="0" presId="urn:microsoft.com/office/officeart/2005/8/layout/default"/>
    <dgm:cxn modelId="{63BDF049-37CF-49B7-9613-62FC4FBBDBE4}" type="presParOf" srcId="{3C16A7BF-E303-4C3C-B35F-ACA233164681}" destId="{D8622567-E924-4A53-A020-EC0884CA334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5A273-D345-4274-833F-BA387BA64232}"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9AA2D52E-409C-4A85-ABFF-A31CAB5A45E2}" type="pres">
      <dgm:prSet presAssocID="{99E5A273-D345-4274-833F-BA387BA64232}" presName="diagram" presStyleCnt="0">
        <dgm:presLayoutVars>
          <dgm:dir/>
          <dgm:resizeHandles val="exact"/>
        </dgm:presLayoutVars>
      </dgm:prSet>
      <dgm:spPr/>
    </dgm:pt>
  </dgm:ptLst>
  <dgm:cxnLst>
    <dgm:cxn modelId="{F32CA80C-2E79-4A08-A883-D869910C7DA0}" type="presOf" srcId="{99E5A273-D345-4274-833F-BA387BA64232}" destId="{9AA2D52E-409C-4A85-ABFF-A31CAB5A45E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E5A273-D345-4274-833F-BA387BA6423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77D0ECA-FDFA-48BF-BD12-094C66B38B74}">
      <dgm:prSet/>
      <dgm:spPr/>
      <dgm:t>
        <a:bodyPr/>
        <a:lstStyle/>
        <a:p>
          <a:endParaRPr lang="en-US" dirty="0">
            <a:solidFill>
              <a:schemeClr val="tx1"/>
            </a:solidFill>
          </a:endParaRPr>
        </a:p>
      </dgm:t>
    </dgm:pt>
    <dgm:pt modelId="{D5A0F6B5-BE30-4DEE-A725-3E8D42BC9A93}" type="parTrans" cxnId="{D92B1781-305C-4023-A077-A08A11173171}">
      <dgm:prSet/>
      <dgm:spPr/>
      <dgm:t>
        <a:bodyPr/>
        <a:lstStyle/>
        <a:p>
          <a:endParaRPr lang="en-US"/>
        </a:p>
      </dgm:t>
    </dgm:pt>
    <dgm:pt modelId="{11353A2C-52CA-4E11-94DB-7B11572E56C8}" type="sibTrans" cxnId="{D92B1781-305C-4023-A077-A08A11173171}">
      <dgm:prSet/>
      <dgm:spPr/>
      <dgm:t>
        <a:bodyPr/>
        <a:lstStyle/>
        <a:p>
          <a:endParaRPr lang="en-US"/>
        </a:p>
      </dgm:t>
    </dgm:pt>
    <dgm:pt modelId="{DBEE02FF-82E7-493F-96D6-C1422478BB2E}">
      <dgm:prSet/>
      <dgm:spPr/>
      <dgm:t>
        <a:bodyPr/>
        <a:lstStyle/>
        <a:p>
          <a:endParaRPr lang="en-US" dirty="0">
            <a:solidFill>
              <a:schemeClr val="tx1"/>
            </a:solidFill>
          </a:endParaRPr>
        </a:p>
      </dgm:t>
    </dgm:pt>
    <dgm:pt modelId="{C18D8E88-F98B-49B8-9359-3F3946A2ED5D}" type="parTrans" cxnId="{B3137FAD-0B63-4E3E-B16F-E516A1E1DAC2}">
      <dgm:prSet/>
      <dgm:spPr/>
      <dgm:t>
        <a:bodyPr/>
        <a:lstStyle/>
        <a:p>
          <a:endParaRPr lang="en-US"/>
        </a:p>
      </dgm:t>
    </dgm:pt>
    <dgm:pt modelId="{AC907B83-7D1A-4DD8-97B1-06B8E268A292}" type="sibTrans" cxnId="{B3137FAD-0B63-4E3E-B16F-E516A1E1DAC2}">
      <dgm:prSet/>
      <dgm:spPr/>
      <dgm:t>
        <a:bodyPr/>
        <a:lstStyle/>
        <a:p>
          <a:endParaRPr lang="en-US"/>
        </a:p>
      </dgm:t>
    </dgm:pt>
    <dgm:pt modelId="{63A9B077-840C-4A88-B9DE-2BCF95B081F0}">
      <dgm:prSet/>
      <dgm:spPr/>
      <dgm:t>
        <a:bodyPr/>
        <a:lstStyle/>
        <a:p>
          <a:endParaRPr lang="en-US" dirty="0">
            <a:solidFill>
              <a:schemeClr val="tx1"/>
            </a:solidFill>
          </a:endParaRPr>
        </a:p>
      </dgm:t>
    </dgm:pt>
    <dgm:pt modelId="{CF7BB984-F654-4842-A10D-6CAA875FA325}" type="parTrans" cxnId="{87BB53B8-C74A-41EB-9AC1-1D50141DF3B1}">
      <dgm:prSet/>
      <dgm:spPr/>
      <dgm:t>
        <a:bodyPr/>
        <a:lstStyle/>
        <a:p>
          <a:endParaRPr lang="en-US"/>
        </a:p>
      </dgm:t>
    </dgm:pt>
    <dgm:pt modelId="{44883C24-BB3A-4A1D-852F-68CA1777D05C}" type="sibTrans" cxnId="{87BB53B8-C74A-41EB-9AC1-1D50141DF3B1}">
      <dgm:prSet/>
      <dgm:spPr/>
      <dgm:t>
        <a:bodyPr/>
        <a:lstStyle/>
        <a:p>
          <a:endParaRPr lang="en-US"/>
        </a:p>
      </dgm:t>
    </dgm:pt>
    <dgm:pt modelId="{7545162F-D4E0-4BD9-8948-DF77B2C71011}">
      <dgm:prSet/>
      <dgm:spPr/>
      <dgm:t>
        <a:bodyPr/>
        <a:lstStyle/>
        <a:p>
          <a:endParaRPr lang="en-US" dirty="0">
            <a:solidFill>
              <a:schemeClr val="tx1"/>
            </a:solidFill>
          </a:endParaRPr>
        </a:p>
      </dgm:t>
    </dgm:pt>
    <dgm:pt modelId="{8BA32564-711C-4F0E-9A1E-D4B3EC6ABB47}" type="parTrans" cxnId="{ECBFD31B-0FC8-458D-8F4B-441E05537C39}">
      <dgm:prSet/>
      <dgm:spPr/>
      <dgm:t>
        <a:bodyPr/>
        <a:lstStyle/>
        <a:p>
          <a:endParaRPr lang="en-US"/>
        </a:p>
      </dgm:t>
    </dgm:pt>
    <dgm:pt modelId="{BE65D8EC-392E-44E4-A62A-A5FB6C4F951F}" type="sibTrans" cxnId="{ECBFD31B-0FC8-458D-8F4B-441E05537C39}">
      <dgm:prSet/>
      <dgm:spPr/>
      <dgm:t>
        <a:bodyPr/>
        <a:lstStyle/>
        <a:p>
          <a:endParaRPr lang="en-US"/>
        </a:p>
      </dgm:t>
    </dgm:pt>
    <dgm:pt modelId="{CAE4CF85-B435-43FA-A69B-6A0AED9C5598}">
      <dgm:prSet/>
      <dgm:spPr/>
      <dgm:t>
        <a:bodyPr/>
        <a:lstStyle/>
        <a:p>
          <a:r>
            <a:rPr lang="en-US" dirty="0">
              <a:solidFill>
                <a:schemeClr val="tx1"/>
              </a:solidFill>
            </a:rPr>
            <a:t> </a:t>
          </a:r>
        </a:p>
      </dgm:t>
    </dgm:pt>
    <dgm:pt modelId="{BFD9B7F6-2F16-4118-AD5B-928EB114EC5A}" type="parTrans" cxnId="{ABA10BAF-22AE-4207-8C83-969ECBB23971}">
      <dgm:prSet/>
      <dgm:spPr/>
      <dgm:t>
        <a:bodyPr/>
        <a:lstStyle/>
        <a:p>
          <a:endParaRPr lang="en-US"/>
        </a:p>
      </dgm:t>
    </dgm:pt>
    <dgm:pt modelId="{2F248182-D48A-4ADC-87C4-7F1F787B559D}" type="sibTrans" cxnId="{ABA10BAF-22AE-4207-8C83-969ECBB23971}">
      <dgm:prSet/>
      <dgm:spPr/>
      <dgm:t>
        <a:bodyPr/>
        <a:lstStyle/>
        <a:p>
          <a:endParaRPr lang="en-US"/>
        </a:p>
      </dgm:t>
    </dgm:pt>
    <dgm:pt modelId="{7F4F7379-5DB6-42B5-B249-AB490B9F4423}">
      <dgm:prSet/>
      <dgm:spPr/>
      <dgm:t>
        <a:bodyPr/>
        <a:lstStyle/>
        <a:p>
          <a:r>
            <a:rPr lang="en-US" dirty="0">
              <a:solidFill>
                <a:schemeClr val="tx1"/>
              </a:solidFill>
            </a:rPr>
            <a:t> </a:t>
          </a:r>
        </a:p>
      </dgm:t>
    </dgm:pt>
    <dgm:pt modelId="{3C0D50F6-84E8-4A00-8F46-1AFADACEF25C}" type="parTrans" cxnId="{C82A3626-4532-4649-88EE-D38D482CFCCE}">
      <dgm:prSet/>
      <dgm:spPr/>
      <dgm:t>
        <a:bodyPr/>
        <a:lstStyle/>
        <a:p>
          <a:endParaRPr lang="en-US"/>
        </a:p>
      </dgm:t>
    </dgm:pt>
    <dgm:pt modelId="{BB5FC321-12F3-4EAA-8AB0-F988DD28E5C6}" type="sibTrans" cxnId="{C82A3626-4532-4649-88EE-D38D482CFCCE}">
      <dgm:prSet/>
      <dgm:spPr/>
      <dgm:t>
        <a:bodyPr/>
        <a:lstStyle/>
        <a:p>
          <a:endParaRPr lang="en-US"/>
        </a:p>
      </dgm:t>
    </dgm:pt>
    <dgm:pt modelId="{07E74A2B-A339-4A0E-83C6-B1B8C6D8B0EB}">
      <dgm:prSet/>
      <dgm:spPr/>
      <dgm:t>
        <a:bodyPr/>
        <a:lstStyle/>
        <a:p>
          <a:r>
            <a:rPr lang="en-US" dirty="0">
              <a:solidFill>
                <a:schemeClr val="tx1"/>
              </a:solidFill>
            </a:rPr>
            <a:t> </a:t>
          </a:r>
        </a:p>
      </dgm:t>
    </dgm:pt>
    <dgm:pt modelId="{B97738B7-0BAE-46E2-A23A-9EF2D0D33881}" type="parTrans" cxnId="{B6A43F04-CEAC-48AF-97A0-5F565C246442}">
      <dgm:prSet/>
      <dgm:spPr/>
      <dgm:t>
        <a:bodyPr/>
        <a:lstStyle/>
        <a:p>
          <a:endParaRPr lang="en-US"/>
        </a:p>
      </dgm:t>
    </dgm:pt>
    <dgm:pt modelId="{26EF5C8D-377F-4B49-B42A-741E0EEE791D}" type="sibTrans" cxnId="{B6A43F04-CEAC-48AF-97A0-5F565C246442}">
      <dgm:prSet/>
      <dgm:spPr/>
      <dgm:t>
        <a:bodyPr/>
        <a:lstStyle/>
        <a:p>
          <a:endParaRPr lang="en-US"/>
        </a:p>
      </dgm:t>
    </dgm:pt>
    <dgm:pt modelId="{9AA2D52E-409C-4A85-ABFF-A31CAB5A45E2}" type="pres">
      <dgm:prSet presAssocID="{99E5A273-D345-4274-833F-BA387BA64232}" presName="diagram" presStyleCnt="0">
        <dgm:presLayoutVars>
          <dgm:dir/>
          <dgm:resizeHandles val="exact"/>
        </dgm:presLayoutVars>
      </dgm:prSet>
      <dgm:spPr/>
    </dgm:pt>
    <dgm:pt modelId="{D8EA2384-2556-44B8-BA65-D7F095ECB640}" type="pres">
      <dgm:prSet presAssocID="{177D0ECA-FDFA-48BF-BD12-094C66B38B74}" presName="node" presStyleLbl="node1" presStyleIdx="0" presStyleCnt="7" custLinFactNeighborX="-499" custLinFactNeighborY="-1218">
        <dgm:presLayoutVars>
          <dgm:bulletEnabled val="1"/>
        </dgm:presLayoutVars>
      </dgm:prSet>
      <dgm:spPr/>
    </dgm:pt>
    <dgm:pt modelId="{5DAAB71E-C3E2-49CA-900B-3E709B7FD683}" type="pres">
      <dgm:prSet presAssocID="{11353A2C-52CA-4E11-94DB-7B11572E56C8}" presName="sibTrans" presStyleCnt="0"/>
      <dgm:spPr/>
    </dgm:pt>
    <dgm:pt modelId="{432C0CB7-86CE-4952-B805-6B582BB61315}" type="pres">
      <dgm:prSet presAssocID="{DBEE02FF-82E7-493F-96D6-C1422478BB2E}" presName="node" presStyleLbl="node1" presStyleIdx="1" presStyleCnt="7">
        <dgm:presLayoutVars>
          <dgm:bulletEnabled val="1"/>
        </dgm:presLayoutVars>
      </dgm:prSet>
      <dgm:spPr/>
    </dgm:pt>
    <dgm:pt modelId="{7591763F-BD43-4D6D-BEB1-64A331DA9839}" type="pres">
      <dgm:prSet presAssocID="{AC907B83-7D1A-4DD8-97B1-06B8E268A292}" presName="sibTrans" presStyleCnt="0"/>
      <dgm:spPr/>
    </dgm:pt>
    <dgm:pt modelId="{F451C1C4-4D58-44EB-A8D6-31C7C8AD07E3}" type="pres">
      <dgm:prSet presAssocID="{63A9B077-840C-4A88-B9DE-2BCF95B081F0}" presName="node" presStyleLbl="node1" presStyleIdx="2" presStyleCnt="7">
        <dgm:presLayoutVars>
          <dgm:bulletEnabled val="1"/>
        </dgm:presLayoutVars>
      </dgm:prSet>
      <dgm:spPr/>
    </dgm:pt>
    <dgm:pt modelId="{90EBF451-B549-4A63-A839-854F51418F18}" type="pres">
      <dgm:prSet presAssocID="{44883C24-BB3A-4A1D-852F-68CA1777D05C}" presName="sibTrans" presStyleCnt="0"/>
      <dgm:spPr/>
    </dgm:pt>
    <dgm:pt modelId="{179DA8D5-DEAD-4F21-A4CA-D30F1ED052A0}" type="pres">
      <dgm:prSet presAssocID="{7545162F-D4E0-4BD9-8948-DF77B2C71011}" presName="node" presStyleLbl="node1" presStyleIdx="3" presStyleCnt="7">
        <dgm:presLayoutVars>
          <dgm:bulletEnabled val="1"/>
        </dgm:presLayoutVars>
      </dgm:prSet>
      <dgm:spPr/>
    </dgm:pt>
    <dgm:pt modelId="{BFF56140-85D7-433C-AB3B-5F64D965B29B}" type="pres">
      <dgm:prSet presAssocID="{BE65D8EC-392E-44E4-A62A-A5FB6C4F951F}" presName="sibTrans" presStyleCnt="0"/>
      <dgm:spPr/>
    </dgm:pt>
    <dgm:pt modelId="{5C8CB577-65B0-4C42-A78A-1077277E3654}" type="pres">
      <dgm:prSet presAssocID="{CAE4CF85-B435-43FA-A69B-6A0AED9C5598}" presName="node" presStyleLbl="node1" presStyleIdx="4" presStyleCnt="7">
        <dgm:presLayoutVars>
          <dgm:bulletEnabled val="1"/>
        </dgm:presLayoutVars>
      </dgm:prSet>
      <dgm:spPr/>
    </dgm:pt>
    <dgm:pt modelId="{D4BC70A0-4F66-4AFF-9400-B82BB00F583E}" type="pres">
      <dgm:prSet presAssocID="{2F248182-D48A-4ADC-87C4-7F1F787B559D}" presName="sibTrans" presStyleCnt="0"/>
      <dgm:spPr/>
    </dgm:pt>
    <dgm:pt modelId="{EE440E18-E66C-4122-9151-AE2CD3886AB7}" type="pres">
      <dgm:prSet presAssocID="{7F4F7379-5DB6-42B5-B249-AB490B9F4423}" presName="node" presStyleLbl="node1" presStyleIdx="5" presStyleCnt="7">
        <dgm:presLayoutVars>
          <dgm:bulletEnabled val="1"/>
        </dgm:presLayoutVars>
      </dgm:prSet>
      <dgm:spPr/>
    </dgm:pt>
    <dgm:pt modelId="{29CC4F0A-4609-46D7-834F-AA6D5D256664}" type="pres">
      <dgm:prSet presAssocID="{BB5FC321-12F3-4EAA-8AB0-F988DD28E5C6}" presName="sibTrans" presStyleCnt="0"/>
      <dgm:spPr/>
    </dgm:pt>
    <dgm:pt modelId="{8886635E-45E4-4045-916E-092EEE29A0EE}" type="pres">
      <dgm:prSet presAssocID="{07E74A2B-A339-4A0E-83C6-B1B8C6D8B0EB}" presName="node" presStyleLbl="node1" presStyleIdx="6" presStyleCnt="7">
        <dgm:presLayoutVars>
          <dgm:bulletEnabled val="1"/>
        </dgm:presLayoutVars>
      </dgm:prSet>
      <dgm:spPr/>
    </dgm:pt>
  </dgm:ptLst>
  <dgm:cxnLst>
    <dgm:cxn modelId="{B6A43F04-CEAC-48AF-97A0-5F565C246442}" srcId="{99E5A273-D345-4274-833F-BA387BA64232}" destId="{07E74A2B-A339-4A0E-83C6-B1B8C6D8B0EB}" srcOrd="6" destOrd="0" parTransId="{B97738B7-0BAE-46E2-A23A-9EF2D0D33881}" sibTransId="{26EF5C8D-377F-4B49-B42A-741E0EEE791D}"/>
    <dgm:cxn modelId="{F32CA80C-2E79-4A08-A883-D869910C7DA0}" type="presOf" srcId="{99E5A273-D345-4274-833F-BA387BA64232}" destId="{9AA2D52E-409C-4A85-ABFF-A31CAB5A45E2}" srcOrd="0" destOrd="0" presId="urn:microsoft.com/office/officeart/2005/8/layout/default"/>
    <dgm:cxn modelId="{ECBFD31B-0FC8-458D-8F4B-441E05537C39}" srcId="{99E5A273-D345-4274-833F-BA387BA64232}" destId="{7545162F-D4E0-4BD9-8948-DF77B2C71011}" srcOrd="3" destOrd="0" parTransId="{8BA32564-711C-4F0E-9A1E-D4B3EC6ABB47}" sibTransId="{BE65D8EC-392E-44E4-A62A-A5FB6C4F951F}"/>
    <dgm:cxn modelId="{86FA4A1D-A66C-474B-9214-62D88D8183A9}" type="presOf" srcId="{63A9B077-840C-4A88-B9DE-2BCF95B081F0}" destId="{F451C1C4-4D58-44EB-A8D6-31C7C8AD07E3}" srcOrd="0" destOrd="0" presId="urn:microsoft.com/office/officeart/2005/8/layout/default"/>
    <dgm:cxn modelId="{C82A3626-4532-4649-88EE-D38D482CFCCE}" srcId="{99E5A273-D345-4274-833F-BA387BA64232}" destId="{7F4F7379-5DB6-42B5-B249-AB490B9F4423}" srcOrd="5" destOrd="0" parTransId="{3C0D50F6-84E8-4A00-8F46-1AFADACEF25C}" sibTransId="{BB5FC321-12F3-4EAA-8AB0-F988DD28E5C6}"/>
    <dgm:cxn modelId="{B0ED6661-B6BD-45A8-8B0D-CD643F36BBA7}" type="presOf" srcId="{177D0ECA-FDFA-48BF-BD12-094C66B38B74}" destId="{D8EA2384-2556-44B8-BA65-D7F095ECB640}" srcOrd="0" destOrd="0" presId="urn:microsoft.com/office/officeart/2005/8/layout/default"/>
    <dgm:cxn modelId="{E6728967-EDAD-4C62-A151-655B81328B48}" type="presOf" srcId="{07E74A2B-A339-4A0E-83C6-B1B8C6D8B0EB}" destId="{8886635E-45E4-4045-916E-092EEE29A0EE}" srcOrd="0" destOrd="0" presId="urn:microsoft.com/office/officeart/2005/8/layout/default"/>
    <dgm:cxn modelId="{D92B1781-305C-4023-A077-A08A11173171}" srcId="{99E5A273-D345-4274-833F-BA387BA64232}" destId="{177D0ECA-FDFA-48BF-BD12-094C66B38B74}" srcOrd="0" destOrd="0" parTransId="{D5A0F6B5-BE30-4DEE-A725-3E8D42BC9A93}" sibTransId="{11353A2C-52CA-4E11-94DB-7B11572E56C8}"/>
    <dgm:cxn modelId="{51352891-BF13-42BC-9779-BE5C9F4C501A}" type="presOf" srcId="{7F4F7379-5DB6-42B5-B249-AB490B9F4423}" destId="{EE440E18-E66C-4122-9151-AE2CD3886AB7}" srcOrd="0" destOrd="0" presId="urn:microsoft.com/office/officeart/2005/8/layout/default"/>
    <dgm:cxn modelId="{1C1620A6-1C82-4207-BD1A-820E85AF39E9}" type="presOf" srcId="{CAE4CF85-B435-43FA-A69B-6A0AED9C5598}" destId="{5C8CB577-65B0-4C42-A78A-1077277E3654}" srcOrd="0" destOrd="0" presId="urn:microsoft.com/office/officeart/2005/8/layout/default"/>
    <dgm:cxn modelId="{B3137FAD-0B63-4E3E-B16F-E516A1E1DAC2}" srcId="{99E5A273-D345-4274-833F-BA387BA64232}" destId="{DBEE02FF-82E7-493F-96D6-C1422478BB2E}" srcOrd="1" destOrd="0" parTransId="{C18D8E88-F98B-49B8-9359-3F3946A2ED5D}" sibTransId="{AC907B83-7D1A-4DD8-97B1-06B8E268A292}"/>
    <dgm:cxn modelId="{ABA10BAF-22AE-4207-8C83-969ECBB23971}" srcId="{99E5A273-D345-4274-833F-BA387BA64232}" destId="{CAE4CF85-B435-43FA-A69B-6A0AED9C5598}" srcOrd="4" destOrd="0" parTransId="{BFD9B7F6-2F16-4118-AD5B-928EB114EC5A}" sibTransId="{2F248182-D48A-4ADC-87C4-7F1F787B559D}"/>
    <dgm:cxn modelId="{87BB53B8-C74A-41EB-9AC1-1D50141DF3B1}" srcId="{99E5A273-D345-4274-833F-BA387BA64232}" destId="{63A9B077-840C-4A88-B9DE-2BCF95B081F0}" srcOrd="2" destOrd="0" parTransId="{CF7BB984-F654-4842-A10D-6CAA875FA325}" sibTransId="{44883C24-BB3A-4A1D-852F-68CA1777D05C}"/>
    <dgm:cxn modelId="{C080F3B8-5F39-40BD-A095-EFC08B951851}" type="presOf" srcId="{7545162F-D4E0-4BD9-8948-DF77B2C71011}" destId="{179DA8D5-DEAD-4F21-A4CA-D30F1ED052A0}" srcOrd="0" destOrd="0" presId="urn:microsoft.com/office/officeart/2005/8/layout/default"/>
    <dgm:cxn modelId="{69CF4CF5-ED2F-4196-A31E-6425E754B727}" type="presOf" srcId="{DBEE02FF-82E7-493F-96D6-C1422478BB2E}" destId="{432C0CB7-86CE-4952-B805-6B582BB61315}" srcOrd="0" destOrd="0" presId="urn:microsoft.com/office/officeart/2005/8/layout/default"/>
    <dgm:cxn modelId="{A12ED064-BEB0-4ED8-86B7-86F06BE9321F}" type="presParOf" srcId="{9AA2D52E-409C-4A85-ABFF-A31CAB5A45E2}" destId="{D8EA2384-2556-44B8-BA65-D7F095ECB640}" srcOrd="0" destOrd="0" presId="urn:microsoft.com/office/officeart/2005/8/layout/default"/>
    <dgm:cxn modelId="{0D6DB59F-3299-4AF5-A121-BE086968BC6F}" type="presParOf" srcId="{9AA2D52E-409C-4A85-ABFF-A31CAB5A45E2}" destId="{5DAAB71E-C3E2-49CA-900B-3E709B7FD683}" srcOrd="1" destOrd="0" presId="urn:microsoft.com/office/officeart/2005/8/layout/default"/>
    <dgm:cxn modelId="{69751CC0-7832-46D2-8CE9-3575CE134E7D}" type="presParOf" srcId="{9AA2D52E-409C-4A85-ABFF-A31CAB5A45E2}" destId="{432C0CB7-86CE-4952-B805-6B582BB61315}" srcOrd="2" destOrd="0" presId="urn:microsoft.com/office/officeart/2005/8/layout/default"/>
    <dgm:cxn modelId="{FDE43FCB-2489-41EE-BA5D-34E840317BD5}" type="presParOf" srcId="{9AA2D52E-409C-4A85-ABFF-A31CAB5A45E2}" destId="{7591763F-BD43-4D6D-BEB1-64A331DA9839}" srcOrd="3" destOrd="0" presId="urn:microsoft.com/office/officeart/2005/8/layout/default"/>
    <dgm:cxn modelId="{DB8FC993-13AA-4E99-A8FA-9F4E62C6455E}" type="presParOf" srcId="{9AA2D52E-409C-4A85-ABFF-A31CAB5A45E2}" destId="{F451C1C4-4D58-44EB-A8D6-31C7C8AD07E3}" srcOrd="4" destOrd="0" presId="urn:microsoft.com/office/officeart/2005/8/layout/default"/>
    <dgm:cxn modelId="{5D6C0ED3-8048-48B4-8BDA-6F773273EF14}" type="presParOf" srcId="{9AA2D52E-409C-4A85-ABFF-A31CAB5A45E2}" destId="{90EBF451-B549-4A63-A839-854F51418F18}" srcOrd="5" destOrd="0" presId="urn:microsoft.com/office/officeart/2005/8/layout/default"/>
    <dgm:cxn modelId="{98F1E6E0-049C-4074-85D1-D8570809DD26}" type="presParOf" srcId="{9AA2D52E-409C-4A85-ABFF-A31CAB5A45E2}" destId="{179DA8D5-DEAD-4F21-A4CA-D30F1ED052A0}" srcOrd="6" destOrd="0" presId="urn:microsoft.com/office/officeart/2005/8/layout/default"/>
    <dgm:cxn modelId="{E702DB2A-DF51-4DA0-84C0-1A81FD5E6718}" type="presParOf" srcId="{9AA2D52E-409C-4A85-ABFF-A31CAB5A45E2}" destId="{BFF56140-85D7-433C-AB3B-5F64D965B29B}" srcOrd="7" destOrd="0" presId="urn:microsoft.com/office/officeart/2005/8/layout/default"/>
    <dgm:cxn modelId="{D8CE0735-4E5E-4A6D-84F0-059DB9F5106D}" type="presParOf" srcId="{9AA2D52E-409C-4A85-ABFF-A31CAB5A45E2}" destId="{5C8CB577-65B0-4C42-A78A-1077277E3654}" srcOrd="8" destOrd="0" presId="urn:microsoft.com/office/officeart/2005/8/layout/default"/>
    <dgm:cxn modelId="{A8362F96-45CC-44E0-BFD2-E7CE4F49E97A}" type="presParOf" srcId="{9AA2D52E-409C-4A85-ABFF-A31CAB5A45E2}" destId="{D4BC70A0-4F66-4AFF-9400-B82BB00F583E}" srcOrd="9" destOrd="0" presId="urn:microsoft.com/office/officeart/2005/8/layout/default"/>
    <dgm:cxn modelId="{98E5DD3E-1B5D-4A0B-8198-DF1BE1E10846}" type="presParOf" srcId="{9AA2D52E-409C-4A85-ABFF-A31CAB5A45E2}" destId="{EE440E18-E66C-4122-9151-AE2CD3886AB7}" srcOrd="10" destOrd="0" presId="urn:microsoft.com/office/officeart/2005/8/layout/default"/>
    <dgm:cxn modelId="{F475BA4F-407F-4625-839D-01A20449C6D8}" type="presParOf" srcId="{9AA2D52E-409C-4A85-ABFF-A31CAB5A45E2}" destId="{29CC4F0A-4609-46D7-834F-AA6D5D256664}" srcOrd="11" destOrd="0" presId="urn:microsoft.com/office/officeart/2005/8/layout/default"/>
    <dgm:cxn modelId="{3C4B6154-60CF-4CED-93EC-D30C183B09EE}" type="presParOf" srcId="{9AA2D52E-409C-4A85-ABFF-A31CAB5A45E2}" destId="{8886635E-45E4-4045-916E-092EEE29A0E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E5A273-D345-4274-833F-BA387BA6423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77D0ECA-FDFA-48BF-BD12-094C66B38B74}">
      <dgm:prSet/>
      <dgm:spPr/>
      <dgm:t>
        <a:bodyPr/>
        <a:lstStyle/>
        <a:p>
          <a:r>
            <a:rPr lang="en-US" dirty="0">
              <a:solidFill>
                <a:schemeClr val="tx1"/>
              </a:solidFill>
            </a:rPr>
            <a:t>Prepare for College</a:t>
          </a:r>
        </a:p>
      </dgm:t>
    </dgm:pt>
    <dgm:pt modelId="{D5A0F6B5-BE30-4DEE-A725-3E8D42BC9A93}" type="parTrans" cxnId="{D92B1781-305C-4023-A077-A08A11173171}">
      <dgm:prSet/>
      <dgm:spPr/>
      <dgm:t>
        <a:bodyPr/>
        <a:lstStyle/>
        <a:p>
          <a:endParaRPr lang="en-US"/>
        </a:p>
      </dgm:t>
    </dgm:pt>
    <dgm:pt modelId="{11353A2C-52CA-4E11-94DB-7B11572E56C8}" type="sibTrans" cxnId="{D92B1781-305C-4023-A077-A08A11173171}">
      <dgm:prSet/>
      <dgm:spPr/>
      <dgm:t>
        <a:bodyPr/>
        <a:lstStyle/>
        <a:p>
          <a:endParaRPr lang="en-US"/>
        </a:p>
      </dgm:t>
    </dgm:pt>
    <dgm:pt modelId="{D0BF039A-96D4-46D2-8877-9097BB8E6D2D}">
      <dgm:prSet/>
      <dgm:spPr/>
      <dgm:t>
        <a:bodyPr/>
        <a:lstStyle/>
        <a:p>
          <a:r>
            <a:rPr lang="en-US" dirty="0">
              <a:solidFill>
                <a:schemeClr val="tx1"/>
              </a:solidFill>
            </a:rPr>
            <a:t>Explore Pathways</a:t>
          </a:r>
        </a:p>
      </dgm:t>
    </dgm:pt>
    <dgm:pt modelId="{6820EC3D-A8B7-4ED2-9658-A22A5A82D683}" type="parTrans" cxnId="{63D430F6-1771-44CC-89AD-CA319F7C3619}">
      <dgm:prSet/>
      <dgm:spPr/>
      <dgm:t>
        <a:bodyPr/>
        <a:lstStyle/>
        <a:p>
          <a:endParaRPr lang="en-US"/>
        </a:p>
      </dgm:t>
    </dgm:pt>
    <dgm:pt modelId="{54D06771-AEC6-4308-BC72-1A67DA80BA69}" type="sibTrans" cxnId="{63D430F6-1771-44CC-89AD-CA319F7C3619}">
      <dgm:prSet/>
      <dgm:spPr/>
      <dgm:t>
        <a:bodyPr/>
        <a:lstStyle/>
        <a:p>
          <a:endParaRPr lang="en-US"/>
        </a:p>
      </dgm:t>
    </dgm:pt>
    <dgm:pt modelId="{F75C3F1C-BE69-4532-A51D-39C7804CFD10}">
      <dgm:prSet/>
      <dgm:spPr/>
      <dgm:t>
        <a:bodyPr/>
        <a:lstStyle/>
        <a:p>
          <a:r>
            <a:rPr lang="en-US" dirty="0">
              <a:solidFill>
                <a:schemeClr val="tx1"/>
              </a:solidFill>
            </a:rPr>
            <a:t>Visit a Campus</a:t>
          </a:r>
        </a:p>
      </dgm:t>
    </dgm:pt>
    <dgm:pt modelId="{A3616FAD-DA47-43EB-B667-36D99A41A12D}" type="parTrans" cxnId="{A65B7B94-A610-4E1F-8F15-2D4F3882010B}">
      <dgm:prSet/>
      <dgm:spPr/>
      <dgm:t>
        <a:bodyPr/>
        <a:lstStyle/>
        <a:p>
          <a:endParaRPr lang="en-US"/>
        </a:p>
      </dgm:t>
    </dgm:pt>
    <dgm:pt modelId="{945E52B2-7190-4136-A670-201E9A147B3D}" type="sibTrans" cxnId="{A65B7B94-A610-4E1F-8F15-2D4F3882010B}">
      <dgm:prSet/>
      <dgm:spPr/>
      <dgm:t>
        <a:bodyPr/>
        <a:lstStyle/>
        <a:p>
          <a:endParaRPr lang="en-US"/>
        </a:p>
      </dgm:t>
    </dgm:pt>
    <dgm:pt modelId="{DDBD2DD3-1C7C-4D61-9C8A-5295C384BECC}">
      <dgm:prSet/>
      <dgm:spPr/>
      <dgm:t>
        <a:bodyPr/>
        <a:lstStyle/>
        <a:p>
          <a:r>
            <a:rPr lang="en-US" dirty="0">
              <a:solidFill>
                <a:schemeClr val="tx1"/>
              </a:solidFill>
            </a:rPr>
            <a:t>Prepare for Exams</a:t>
          </a:r>
        </a:p>
      </dgm:t>
    </dgm:pt>
    <dgm:pt modelId="{A130486F-46B7-4FA3-9B24-4C9951AB6D8E}" type="parTrans" cxnId="{4F88B319-ED97-4B09-8EF9-43CDEF9BAB74}">
      <dgm:prSet/>
      <dgm:spPr/>
      <dgm:t>
        <a:bodyPr/>
        <a:lstStyle/>
        <a:p>
          <a:endParaRPr lang="en-US"/>
        </a:p>
      </dgm:t>
    </dgm:pt>
    <dgm:pt modelId="{95E361D9-5024-4249-802B-9871537AD86E}" type="sibTrans" cxnId="{4F88B319-ED97-4B09-8EF9-43CDEF9BAB74}">
      <dgm:prSet/>
      <dgm:spPr/>
      <dgm:t>
        <a:bodyPr/>
        <a:lstStyle/>
        <a:p>
          <a:endParaRPr lang="en-US"/>
        </a:p>
      </dgm:t>
    </dgm:pt>
    <dgm:pt modelId="{49C86FBE-8D42-43A4-94D6-AF37D49AC857}">
      <dgm:prSet/>
      <dgm:spPr/>
      <dgm:t>
        <a:bodyPr/>
        <a:lstStyle/>
        <a:p>
          <a:r>
            <a:rPr lang="en-US" dirty="0">
              <a:solidFill>
                <a:schemeClr val="tx1"/>
              </a:solidFill>
            </a:rPr>
            <a:t>Apply to College</a:t>
          </a:r>
        </a:p>
      </dgm:t>
    </dgm:pt>
    <dgm:pt modelId="{8EE1BD0C-FE9D-432A-BB6D-C6E4F7F57E5E}" type="parTrans" cxnId="{99D15143-F0B0-47B2-8020-3DB6564E82A1}">
      <dgm:prSet/>
      <dgm:spPr/>
      <dgm:t>
        <a:bodyPr/>
        <a:lstStyle/>
        <a:p>
          <a:endParaRPr lang="en-US"/>
        </a:p>
      </dgm:t>
    </dgm:pt>
    <dgm:pt modelId="{140D464C-2F1A-4D85-A3AB-2933B9767583}" type="sibTrans" cxnId="{99D15143-F0B0-47B2-8020-3DB6564E82A1}">
      <dgm:prSet/>
      <dgm:spPr/>
      <dgm:t>
        <a:bodyPr/>
        <a:lstStyle/>
        <a:p>
          <a:endParaRPr lang="en-US"/>
        </a:p>
      </dgm:t>
    </dgm:pt>
    <dgm:pt modelId="{1A7F4472-4CC5-4FC4-B9ED-3FCABC3F1376}">
      <dgm:prSet/>
      <dgm:spPr/>
      <dgm:t>
        <a:bodyPr/>
        <a:lstStyle/>
        <a:p>
          <a:r>
            <a:rPr lang="en-US" dirty="0">
              <a:solidFill>
                <a:schemeClr val="tx1"/>
              </a:solidFill>
            </a:rPr>
            <a:t>Pay for College</a:t>
          </a:r>
        </a:p>
      </dgm:t>
    </dgm:pt>
    <dgm:pt modelId="{A852D176-DB31-4FCD-BAC8-72A469EF9B5B}" type="parTrans" cxnId="{37AE8C34-C685-43F3-8830-61DC33CCF8B1}">
      <dgm:prSet/>
      <dgm:spPr/>
      <dgm:t>
        <a:bodyPr/>
        <a:lstStyle/>
        <a:p>
          <a:endParaRPr lang="en-US"/>
        </a:p>
      </dgm:t>
    </dgm:pt>
    <dgm:pt modelId="{AA340268-0924-4594-9171-F80123826F59}" type="sibTrans" cxnId="{37AE8C34-C685-43F3-8830-61DC33CCF8B1}">
      <dgm:prSet/>
      <dgm:spPr/>
      <dgm:t>
        <a:bodyPr/>
        <a:lstStyle/>
        <a:p>
          <a:endParaRPr lang="en-US"/>
        </a:p>
      </dgm:t>
    </dgm:pt>
    <dgm:pt modelId="{29553EC8-EF37-4838-88BF-84A7916E46D9}">
      <dgm:prSet/>
      <dgm:spPr/>
      <dgm:t>
        <a:bodyPr/>
        <a:lstStyle/>
        <a:p>
          <a:r>
            <a:rPr lang="en-US" dirty="0">
              <a:solidFill>
                <a:schemeClr val="tx1"/>
              </a:solidFill>
            </a:rPr>
            <a:t>Search for Scholarships</a:t>
          </a:r>
        </a:p>
      </dgm:t>
    </dgm:pt>
    <dgm:pt modelId="{B84C46EB-B7F9-437F-BC84-AD9C22C2D9E3}" type="parTrans" cxnId="{1E756694-8C23-4B40-B8AD-042627646DD2}">
      <dgm:prSet/>
      <dgm:spPr/>
      <dgm:t>
        <a:bodyPr/>
        <a:lstStyle/>
        <a:p>
          <a:endParaRPr lang="en-US"/>
        </a:p>
      </dgm:t>
    </dgm:pt>
    <dgm:pt modelId="{4A51C10B-33F9-4D0E-91B5-C967CABE4E1D}" type="sibTrans" cxnId="{1E756694-8C23-4B40-B8AD-042627646DD2}">
      <dgm:prSet/>
      <dgm:spPr/>
      <dgm:t>
        <a:bodyPr/>
        <a:lstStyle/>
        <a:p>
          <a:endParaRPr lang="en-US"/>
        </a:p>
      </dgm:t>
    </dgm:pt>
    <dgm:pt modelId="{4E60ED07-EAF6-41DF-82D7-7D4B03C39D7D}">
      <dgm:prSet/>
      <dgm:spPr/>
      <dgm:t>
        <a:bodyPr/>
        <a:lstStyle/>
        <a:p>
          <a:r>
            <a:rPr lang="en-US" dirty="0">
              <a:solidFill>
                <a:schemeClr val="tx1"/>
              </a:solidFill>
            </a:rPr>
            <a:t>Build a Support System/Transition After HS</a:t>
          </a:r>
        </a:p>
      </dgm:t>
    </dgm:pt>
    <dgm:pt modelId="{6458C6A5-44E7-4303-AE49-9ACACDD65803}" type="parTrans" cxnId="{06D48C9C-5233-4CE5-A62C-B5C9A31A786C}">
      <dgm:prSet/>
      <dgm:spPr/>
      <dgm:t>
        <a:bodyPr/>
        <a:lstStyle/>
        <a:p>
          <a:endParaRPr lang="en-US"/>
        </a:p>
      </dgm:t>
    </dgm:pt>
    <dgm:pt modelId="{ECD88759-FFE6-4067-BB83-C758D57F5AF9}" type="sibTrans" cxnId="{06D48C9C-5233-4CE5-A62C-B5C9A31A786C}">
      <dgm:prSet/>
      <dgm:spPr/>
      <dgm:t>
        <a:bodyPr/>
        <a:lstStyle/>
        <a:p>
          <a:endParaRPr lang="en-US"/>
        </a:p>
      </dgm:t>
    </dgm:pt>
    <dgm:pt modelId="{9AA2D52E-409C-4A85-ABFF-A31CAB5A45E2}" type="pres">
      <dgm:prSet presAssocID="{99E5A273-D345-4274-833F-BA387BA64232}" presName="diagram" presStyleCnt="0">
        <dgm:presLayoutVars>
          <dgm:dir/>
          <dgm:resizeHandles val="exact"/>
        </dgm:presLayoutVars>
      </dgm:prSet>
      <dgm:spPr/>
    </dgm:pt>
    <dgm:pt modelId="{D8EA2384-2556-44B8-BA65-D7F095ECB640}" type="pres">
      <dgm:prSet presAssocID="{177D0ECA-FDFA-48BF-BD12-094C66B38B74}" presName="node" presStyleLbl="node1" presStyleIdx="0" presStyleCnt="8" custLinFactNeighborX="-499" custLinFactNeighborY="-1218">
        <dgm:presLayoutVars>
          <dgm:bulletEnabled val="1"/>
        </dgm:presLayoutVars>
      </dgm:prSet>
      <dgm:spPr/>
    </dgm:pt>
    <dgm:pt modelId="{5DAAB71E-C3E2-49CA-900B-3E709B7FD683}" type="pres">
      <dgm:prSet presAssocID="{11353A2C-52CA-4E11-94DB-7B11572E56C8}" presName="sibTrans" presStyleCnt="0"/>
      <dgm:spPr/>
    </dgm:pt>
    <dgm:pt modelId="{7DCF51A7-B487-4906-8E23-5714D91E23CB}" type="pres">
      <dgm:prSet presAssocID="{D0BF039A-96D4-46D2-8877-9097BB8E6D2D}" presName="node" presStyleLbl="node1" presStyleIdx="1" presStyleCnt="8">
        <dgm:presLayoutVars>
          <dgm:bulletEnabled val="1"/>
        </dgm:presLayoutVars>
      </dgm:prSet>
      <dgm:spPr/>
    </dgm:pt>
    <dgm:pt modelId="{F5EFE7CD-6649-4B94-8D46-BAD600CBB69F}" type="pres">
      <dgm:prSet presAssocID="{54D06771-AEC6-4308-BC72-1A67DA80BA69}" presName="sibTrans" presStyleCnt="0"/>
      <dgm:spPr/>
    </dgm:pt>
    <dgm:pt modelId="{10A41136-03D9-4286-B0B6-CFA7F5CCA9A3}" type="pres">
      <dgm:prSet presAssocID="{F75C3F1C-BE69-4532-A51D-39C7804CFD10}" presName="node" presStyleLbl="node1" presStyleIdx="2" presStyleCnt="8">
        <dgm:presLayoutVars>
          <dgm:bulletEnabled val="1"/>
        </dgm:presLayoutVars>
      </dgm:prSet>
      <dgm:spPr/>
    </dgm:pt>
    <dgm:pt modelId="{00053470-68DE-4591-B975-12D139D4D8CB}" type="pres">
      <dgm:prSet presAssocID="{945E52B2-7190-4136-A670-201E9A147B3D}" presName="sibTrans" presStyleCnt="0"/>
      <dgm:spPr/>
    </dgm:pt>
    <dgm:pt modelId="{7E200F51-56E5-4903-95FF-3C149AFB790A}" type="pres">
      <dgm:prSet presAssocID="{DDBD2DD3-1C7C-4D61-9C8A-5295C384BECC}" presName="node" presStyleLbl="node1" presStyleIdx="3" presStyleCnt="8">
        <dgm:presLayoutVars>
          <dgm:bulletEnabled val="1"/>
        </dgm:presLayoutVars>
      </dgm:prSet>
      <dgm:spPr/>
    </dgm:pt>
    <dgm:pt modelId="{29A04D61-8C37-47DF-9A40-9F97FFAB27AA}" type="pres">
      <dgm:prSet presAssocID="{95E361D9-5024-4249-802B-9871537AD86E}" presName="sibTrans" presStyleCnt="0"/>
      <dgm:spPr/>
    </dgm:pt>
    <dgm:pt modelId="{5A92BD89-F41C-4C00-BC45-96445F6F54E4}" type="pres">
      <dgm:prSet presAssocID="{49C86FBE-8D42-43A4-94D6-AF37D49AC857}" presName="node" presStyleLbl="node1" presStyleIdx="4" presStyleCnt="8">
        <dgm:presLayoutVars>
          <dgm:bulletEnabled val="1"/>
        </dgm:presLayoutVars>
      </dgm:prSet>
      <dgm:spPr/>
    </dgm:pt>
    <dgm:pt modelId="{04625358-25C0-4985-87A4-3A56DB8D3360}" type="pres">
      <dgm:prSet presAssocID="{140D464C-2F1A-4D85-A3AB-2933B9767583}" presName="sibTrans" presStyleCnt="0"/>
      <dgm:spPr/>
    </dgm:pt>
    <dgm:pt modelId="{2C9832FE-A405-4BF2-BDCF-293815C4D0D4}" type="pres">
      <dgm:prSet presAssocID="{1A7F4472-4CC5-4FC4-B9ED-3FCABC3F1376}" presName="node" presStyleLbl="node1" presStyleIdx="5" presStyleCnt="8">
        <dgm:presLayoutVars>
          <dgm:bulletEnabled val="1"/>
        </dgm:presLayoutVars>
      </dgm:prSet>
      <dgm:spPr/>
    </dgm:pt>
    <dgm:pt modelId="{1B476372-B464-439B-BC99-8E4C4D1846B4}" type="pres">
      <dgm:prSet presAssocID="{AA340268-0924-4594-9171-F80123826F59}" presName="sibTrans" presStyleCnt="0"/>
      <dgm:spPr/>
    </dgm:pt>
    <dgm:pt modelId="{19DF332B-F14E-4BC6-9421-A12313692C6E}" type="pres">
      <dgm:prSet presAssocID="{29553EC8-EF37-4838-88BF-84A7916E46D9}" presName="node" presStyleLbl="node1" presStyleIdx="6" presStyleCnt="8">
        <dgm:presLayoutVars>
          <dgm:bulletEnabled val="1"/>
        </dgm:presLayoutVars>
      </dgm:prSet>
      <dgm:spPr/>
    </dgm:pt>
    <dgm:pt modelId="{0880C40A-79A7-44AC-ABD3-CA3E0648EC59}" type="pres">
      <dgm:prSet presAssocID="{4A51C10B-33F9-4D0E-91B5-C967CABE4E1D}" presName="sibTrans" presStyleCnt="0"/>
      <dgm:spPr/>
    </dgm:pt>
    <dgm:pt modelId="{2E0A9B9D-B678-4DFD-9B04-A79EC4EE85E4}" type="pres">
      <dgm:prSet presAssocID="{4E60ED07-EAF6-41DF-82D7-7D4B03C39D7D}" presName="node" presStyleLbl="node1" presStyleIdx="7" presStyleCnt="8">
        <dgm:presLayoutVars>
          <dgm:bulletEnabled val="1"/>
        </dgm:presLayoutVars>
      </dgm:prSet>
      <dgm:spPr/>
    </dgm:pt>
  </dgm:ptLst>
  <dgm:cxnLst>
    <dgm:cxn modelId="{F32CA80C-2E79-4A08-A883-D869910C7DA0}" type="presOf" srcId="{99E5A273-D345-4274-833F-BA387BA64232}" destId="{9AA2D52E-409C-4A85-ABFF-A31CAB5A45E2}" srcOrd="0" destOrd="0" presId="urn:microsoft.com/office/officeart/2005/8/layout/default"/>
    <dgm:cxn modelId="{DA15C215-26EF-4683-9077-15B360AC918D}" type="presOf" srcId="{29553EC8-EF37-4838-88BF-84A7916E46D9}" destId="{19DF332B-F14E-4BC6-9421-A12313692C6E}" srcOrd="0" destOrd="0" presId="urn:microsoft.com/office/officeart/2005/8/layout/default"/>
    <dgm:cxn modelId="{4F88B319-ED97-4B09-8EF9-43CDEF9BAB74}" srcId="{99E5A273-D345-4274-833F-BA387BA64232}" destId="{DDBD2DD3-1C7C-4D61-9C8A-5295C384BECC}" srcOrd="3" destOrd="0" parTransId="{A130486F-46B7-4FA3-9B24-4C9951AB6D8E}" sibTransId="{95E361D9-5024-4249-802B-9871537AD86E}"/>
    <dgm:cxn modelId="{37AE8C34-C685-43F3-8830-61DC33CCF8B1}" srcId="{99E5A273-D345-4274-833F-BA387BA64232}" destId="{1A7F4472-4CC5-4FC4-B9ED-3FCABC3F1376}" srcOrd="5" destOrd="0" parTransId="{A852D176-DB31-4FCD-BAC8-72A469EF9B5B}" sibTransId="{AA340268-0924-4594-9171-F80123826F59}"/>
    <dgm:cxn modelId="{29CA1D40-A0F1-4534-8C28-539A9990211C}" type="presOf" srcId="{1A7F4472-4CC5-4FC4-B9ED-3FCABC3F1376}" destId="{2C9832FE-A405-4BF2-BDCF-293815C4D0D4}" srcOrd="0" destOrd="0" presId="urn:microsoft.com/office/officeart/2005/8/layout/default"/>
    <dgm:cxn modelId="{B0ED6661-B6BD-45A8-8B0D-CD643F36BBA7}" type="presOf" srcId="{177D0ECA-FDFA-48BF-BD12-094C66B38B74}" destId="{D8EA2384-2556-44B8-BA65-D7F095ECB640}" srcOrd="0" destOrd="0" presId="urn:microsoft.com/office/officeart/2005/8/layout/default"/>
    <dgm:cxn modelId="{5EB7BA41-87ED-478A-8AAF-A98D8472CFA5}" type="presOf" srcId="{49C86FBE-8D42-43A4-94D6-AF37D49AC857}" destId="{5A92BD89-F41C-4C00-BC45-96445F6F54E4}" srcOrd="0" destOrd="0" presId="urn:microsoft.com/office/officeart/2005/8/layout/default"/>
    <dgm:cxn modelId="{99D15143-F0B0-47B2-8020-3DB6564E82A1}" srcId="{99E5A273-D345-4274-833F-BA387BA64232}" destId="{49C86FBE-8D42-43A4-94D6-AF37D49AC857}" srcOrd="4" destOrd="0" parTransId="{8EE1BD0C-FE9D-432A-BB6D-C6E4F7F57E5E}" sibTransId="{140D464C-2F1A-4D85-A3AB-2933B9767583}"/>
    <dgm:cxn modelId="{1073DC4E-E5F7-42E0-89EB-7A0A42157104}" type="presOf" srcId="{4E60ED07-EAF6-41DF-82D7-7D4B03C39D7D}" destId="{2E0A9B9D-B678-4DFD-9B04-A79EC4EE85E4}" srcOrd="0" destOrd="0" presId="urn:microsoft.com/office/officeart/2005/8/layout/default"/>
    <dgm:cxn modelId="{2A9F1477-58AC-487C-A9AF-1A3B2359325C}" type="presOf" srcId="{F75C3F1C-BE69-4532-A51D-39C7804CFD10}" destId="{10A41136-03D9-4286-B0B6-CFA7F5CCA9A3}" srcOrd="0" destOrd="0" presId="urn:microsoft.com/office/officeart/2005/8/layout/default"/>
    <dgm:cxn modelId="{D92B1781-305C-4023-A077-A08A11173171}" srcId="{99E5A273-D345-4274-833F-BA387BA64232}" destId="{177D0ECA-FDFA-48BF-BD12-094C66B38B74}" srcOrd="0" destOrd="0" parTransId="{D5A0F6B5-BE30-4DEE-A725-3E8D42BC9A93}" sibTransId="{11353A2C-52CA-4E11-94DB-7B11572E56C8}"/>
    <dgm:cxn modelId="{1E756694-8C23-4B40-B8AD-042627646DD2}" srcId="{99E5A273-D345-4274-833F-BA387BA64232}" destId="{29553EC8-EF37-4838-88BF-84A7916E46D9}" srcOrd="6" destOrd="0" parTransId="{B84C46EB-B7F9-437F-BC84-AD9C22C2D9E3}" sibTransId="{4A51C10B-33F9-4D0E-91B5-C967CABE4E1D}"/>
    <dgm:cxn modelId="{A65B7B94-A610-4E1F-8F15-2D4F3882010B}" srcId="{99E5A273-D345-4274-833F-BA387BA64232}" destId="{F75C3F1C-BE69-4532-A51D-39C7804CFD10}" srcOrd="2" destOrd="0" parTransId="{A3616FAD-DA47-43EB-B667-36D99A41A12D}" sibTransId="{945E52B2-7190-4136-A670-201E9A147B3D}"/>
    <dgm:cxn modelId="{9832F199-E505-474D-B39F-D61F1E8A0283}" type="presOf" srcId="{DDBD2DD3-1C7C-4D61-9C8A-5295C384BECC}" destId="{7E200F51-56E5-4903-95FF-3C149AFB790A}" srcOrd="0" destOrd="0" presId="urn:microsoft.com/office/officeart/2005/8/layout/default"/>
    <dgm:cxn modelId="{06D48C9C-5233-4CE5-A62C-B5C9A31A786C}" srcId="{99E5A273-D345-4274-833F-BA387BA64232}" destId="{4E60ED07-EAF6-41DF-82D7-7D4B03C39D7D}" srcOrd="7" destOrd="0" parTransId="{6458C6A5-44E7-4303-AE49-9ACACDD65803}" sibTransId="{ECD88759-FFE6-4067-BB83-C758D57F5AF9}"/>
    <dgm:cxn modelId="{9DE691D4-2424-4A05-B577-2D985CFC0D93}" type="presOf" srcId="{D0BF039A-96D4-46D2-8877-9097BB8E6D2D}" destId="{7DCF51A7-B487-4906-8E23-5714D91E23CB}" srcOrd="0" destOrd="0" presId="urn:microsoft.com/office/officeart/2005/8/layout/default"/>
    <dgm:cxn modelId="{63D430F6-1771-44CC-89AD-CA319F7C3619}" srcId="{99E5A273-D345-4274-833F-BA387BA64232}" destId="{D0BF039A-96D4-46D2-8877-9097BB8E6D2D}" srcOrd="1" destOrd="0" parTransId="{6820EC3D-A8B7-4ED2-9658-A22A5A82D683}" sibTransId="{54D06771-AEC6-4308-BC72-1A67DA80BA69}"/>
    <dgm:cxn modelId="{A12ED064-BEB0-4ED8-86B7-86F06BE9321F}" type="presParOf" srcId="{9AA2D52E-409C-4A85-ABFF-A31CAB5A45E2}" destId="{D8EA2384-2556-44B8-BA65-D7F095ECB640}" srcOrd="0" destOrd="0" presId="urn:microsoft.com/office/officeart/2005/8/layout/default"/>
    <dgm:cxn modelId="{0D6DB59F-3299-4AF5-A121-BE086968BC6F}" type="presParOf" srcId="{9AA2D52E-409C-4A85-ABFF-A31CAB5A45E2}" destId="{5DAAB71E-C3E2-49CA-900B-3E709B7FD683}" srcOrd="1" destOrd="0" presId="urn:microsoft.com/office/officeart/2005/8/layout/default"/>
    <dgm:cxn modelId="{A43BAE23-5DFA-4094-BD29-39CAECB733BC}" type="presParOf" srcId="{9AA2D52E-409C-4A85-ABFF-A31CAB5A45E2}" destId="{7DCF51A7-B487-4906-8E23-5714D91E23CB}" srcOrd="2" destOrd="0" presId="urn:microsoft.com/office/officeart/2005/8/layout/default"/>
    <dgm:cxn modelId="{9119B080-9A3F-483F-88F3-2CA2E31ADB6A}" type="presParOf" srcId="{9AA2D52E-409C-4A85-ABFF-A31CAB5A45E2}" destId="{F5EFE7CD-6649-4B94-8D46-BAD600CBB69F}" srcOrd="3" destOrd="0" presId="urn:microsoft.com/office/officeart/2005/8/layout/default"/>
    <dgm:cxn modelId="{E6B4A19E-30C0-4B2F-8B26-698365A96D0F}" type="presParOf" srcId="{9AA2D52E-409C-4A85-ABFF-A31CAB5A45E2}" destId="{10A41136-03D9-4286-B0B6-CFA7F5CCA9A3}" srcOrd="4" destOrd="0" presId="urn:microsoft.com/office/officeart/2005/8/layout/default"/>
    <dgm:cxn modelId="{CBECBEEB-BD28-4883-B52E-DE3D8475F70E}" type="presParOf" srcId="{9AA2D52E-409C-4A85-ABFF-A31CAB5A45E2}" destId="{00053470-68DE-4591-B975-12D139D4D8CB}" srcOrd="5" destOrd="0" presId="urn:microsoft.com/office/officeart/2005/8/layout/default"/>
    <dgm:cxn modelId="{6D8807A7-7C57-4870-8DA9-D1438D79D46D}" type="presParOf" srcId="{9AA2D52E-409C-4A85-ABFF-A31CAB5A45E2}" destId="{7E200F51-56E5-4903-95FF-3C149AFB790A}" srcOrd="6" destOrd="0" presId="urn:microsoft.com/office/officeart/2005/8/layout/default"/>
    <dgm:cxn modelId="{6698444A-08F0-4BCE-AC82-9BCC3D22E6AD}" type="presParOf" srcId="{9AA2D52E-409C-4A85-ABFF-A31CAB5A45E2}" destId="{29A04D61-8C37-47DF-9A40-9F97FFAB27AA}" srcOrd="7" destOrd="0" presId="urn:microsoft.com/office/officeart/2005/8/layout/default"/>
    <dgm:cxn modelId="{8E6B6A96-0BED-4DDF-9705-51CCFA3B50C5}" type="presParOf" srcId="{9AA2D52E-409C-4A85-ABFF-A31CAB5A45E2}" destId="{5A92BD89-F41C-4C00-BC45-96445F6F54E4}" srcOrd="8" destOrd="0" presId="urn:microsoft.com/office/officeart/2005/8/layout/default"/>
    <dgm:cxn modelId="{A74625F3-C56C-4F60-B48E-C6599B72DE5C}" type="presParOf" srcId="{9AA2D52E-409C-4A85-ABFF-A31CAB5A45E2}" destId="{04625358-25C0-4985-87A4-3A56DB8D3360}" srcOrd="9" destOrd="0" presId="urn:microsoft.com/office/officeart/2005/8/layout/default"/>
    <dgm:cxn modelId="{1F856379-2D06-494B-B3A7-ED95B92BC3B9}" type="presParOf" srcId="{9AA2D52E-409C-4A85-ABFF-A31CAB5A45E2}" destId="{2C9832FE-A405-4BF2-BDCF-293815C4D0D4}" srcOrd="10" destOrd="0" presId="urn:microsoft.com/office/officeart/2005/8/layout/default"/>
    <dgm:cxn modelId="{76518C89-CA72-4AB4-A907-458B7ABCA0E5}" type="presParOf" srcId="{9AA2D52E-409C-4A85-ABFF-A31CAB5A45E2}" destId="{1B476372-B464-439B-BC99-8E4C4D1846B4}" srcOrd="11" destOrd="0" presId="urn:microsoft.com/office/officeart/2005/8/layout/default"/>
    <dgm:cxn modelId="{9DC2129F-81AD-49F2-9510-EE6D62338150}" type="presParOf" srcId="{9AA2D52E-409C-4A85-ABFF-A31CAB5A45E2}" destId="{19DF332B-F14E-4BC6-9421-A12313692C6E}" srcOrd="12" destOrd="0" presId="urn:microsoft.com/office/officeart/2005/8/layout/default"/>
    <dgm:cxn modelId="{B6D7B1EE-6DD5-4012-ABD2-58922CDFA877}" type="presParOf" srcId="{9AA2D52E-409C-4A85-ABFF-A31CAB5A45E2}" destId="{0880C40A-79A7-44AC-ABD3-CA3E0648EC59}" srcOrd="13" destOrd="0" presId="urn:microsoft.com/office/officeart/2005/8/layout/default"/>
    <dgm:cxn modelId="{D6C753F6-0DB4-4E2B-850F-17A1D3BED2F0}" type="presParOf" srcId="{9AA2D52E-409C-4A85-ABFF-A31CAB5A45E2}" destId="{2E0A9B9D-B678-4DFD-9B04-A79EC4EE85E4}"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AB28B-B14D-42EB-AB70-7ABA9F6F77CB}">
      <dsp:nvSpPr>
        <dsp:cNvPr id="0" name=""/>
        <dsp:cNvSpPr/>
      </dsp:nvSpPr>
      <dsp:spPr>
        <a:xfrm>
          <a:off x="0" y="692961"/>
          <a:ext cx="3298031" cy="1978818"/>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We mean any type of education or training after high school. </a:t>
          </a:r>
        </a:p>
      </dsp:txBody>
      <dsp:txXfrm>
        <a:off x="0" y="692961"/>
        <a:ext cx="3298031" cy="1978818"/>
      </dsp:txXfrm>
    </dsp:sp>
    <dsp:sp modelId="{FADCB23E-B486-4881-9210-534AC2D9D36E}">
      <dsp:nvSpPr>
        <dsp:cNvPr id="0" name=""/>
        <dsp:cNvSpPr/>
      </dsp:nvSpPr>
      <dsp:spPr>
        <a:xfrm>
          <a:off x="3627834" y="692961"/>
          <a:ext cx="3298031" cy="1978818"/>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There are many options for students after high school including </a:t>
          </a:r>
          <a:r>
            <a:rPr lang="en-US" sz="2000" b="1" kern="1200" dirty="0">
              <a:solidFill>
                <a:schemeClr val="tx1"/>
              </a:solidFill>
            </a:rPr>
            <a:t>apprenticeships, military, on-the-job training programs, community college certificates, 2-year degrees, &amp; 4-year degrees.</a:t>
          </a:r>
          <a:endParaRPr lang="en-US" sz="2000" kern="1200" dirty="0">
            <a:solidFill>
              <a:schemeClr val="tx1"/>
            </a:solidFill>
          </a:endParaRPr>
        </a:p>
      </dsp:txBody>
      <dsp:txXfrm>
        <a:off x="3627834" y="692961"/>
        <a:ext cx="3298031" cy="1978818"/>
      </dsp:txXfrm>
    </dsp:sp>
    <dsp:sp modelId="{D8622567-E924-4A53-A020-EC0884CA334C}">
      <dsp:nvSpPr>
        <dsp:cNvPr id="0" name=""/>
        <dsp:cNvSpPr/>
      </dsp:nvSpPr>
      <dsp:spPr>
        <a:xfrm>
          <a:off x="7255668" y="692961"/>
          <a:ext cx="3298031" cy="1978818"/>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The term </a:t>
          </a:r>
          <a:r>
            <a:rPr lang="en-US" sz="2000" i="1" kern="1200" dirty="0">
              <a:solidFill>
                <a:schemeClr val="tx1"/>
              </a:solidFill>
            </a:rPr>
            <a:t>postsecondary education and training </a:t>
          </a:r>
          <a:r>
            <a:rPr lang="en-US" sz="2000" kern="1200" dirty="0">
              <a:solidFill>
                <a:schemeClr val="tx1"/>
              </a:solidFill>
            </a:rPr>
            <a:t>includes all these things. </a:t>
          </a:r>
        </a:p>
      </dsp:txBody>
      <dsp:txXfrm>
        <a:off x="7255668" y="692961"/>
        <a:ext cx="3298031" cy="1978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A2384-2556-44B8-BA65-D7F095ECB640}">
      <dsp:nvSpPr>
        <dsp:cNvPr id="0" name=""/>
        <dsp:cNvSpPr/>
      </dsp:nvSpPr>
      <dsp:spPr>
        <a:xfrm>
          <a:off x="0" y="70052"/>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tx1"/>
            </a:solidFill>
          </a:endParaRPr>
        </a:p>
      </dsp:txBody>
      <dsp:txXfrm>
        <a:off x="0" y="70052"/>
        <a:ext cx="2452910" cy="1471746"/>
      </dsp:txXfrm>
    </dsp:sp>
    <dsp:sp modelId="{432C0CB7-86CE-4952-B805-6B582BB61315}">
      <dsp:nvSpPr>
        <dsp:cNvPr id="0" name=""/>
        <dsp:cNvSpPr/>
      </dsp:nvSpPr>
      <dsp:spPr>
        <a:xfrm>
          <a:off x="2701293" y="87978"/>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tx1"/>
            </a:solidFill>
          </a:endParaRPr>
        </a:p>
      </dsp:txBody>
      <dsp:txXfrm>
        <a:off x="2701293" y="87978"/>
        <a:ext cx="2452910" cy="1471746"/>
      </dsp:txXfrm>
    </dsp:sp>
    <dsp:sp modelId="{F451C1C4-4D58-44EB-A8D6-31C7C8AD07E3}">
      <dsp:nvSpPr>
        <dsp:cNvPr id="0" name=""/>
        <dsp:cNvSpPr/>
      </dsp:nvSpPr>
      <dsp:spPr>
        <a:xfrm>
          <a:off x="5399495" y="87978"/>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tx1"/>
            </a:solidFill>
          </a:endParaRPr>
        </a:p>
      </dsp:txBody>
      <dsp:txXfrm>
        <a:off x="5399495" y="87978"/>
        <a:ext cx="2452910" cy="1471746"/>
      </dsp:txXfrm>
    </dsp:sp>
    <dsp:sp modelId="{179DA8D5-DEAD-4F21-A4CA-D30F1ED052A0}">
      <dsp:nvSpPr>
        <dsp:cNvPr id="0" name=""/>
        <dsp:cNvSpPr/>
      </dsp:nvSpPr>
      <dsp:spPr>
        <a:xfrm>
          <a:off x="8097697" y="87978"/>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tx1"/>
            </a:solidFill>
          </a:endParaRPr>
        </a:p>
      </dsp:txBody>
      <dsp:txXfrm>
        <a:off x="8097697" y="87978"/>
        <a:ext cx="2452910" cy="1471746"/>
      </dsp:txXfrm>
    </dsp:sp>
    <dsp:sp modelId="{5C8CB577-65B0-4C42-A78A-1077277E3654}">
      <dsp:nvSpPr>
        <dsp:cNvPr id="0" name=""/>
        <dsp:cNvSpPr/>
      </dsp:nvSpPr>
      <dsp:spPr>
        <a:xfrm>
          <a:off x="1352192" y="1805016"/>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 </a:t>
          </a:r>
        </a:p>
      </dsp:txBody>
      <dsp:txXfrm>
        <a:off x="1352192" y="1805016"/>
        <a:ext cx="2452910" cy="1471746"/>
      </dsp:txXfrm>
    </dsp:sp>
    <dsp:sp modelId="{EE440E18-E66C-4122-9151-AE2CD3886AB7}">
      <dsp:nvSpPr>
        <dsp:cNvPr id="0" name=""/>
        <dsp:cNvSpPr/>
      </dsp:nvSpPr>
      <dsp:spPr>
        <a:xfrm>
          <a:off x="4050394" y="1805016"/>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 </a:t>
          </a:r>
        </a:p>
      </dsp:txBody>
      <dsp:txXfrm>
        <a:off x="4050394" y="1805016"/>
        <a:ext cx="2452910" cy="1471746"/>
      </dsp:txXfrm>
    </dsp:sp>
    <dsp:sp modelId="{8886635E-45E4-4045-916E-092EEE29A0EE}">
      <dsp:nvSpPr>
        <dsp:cNvPr id="0" name=""/>
        <dsp:cNvSpPr/>
      </dsp:nvSpPr>
      <dsp:spPr>
        <a:xfrm>
          <a:off x="6748596" y="1805016"/>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 </a:t>
          </a:r>
        </a:p>
      </dsp:txBody>
      <dsp:txXfrm>
        <a:off x="6748596" y="1805016"/>
        <a:ext cx="2452910" cy="14717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A2384-2556-44B8-BA65-D7F095ECB640}">
      <dsp:nvSpPr>
        <dsp:cNvPr id="0" name=""/>
        <dsp:cNvSpPr/>
      </dsp:nvSpPr>
      <dsp:spPr>
        <a:xfrm>
          <a:off x="0" y="70052"/>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Prepare for College</a:t>
          </a:r>
        </a:p>
      </dsp:txBody>
      <dsp:txXfrm>
        <a:off x="0" y="70052"/>
        <a:ext cx="2452910" cy="1471746"/>
      </dsp:txXfrm>
    </dsp:sp>
    <dsp:sp modelId="{7DCF51A7-B487-4906-8E23-5714D91E23CB}">
      <dsp:nvSpPr>
        <dsp:cNvPr id="0" name=""/>
        <dsp:cNvSpPr/>
      </dsp:nvSpPr>
      <dsp:spPr>
        <a:xfrm>
          <a:off x="2701293" y="87978"/>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Explore Pathways</a:t>
          </a:r>
        </a:p>
      </dsp:txBody>
      <dsp:txXfrm>
        <a:off x="2701293" y="87978"/>
        <a:ext cx="2452910" cy="1471746"/>
      </dsp:txXfrm>
    </dsp:sp>
    <dsp:sp modelId="{10A41136-03D9-4286-B0B6-CFA7F5CCA9A3}">
      <dsp:nvSpPr>
        <dsp:cNvPr id="0" name=""/>
        <dsp:cNvSpPr/>
      </dsp:nvSpPr>
      <dsp:spPr>
        <a:xfrm>
          <a:off x="5399495" y="87978"/>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Visit a Campus</a:t>
          </a:r>
        </a:p>
      </dsp:txBody>
      <dsp:txXfrm>
        <a:off x="5399495" y="87978"/>
        <a:ext cx="2452910" cy="1471746"/>
      </dsp:txXfrm>
    </dsp:sp>
    <dsp:sp modelId="{7E200F51-56E5-4903-95FF-3C149AFB790A}">
      <dsp:nvSpPr>
        <dsp:cNvPr id="0" name=""/>
        <dsp:cNvSpPr/>
      </dsp:nvSpPr>
      <dsp:spPr>
        <a:xfrm>
          <a:off x="8097697" y="87978"/>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Prepare for Exams</a:t>
          </a:r>
        </a:p>
      </dsp:txBody>
      <dsp:txXfrm>
        <a:off x="8097697" y="87978"/>
        <a:ext cx="2452910" cy="1471746"/>
      </dsp:txXfrm>
    </dsp:sp>
    <dsp:sp modelId="{5A92BD89-F41C-4C00-BC45-96445F6F54E4}">
      <dsp:nvSpPr>
        <dsp:cNvPr id="0" name=""/>
        <dsp:cNvSpPr/>
      </dsp:nvSpPr>
      <dsp:spPr>
        <a:xfrm>
          <a:off x="3091" y="1805016"/>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Apply to College</a:t>
          </a:r>
        </a:p>
      </dsp:txBody>
      <dsp:txXfrm>
        <a:off x="3091" y="1805016"/>
        <a:ext cx="2452910" cy="1471746"/>
      </dsp:txXfrm>
    </dsp:sp>
    <dsp:sp modelId="{2C9832FE-A405-4BF2-BDCF-293815C4D0D4}">
      <dsp:nvSpPr>
        <dsp:cNvPr id="0" name=""/>
        <dsp:cNvSpPr/>
      </dsp:nvSpPr>
      <dsp:spPr>
        <a:xfrm>
          <a:off x="2701293" y="1805016"/>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Pay for College</a:t>
          </a:r>
        </a:p>
      </dsp:txBody>
      <dsp:txXfrm>
        <a:off x="2701293" y="1805016"/>
        <a:ext cx="2452910" cy="1471746"/>
      </dsp:txXfrm>
    </dsp:sp>
    <dsp:sp modelId="{19DF332B-F14E-4BC6-9421-A12313692C6E}">
      <dsp:nvSpPr>
        <dsp:cNvPr id="0" name=""/>
        <dsp:cNvSpPr/>
      </dsp:nvSpPr>
      <dsp:spPr>
        <a:xfrm>
          <a:off x="5399495" y="1805016"/>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Search for Scholarships</a:t>
          </a:r>
        </a:p>
      </dsp:txBody>
      <dsp:txXfrm>
        <a:off x="5399495" y="1805016"/>
        <a:ext cx="2452910" cy="1471746"/>
      </dsp:txXfrm>
    </dsp:sp>
    <dsp:sp modelId="{2E0A9B9D-B678-4DFD-9B04-A79EC4EE85E4}">
      <dsp:nvSpPr>
        <dsp:cNvPr id="0" name=""/>
        <dsp:cNvSpPr/>
      </dsp:nvSpPr>
      <dsp:spPr>
        <a:xfrm>
          <a:off x="8097697" y="1805016"/>
          <a:ext cx="2452910" cy="14717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Build a Support System/Transition After HS</a:t>
          </a:r>
        </a:p>
      </dsp:txBody>
      <dsp:txXfrm>
        <a:off x="8097697" y="1805016"/>
        <a:ext cx="2452910" cy="14717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B87A71-96EB-4108-95A3-855A4C360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647F05-0506-494A-8060-3F395B947DF9}" type="datetimeFigureOut">
              <a:rPr lang="en-US" smtClean="0"/>
              <a:t>8/28/2021</a:t>
            </a:fld>
            <a:endParaRPr lang="en-US" dirty="0"/>
          </a:p>
        </p:txBody>
      </p:sp>
      <p:sp>
        <p:nvSpPr>
          <p:cNvPr id="4" name="Footer Placeholder 3">
            <a:extLst>
              <a:ext uri="{FF2B5EF4-FFF2-40B4-BE49-F238E27FC236}">
                <a16:creationId xmlns:a16="http://schemas.microsoft.com/office/drawing/2014/main" id="{9445591A-E83D-4F8A-B064-12B29D3154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AF2308-535F-471C-9423-3467454C9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61E857-36B8-43F1-9D87-FE508167BCE3}" type="slidenum">
              <a:rPr lang="en-US" smtClean="0"/>
              <a:t>‹#›</a:t>
            </a:fld>
            <a:endParaRPr lang="en-US" dirty="0"/>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C0A13-3F3D-45D4-B17C-1E0ACF36A6FB}" type="datetimeFigureOut">
              <a:rPr lang="en-US" smtClean="0"/>
              <a:t>8/28/2021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AAAB6-A2C6-4A85-A3A1-98EFBA61C967}" type="slidenum">
              <a:rPr lang="en-US" smtClean="0"/>
              <a:t>‹#›</a:t>
            </a:fld>
            <a:endParaRPr lang="en-US" dirty="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r>
              <a:rPr lang="en-US" dirty="0"/>
              <a:t>ID=d924773e-9a16-4d6d-9803-8cb819e99682
Recipe=text_billboard
Type=TextOnly
Variant=0
FamilyID=AccentBoxWalbaum_Zero</a:t>
            </a:r>
          </a:p>
        </p:txBody>
      </p:sp>
      <p:sp>
        <p:nvSpPr>
          <p:cNvPr id="4" name="Slide Number Placeholder 3"/>
          <p:cNvSpPr>
            <a:spLocks noGrp="1"/>
          </p:cNvSpPr>
          <p:nvPr>
            <p:ph type="sldNum" sz="quarter" idx="5"/>
          </p:nvPr>
        </p:nvSpPr>
        <p:spPr/>
        <p:txBody>
          <a:bodyPr/>
          <a:lstStyle/>
          <a:p>
            <a:fld id="{8EAA36B1-75F6-458C-B388-8BC01E9857C8}" type="slidenum">
              <a:rPr lang="en-US" smtClean="0"/>
              <a:t>1</a:t>
            </a:fld>
            <a:endParaRPr lang="en-US" dirty="0"/>
          </a:p>
        </p:txBody>
      </p:sp>
    </p:spTree>
    <p:extLst>
      <p:ext uri="{BB962C8B-B14F-4D97-AF65-F5344CB8AC3E}">
        <p14:creationId xmlns:p14="http://schemas.microsoft.com/office/powerpoint/2010/main" val="27032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If your school is conducting these activities, you may wish to talk about if GEAR UP is involved.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FAFSA/WASFA:</a:t>
            </a:r>
            <a:r>
              <a:rPr lang="en-US" sz="1200" b="0" i="0" kern="1200" baseline="0" dirty="0">
                <a:solidFill>
                  <a:schemeClr val="tx1"/>
                </a:solidFill>
                <a:effectLst/>
                <a:latin typeface="+mn-lt"/>
                <a:ea typeface="+mn-ea"/>
                <a:cs typeface="+mn-cs"/>
              </a:rPr>
              <a:t> We are working in collaborations with WSAC and individual schools to provide FAFSA and WASFA completion efforts specifically for College Bound students. Please see a regional officer if you have any questions on how to implement targeted strategies for students.</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Repledge</a:t>
            </a:r>
            <a:r>
              <a:rPr lang="en-US" sz="1200" b="1" i="0" kern="1200" dirty="0">
                <a:solidFill>
                  <a:schemeClr val="tx1"/>
                </a:solidFill>
                <a:effectLst/>
                <a:latin typeface="+mn-lt"/>
                <a:ea typeface="+mn-ea"/>
                <a:cs typeface="+mn-cs"/>
              </a:rPr>
              <a:t>:</a:t>
            </a:r>
            <a:r>
              <a:rPr lang="en-US" sz="1200" b="1"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College Bound Scholarship Pledge can be used as a lever to improve student success outcomes for low-income students from 7-12th grade.  9th grade is a critical place to start! We know that 9th grade students earn the lowest GPA, have the most amount of missed classes, and have the highest misbehavior rates. The College Bound </a:t>
            </a:r>
            <a:r>
              <a:rPr lang="en-US" sz="1200" b="0" i="0" kern="1200" dirty="0" err="1">
                <a:solidFill>
                  <a:schemeClr val="tx1"/>
                </a:solidFill>
                <a:effectLst/>
                <a:latin typeface="+mn-lt"/>
                <a:ea typeface="+mn-ea"/>
                <a:cs typeface="+mn-cs"/>
              </a:rPr>
              <a:t>Repledge</a:t>
            </a:r>
            <a:r>
              <a:rPr lang="en-US" sz="1200" b="0" i="0" kern="1200" dirty="0">
                <a:solidFill>
                  <a:schemeClr val="tx1"/>
                </a:solidFill>
                <a:effectLst/>
                <a:latin typeface="+mn-lt"/>
                <a:ea typeface="+mn-ea"/>
                <a:cs typeface="+mn-cs"/>
              </a:rPr>
              <a:t> campaign is an opportunity to re-engage College Bound Scholarship ninth grade students in high school and remind them of their commitment.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College</a:t>
            </a:r>
            <a:r>
              <a:rPr lang="en-US" sz="1200" b="1" i="0" kern="1200" baseline="0" dirty="0">
                <a:solidFill>
                  <a:schemeClr val="tx1"/>
                </a:solidFill>
                <a:effectLst/>
                <a:latin typeface="+mn-lt"/>
                <a:ea typeface="+mn-ea"/>
                <a:cs typeface="+mn-cs"/>
              </a:rPr>
              <a:t> Signing Celebrations: </a:t>
            </a:r>
            <a:r>
              <a:rPr lang="en-US" sz="1200" b="0" i="0" kern="1200" dirty="0">
                <a:solidFill>
                  <a:schemeClr val="tx1"/>
                </a:solidFill>
                <a:effectLst/>
                <a:latin typeface="+mn-lt"/>
                <a:ea typeface="+mn-ea"/>
                <a:cs typeface="+mn-cs"/>
              </a:rPr>
              <a:t>College Signing Day celebrates students who have achieved the life-changing milestone of committing to postsecondary options. College Signing Day events motivate students to take charge of their future by completing their education beyond high school. WCAN is working with school districts across the state to empower schools to host their own College Signing Celebrations to highlight students enlisting or committing to obtaining a postsecondary degree or certification. We</a:t>
            </a:r>
            <a:r>
              <a:rPr lang="en-US" sz="1200" b="0" i="0" kern="1200" baseline="0" dirty="0">
                <a:solidFill>
                  <a:schemeClr val="tx1"/>
                </a:solidFill>
                <a:effectLst/>
                <a:latin typeface="+mn-lt"/>
                <a:ea typeface="+mn-ea"/>
                <a:cs typeface="+mn-cs"/>
              </a:rPr>
              <a:t> will be asking schools to celebrate with us throughout the month of May and June or when is best for your school and district.</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13</a:t>
            </a:fld>
            <a:endParaRPr lang="en-US" dirty="0"/>
          </a:p>
        </p:txBody>
      </p:sp>
    </p:spTree>
    <p:extLst>
      <p:ext uri="{BB962C8B-B14F-4D97-AF65-F5344CB8AC3E}">
        <p14:creationId xmlns:p14="http://schemas.microsoft.com/office/powerpoint/2010/main" val="330974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some additional blank slides so they can </a:t>
            </a:r>
            <a:r>
              <a:rPr lang="en-US"/>
              <a:t>insert their own content.</a:t>
            </a:r>
          </a:p>
        </p:txBody>
      </p:sp>
      <p:sp>
        <p:nvSpPr>
          <p:cNvPr id="4" name="Slide Number Placeholder 3"/>
          <p:cNvSpPr>
            <a:spLocks noGrp="1"/>
          </p:cNvSpPr>
          <p:nvPr>
            <p:ph type="sldNum" sz="quarter" idx="5"/>
          </p:nvPr>
        </p:nvSpPr>
        <p:spPr/>
        <p:txBody>
          <a:bodyPr/>
          <a:lstStyle/>
          <a:p>
            <a:fld id="{BCFAAAB6-A2C6-4A85-A3A1-98EFBA61C967}" type="slidenum">
              <a:rPr lang="en-US" smtClean="0"/>
              <a:t>14</a:t>
            </a:fld>
            <a:endParaRPr lang="en-US" dirty="0"/>
          </a:p>
        </p:txBody>
      </p:sp>
    </p:spTree>
    <p:extLst>
      <p:ext uri="{BB962C8B-B14F-4D97-AF65-F5344CB8AC3E}">
        <p14:creationId xmlns:p14="http://schemas.microsoft.com/office/powerpoint/2010/main" val="369461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4</a:t>
            </a:fld>
            <a:endParaRPr lang="en-US" dirty="0"/>
          </a:p>
        </p:txBody>
      </p:sp>
    </p:spTree>
    <p:extLst>
      <p:ext uri="{BB962C8B-B14F-4D97-AF65-F5344CB8AC3E}">
        <p14:creationId xmlns:p14="http://schemas.microsoft.com/office/powerpoint/2010/main" val="303160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that all students are prepared to pursue a career that has labor market value. That means that they have researched career options, know how their interests align with career choices, and know the steps they need to take after high school to be ready for their career. That might be an apprenticeship, on-the-job-training, or college. </a:t>
            </a:r>
          </a:p>
        </p:txBody>
      </p:sp>
      <p:sp>
        <p:nvSpPr>
          <p:cNvPr id="4" name="Slide Number Placeholder 3"/>
          <p:cNvSpPr>
            <a:spLocks noGrp="1"/>
          </p:cNvSpPr>
          <p:nvPr>
            <p:ph type="sldNum" sz="quarter" idx="5"/>
          </p:nvPr>
        </p:nvSpPr>
        <p:spPr/>
        <p:txBody>
          <a:bodyPr/>
          <a:lstStyle/>
          <a:p>
            <a:fld id="{BCFAAAB6-A2C6-4A85-A3A1-98EFBA61C967}" type="slidenum">
              <a:rPr lang="en-US" smtClean="0"/>
              <a:t>5</a:t>
            </a:fld>
            <a:endParaRPr lang="en-US" dirty="0"/>
          </a:p>
        </p:txBody>
      </p:sp>
    </p:spTree>
    <p:extLst>
      <p:ext uri="{BB962C8B-B14F-4D97-AF65-F5344CB8AC3E}">
        <p14:creationId xmlns:p14="http://schemas.microsoft.com/office/powerpoint/2010/main" val="45186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25000" dirty="0"/>
          </a:p>
        </p:txBody>
      </p:sp>
      <p:sp>
        <p:nvSpPr>
          <p:cNvPr id="4" name="Slide Number Placeholder 3"/>
          <p:cNvSpPr>
            <a:spLocks noGrp="1"/>
          </p:cNvSpPr>
          <p:nvPr>
            <p:ph type="sldNum" sz="quarter" idx="10"/>
          </p:nvPr>
        </p:nvSpPr>
        <p:spPr/>
        <p:txBody>
          <a:bodyPr/>
          <a:lstStyle/>
          <a:p>
            <a:fld id="{1B5206B6-5246-498B-AC8D-4748AEEB0F86}" type="slidenum">
              <a:rPr lang="en-US" smtClean="0"/>
              <a:t>6</a:t>
            </a:fld>
            <a:endParaRPr lang="en-US"/>
          </a:p>
        </p:txBody>
      </p:sp>
    </p:spTree>
    <p:extLst>
      <p:ext uri="{BB962C8B-B14F-4D97-AF65-F5344CB8AC3E}">
        <p14:creationId xmlns:p14="http://schemas.microsoft.com/office/powerpoint/2010/main" val="276590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use the terms “postsecondary education” and “postsecondary training”.</a:t>
            </a:r>
          </a:p>
          <a:p>
            <a:endParaRPr lang="en-US" dirty="0"/>
          </a:p>
          <a:p>
            <a:r>
              <a:rPr lang="en-US" dirty="0"/>
              <a:t>Many</a:t>
            </a:r>
            <a:r>
              <a:rPr lang="en-US" baseline="0" dirty="0"/>
              <a:t> people think college is just a 4 year program, but there are many options. We want students to find the right fit. </a:t>
            </a:r>
            <a:r>
              <a:rPr lang="en-US" sz="1200" kern="1200" dirty="0">
                <a:solidFill>
                  <a:schemeClr val="tx1"/>
                </a:solidFill>
                <a:effectLst/>
                <a:latin typeface="+mn-lt"/>
                <a:ea typeface="+mn-ea"/>
                <a:cs typeface="+mn-cs"/>
              </a:rPr>
              <a:t>Explain that this is called “postsecondary education” because it is after (or “post”) high school (secondary education). Postsecondary education is often called “college”. College can be 4-year university, 2-year college or technical college, military training, certificate programs, or apprenticeships.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GEAR UP wants to make sure students are prepared for whatever option THEY choose to pursue. </a:t>
            </a:r>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7</a:t>
            </a:fld>
            <a:endParaRPr lang="en-US" dirty="0"/>
          </a:p>
        </p:txBody>
      </p:sp>
    </p:spTree>
    <p:extLst>
      <p:ext uri="{BB962C8B-B14F-4D97-AF65-F5344CB8AC3E}">
        <p14:creationId xmlns:p14="http://schemas.microsoft.com/office/powerpoint/2010/main" val="320624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can highlight their events/dates here</a:t>
            </a:r>
          </a:p>
        </p:txBody>
      </p:sp>
      <p:sp>
        <p:nvSpPr>
          <p:cNvPr id="4" name="Slide Number Placeholder 3"/>
          <p:cNvSpPr>
            <a:spLocks noGrp="1"/>
          </p:cNvSpPr>
          <p:nvPr>
            <p:ph type="sldNum" sz="quarter" idx="5"/>
          </p:nvPr>
        </p:nvSpPr>
        <p:spPr/>
        <p:txBody>
          <a:bodyPr/>
          <a:lstStyle/>
          <a:p>
            <a:fld id="{BCFAAAB6-A2C6-4A85-A3A1-98EFBA61C967}" type="slidenum">
              <a:rPr lang="en-US" smtClean="0"/>
              <a:t>9</a:t>
            </a:fld>
            <a:endParaRPr lang="en-US" dirty="0"/>
          </a:p>
        </p:txBody>
      </p:sp>
    </p:spTree>
    <p:extLst>
      <p:ext uri="{BB962C8B-B14F-4D97-AF65-F5344CB8AC3E}">
        <p14:creationId xmlns:p14="http://schemas.microsoft.com/office/powerpoint/2010/main" val="50863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your offerings for example: </a:t>
            </a:r>
          </a:p>
          <a:p>
            <a:endParaRPr lang="en-US" dirty="0"/>
          </a:p>
          <a:p>
            <a:pPr lvl="0"/>
            <a:r>
              <a:rPr lang="en-US" dirty="0">
                <a:solidFill>
                  <a:schemeClr val="tx1"/>
                </a:solidFill>
              </a:rPr>
              <a:t>Tutoring and office hours</a:t>
            </a:r>
          </a:p>
          <a:p>
            <a:pPr lvl="0"/>
            <a:r>
              <a:rPr lang="en-US" dirty="0">
                <a:solidFill>
                  <a:schemeClr val="tx1"/>
                </a:solidFill>
              </a:rPr>
              <a:t>Virtual and in-person college tours and job shadows</a:t>
            </a:r>
          </a:p>
          <a:p>
            <a:pPr lvl="0"/>
            <a:r>
              <a:rPr lang="en-US" dirty="0">
                <a:solidFill>
                  <a:schemeClr val="tx1"/>
                </a:solidFill>
              </a:rPr>
              <a:t>Career presentations</a:t>
            </a:r>
          </a:p>
          <a:p>
            <a:pPr lvl="0"/>
            <a:r>
              <a:rPr lang="en-US" dirty="0">
                <a:solidFill>
                  <a:schemeClr val="tx1"/>
                </a:solidFill>
              </a:rPr>
              <a:t>Life skills workshops, guest speakers, and more!</a:t>
            </a:r>
          </a:p>
          <a:p>
            <a:pPr lvl="0"/>
            <a:r>
              <a:rPr lang="en-US" dirty="0">
                <a:solidFill>
                  <a:schemeClr val="tx1"/>
                </a:solidFill>
              </a:rPr>
              <a:t>Financial aid education</a:t>
            </a:r>
          </a:p>
          <a:p>
            <a:pPr lvl="0"/>
            <a:r>
              <a:rPr lang="en-US" dirty="0">
                <a:solidFill>
                  <a:schemeClr val="tx1"/>
                </a:solidFill>
              </a:rPr>
              <a:t>Family workshops</a:t>
            </a:r>
          </a:p>
          <a:p>
            <a:pPr lvl="0"/>
            <a:r>
              <a:rPr lang="en-US" dirty="0">
                <a:solidFill>
                  <a:schemeClr val="tx1"/>
                </a:solidFill>
              </a:rPr>
              <a:t>Summer camp opportunities</a:t>
            </a:r>
          </a:p>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10</a:t>
            </a:fld>
            <a:endParaRPr lang="en-US" dirty="0"/>
          </a:p>
        </p:txBody>
      </p:sp>
    </p:spTree>
    <p:extLst>
      <p:ext uri="{BB962C8B-B14F-4D97-AF65-F5344CB8AC3E}">
        <p14:creationId xmlns:p14="http://schemas.microsoft.com/office/powerpoint/2010/main" val="378188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blank so schools can fill in their own</a:t>
            </a:r>
          </a:p>
        </p:txBody>
      </p:sp>
      <p:sp>
        <p:nvSpPr>
          <p:cNvPr id="4" name="Slide Number Placeholder 3"/>
          <p:cNvSpPr>
            <a:spLocks noGrp="1"/>
          </p:cNvSpPr>
          <p:nvPr>
            <p:ph type="sldNum" sz="quarter" idx="5"/>
          </p:nvPr>
        </p:nvSpPr>
        <p:spPr/>
        <p:txBody>
          <a:bodyPr/>
          <a:lstStyle/>
          <a:p>
            <a:fld id="{BCFAAAB6-A2C6-4A85-A3A1-98EFBA61C967}" type="slidenum">
              <a:rPr lang="en-US" smtClean="0"/>
              <a:t>11</a:t>
            </a:fld>
            <a:endParaRPr lang="en-US" dirty="0"/>
          </a:p>
        </p:txBody>
      </p:sp>
    </p:spTree>
    <p:extLst>
      <p:ext uri="{BB962C8B-B14F-4D97-AF65-F5344CB8AC3E}">
        <p14:creationId xmlns:p14="http://schemas.microsoft.com/office/powerpoint/2010/main" val="3121277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and families can find information and a number of resources here including on the topics above. </a:t>
            </a:r>
          </a:p>
        </p:txBody>
      </p:sp>
      <p:sp>
        <p:nvSpPr>
          <p:cNvPr id="4" name="Slide Number Placeholder 3"/>
          <p:cNvSpPr>
            <a:spLocks noGrp="1"/>
          </p:cNvSpPr>
          <p:nvPr>
            <p:ph type="sldNum" sz="quarter" idx="5"/>
          </p:nvPr>
        </p:nvSpPr>
        <p:spPr/>
        <p:txBody>
          <a:bodyPr/>
          <a:lstStyle/>
          <a:p>
            <a:fld id="{BCFAAAB6-A2C6-4A85-A3A1-98EFBA61C967}" type="slidenum">
              <a:rPr lang="en-US" smtClean="0"/>
              <a:t>12</a:t>
            </a:fld>
            <a:endParaRPr lang="en-US" dirty="0"/>
          </a:p>
        </p:txBody>
      </p:sp>
    </p:spTree>
    <p:extLst>
      <p:ext uri="{BB962C8B-B14F-4D97-AF65-F5344CB8AC3E}">
        <p14:creationId xmlns:p14="http://schemas.microsoft.com/office/powerpoint/2010/main" val="332602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A24C3C-D27D-4E96-9A43-E4942CDC7C40}"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77E84-6D57-4D84-B0BE-CB1AF84659AE}" type="slidenum">
              <a:rPr lang="en-US" smtClean="0"/>
              <a:t>‹#›</a:t>
            </a:fld>
            <a:endParaRPr lang="en-US"/>
          </a:p>
        </p:txBody>
      </p:sp>
      <p:sp useBgFill="1">
        <p:nvSpPr>
          <p:cNvPr id="8" name="Rectangle 7">
            <a:extLst>
              <a:ext uri="{FF2B5EF4-FFF2-40B4-BE49-F238E27FC236}">
                <a16:creationId xmlns:a16="http://schemas.microsoft.com/office/drawing/2014/main" id="{8A0F5CEE-A3CC-450A-A8B0-2CFF3F748560}"/>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96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9/4/20XX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220868418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r>
              <a:rPr lang="en-US"/>
              <a:t>9/4/20XX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47655285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r>
              <a:rPr lang="en-US"/>
              <a:t>9/4/20XX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70802171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9/4/20XX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2985290186"/>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9/4/20XX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11952882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normAutofit/>
          </a:bodyPr>
          <a:lstStyle>
            <a:lvl1pPr>
              <a:buNone/>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205612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with 4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anchor="ctr">
            <a:normAutofit/>
          </a:bodyPr>
          <a:lstStyle>
            <a:lvl1pPr>
              <a:defRPr sz="2800"/>
            </a:lvl1p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
        <p:nvSpPr>
          <p:cNvPr id="6" name="Rectangle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anchor="ctr"/>
          <a:lstStyle>
            <a:lvl1pPr algn="ctr">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A0D33A8D-B0BB-4920-AAC4-6EE9952AA556}"/>
              </a:ext>
            </a:extLst>
          </p:cNvPr>
          <p:cNvSpPr>
            <a:spLocks noGrp="1"/>
          </p:cNvSpPr>
          <p:nvPr>
            <p:ph type="body" sz="quarter" idx="22"/>
          </p:nvPr>
        </p:nvSpPr>
        <p:spPr>
          <a:xfrm>
            <a:off x="7772400" y="3099816"/>
            <a:ext cx="3721100" cy="447675"/>
          </a:xfrm>
        </p:spPr>
        <p:txBody>
          <a:bodyPr/>
          <a:lstStyle>
            <a:lvl1pPr marL="0" indent="0">
              <a:buNone/>
              <a:defRPr sz="1600"/>
            </a:lvl1pPr>
          </a:lstStyle>
          <a:p>
            <a:pPr lvl="0"/>
            <a:r>
              <a:rPr lang="en-US"/>
              <a:t>Click to edit Master text styles</a:t>
            </a:r>
          </a:p>
        </p:txBody>
      </p:sp>
      <p:sp>
        <p:nvSpPr>
          <p:cNvPr id="21" name="Text Placeholder 7">
            <a:extLst>
              <a:ext uri="{FF2B5EF4-FFF2-40B4-BE49-F238E27FC236}">
                <a16:creationId xmlns:a16="http://schemas.microsoft.com/office/drawing/2014/main" id="{FC2F80E1-DA5D-4EBA-BDBC-FFD24776ED07}"/>
              </a:ext>
            </a:extLst>
          </p:cNvPr>
          <p:cNvSpPr>
            <a:spLocks noGrp="1"/>
          </p:cNvSpPr>
          <p:nvPr>
            <p:ph type="body" sz="quarter" idx="23"/>
          </p:nvPr>
        </p:nvSpPr>
        <p:spPr>
          <a:xfrm>
            <a:off x="7772400" y="4215384"/>
            <a:ext cx="3721100" cy="447675"/>
          </a:xfrm>
        </p:spPr>
        <p:txBody>
          <a:bodyPr/>
          <a:lstStyle>
            <a:lvl1pPr marL="0" indent="0">
              <a:buNone/>
              <a:defRPr sz="1600"/>
            </a:lvl1pPr>
          </a:lstStyle>
          <a:p>
            <a:pPr lvl="0"/>
            <a:r>
              <a:rPr lang="en-US"/>
              <a:t>Click to edit Master text styles</a:t>
            </a:r>
          </a:p>
        </p:txBody>
      </p:sp>
      <p:sp>
        <p:nvSpPr>
          <p:cNvPr id="22" name="Text Placeholder 7">
            <a:extLst>
              <a:ext uri="{FF2B5EF4-FFF2-40B4-BE49-F238E27FC236}">
                <a16:creationId xmlns:a16="http://schemas.microsoft.com/office/drawing/2014/main" id="{536A3E74-5D94-4FE5-A5F8-7DA032AD48AF}"/>
              </a:ext>
            </a:extLst>
          </p:cNvPr>
          <p:cNvSpPr>
            <a:spLocks noGrp="1"/>
          </p:cNvSpPr>
          <p:nvPr>
            <p:ph type="body" sz="quarter" idx="24"/>
          </p:nvPr>
        </p:nvSpPr>
        <p:spPr>
          <a:xfrm>
            <a:off x="7772400" y="5321808"/>
            <a:ext cx="3721100" cy="447675"/>
          </a:xfrm>
        </p:spPr>
        <p:txBody>
          <a:bodyPr/>
          <a:lstStyle>
            <a:lvl1pPr marL="0" indent="0">
              <a:buNone/>
              <a:defRPr sz="1600"/>
            </a:lvl1pPr>
          </a:lstStyle>
          <a:p>
            <a:pPr lvl="0"/>
            <a:r>
              <a:rPr lang="en-US"/>
              <a:t>Click to edit Master text styles</a:t>
            </a:r>
          </a:p>
        </p:txBody>
      </p:sp>
      <p:sp>
        <p:nvSpPr>
          <p:cNvPr id="23" name="Picture Placeholder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anchor="ctr"/>
          <a:lstStyle>
            <a:lvl1pPr algn="ctr">
              <a:buNone/>
              <a:defRPr sz="900"/>
            </a:lvl1pPr>
          </a:lstStyle>
          <a:p>
            <a:r>
              <a:rPr lang="en-US" dirty="0"/>
              <a:t>Icon</a:t>
            </a:r>
          </a:p>
        </p:txBody>
      </p:sp>
      <p:sp>
        <p:nvSpPr>
          <p:cNvPr id="24" name="Picture Placeholder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anchor="ctr"/>
          <a:lstStyle>
            <a:lvl1pPr algn="ctr">
              <a:buNone/>
              <a:defRPr sz="900"/>
            </a:lvl1pPr>
          </a:lstStyle>
          <a:p>
            <a:r>
              <a:rPr lang="en-US" dirty="0"/>
              <a:t>Icon</a:t>
            </a:r>
          </a:p>
        </p:txBody>
      </p:sp>
      <p:sp>
        <p:nvSpPr>
          <p:cNvPr id="25" name="Picture Placeholder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anchor="ctr"/>
          <a:lstStyle>
            <a:lvl1pPr algn="ctr">
              <a:buNone/>
              <a:defRPr sz="900"/>
            </a:lvl1pPr>
          </a:lstStyle>
          <a:p>
            <a:r>
              <a:rPr lang="en-US" dirty="0"/>
              <a:t>Icon</a:t>
            </a:r>
          </a:p>
        </p:txBody>
      </p:sp>
    </p:spTree>
    <p:extLst>
      <p:ext uri="{BB962C8B-B14F-4D97-AF65-F5344CB8AC3E}">
        <p14:creationId xmlns:p14="http://schemas.microsoft.com/office/powerpoint/2010/main" val="1364340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a:lstStyle/>
          <a:p>
            <a:r>
              <a:rPr lang="en-US" dirty="0"/>
              <a:t>9/4/20XX</a:t>
            </a:r>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r>
              <a:rPr lang="en-US" dirty="0"/>
              <a:t>Presentation Title</a:t>
            </a:r>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A65A5C87-DF58-40C8-B092-1DE63DB4547E}" type="slidenum">
              <a:rPr lang="en-US" smtClean="0"/>
              <a:t>‹#›</a:t>
            </a:fld>
            <a:endParaRPr lang="en-US" dirty="0"/>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Tree>
    <p:extLst>
      <p:ext uri="{BB962C8B-B14F-4D97-AF65-F5344CB8AC3E}">
        <p14:creationId xmlns:p14="http://schemas.microsoft.com/office/powerpoint/2010/main" val="377341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12648" y="3355848"/>
            <a:ext cx="6272784" cy="2825496"/>
          </a:xfrm>
        </p:spPr>
        <p:txBody>
          <a:bodyPr/>
          <a:lstStyle>
            <a:lvl1pPr marL="0" indent="0">
              <a:buNone/>
              <a:defRPr sz="1800"/>
            </a:lvl1pPr>
          </a:lstStyle>
          <a:p>
            <a:pPr lvl="0"/>
            <a:r>
              <a:rPr lang="en-US"/>
              <a:t>Click to edit Master text styles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anchor="ctr"/>
          <a:lstStyle>
            <a:lvl1pPr algn="ctr">
              <a:buNone/>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226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A24C3C-D27D-4E96-9A43-E4942CDC7C40}"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77E84-6D57-4D84-B0BE-CB1AF84659AE}" type="slidenum">
              <a:rPr lang="en-US" smtClean="0"/>
              <a:t>‹#›</a:t>
            </a:fld>
            <a:endParaRPr lang="en-US"/>
          </a:p>
        </p:txBody>
      </p:sp>
      <p:sp useBgFill="1">
        <p:nvSpPr>
          <p:cNvPr id="8" name="Rectangle 7">
            <a:extLst>
              <a:ext uri="{FF2B5EF4-FFF2-40B4-BE49-F238E27FC236}">
                <a16:creationId xmlns:a16="http://schemas.microsoft.com/office/drawing/2014/main" id="{89A53588-403D-4466-BBD4-E491F3CC9358}"/>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342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with 3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anchor="ct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41248" y="2359152"/>
            <a:ext cx="4059936" cy="3429000"/>
          </a:xfrm>
        </p:spPr>
        <p:txBody>
          <a:bodyPr/>
          <a:lstStyle>
            <a:lvl1pPr marL="0" indent="0">
              <a:buNone/>
              <a:defRPr sz="1800"/>
            </a:lvl1pPr>
          </a:lstStyle>
          <a:p>
            <a:pPr lvl="0"/>
            <a:r>
              <a:rPr lang="en-US"/>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527971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4374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9/4/20XX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25789332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9/4/20XX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238063732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9/4/20XX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65251083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9/4/20XX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293131200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9/4/20XX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95765210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9/4/20XX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3182061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r>
              <a:rPr lang="en-US"/>
              <a:t>9/4/20XX</a:t>
            </a:r>
            <a:endParaRPr lang="en-US" dirty="0"/>
          </a:p>
        </p:txBody>
      </p:sp>
      <p:sp>
        <p:nvSpPr>
          <p:cNvPr id="6" name="Footer Placeholder 5"/>
          <p:cNvSpPr>
            <a:spLocks noGrp="1"/>
          </p:cNvSpPr>
          <p:nvPr>
            <p:ph type="ftr" sz="quarter" idx="11"/>
          </p:nvPr>
        </p:nvSpPr>
        <p:spPr>
          <a:xfrm>
            <a:off x="590396" y="6041362"/>
            <a:ext cx="3295413"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205380694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a:t>Presentation Title</a:t>
            </a:r>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r>
              <a:rPr lang="en-US"/>
              <a:t>9/4/20XX</a:t>
            </a:r>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65A5C87-DF58-40C8-B092-1DE63DB4547E}" type="slidenum">
              <a:rPr lang="en-US" smtClean="0"/>
              <a:t>‹#›</a:t>
            </a:fld>
            <a:endParaRPr lang="en-US" dirty="0"/>
          </a:p>
        </p:txBody>
      </p:sp>
    </p:spTree>
    <p:extLst>
      <p:ext uri="{BB962C8B-B14F-4D97-AF65-F5344CB8AC3E}">
        <p14:creationId xmlns:p14="http://schemas.microsoft.com/office/powerpoint/2010/main" val="946680689"/>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785" r:id="rId17"/>
    <p:sldLayoutId id="2147483731" r:id="rId18"/>
    <p:sldLayoutId id="2147483733" r:id="rId19"/>
    <p:sldLayoutId id="2147483734" r:id="rId20"/>
    <p:sldLayoutId id="2147483804" r:id="rId21"/>
  </p:sldLayoutIdLst>
  <p:hf hdr="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gearup.wa.gov/students-families" TargetMode="External"/><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611655D-86DD-44E5-9999-B2135809D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a:extLst>
              <a:ext uri="{FF2B5EF4-FFF2-40B4-BE49-F238E27FC236}">
                <a16:creationId xmlns:a16="http://schemas.microsoft.com/office/drawing/2014/main" id="{11443580-A880-4C5F-9EB1-FC254EC650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0D9D20-B4BB-42AA-8DDD-68CC9F1D95DB}"/>
              </a:ext>
            </a:extLst>
          </p:cNvPr>
          <p:cNvSpPr>
            <a:spLocks noGrp="1"/>
          </p:cNvSpPr>
          <p:nvPr>
            <p:ph type="ctrTitle"/>
          </p:nvPr>
        </p:nvSpPr>
        <p:spPr>
          <a:xfrm>
            <a:off x="451514" y="5151992"/>
            <a:ext cx="10930487" cy="673446"/>
          </a:xfrm>
          <a:effectLst/>
        </p:spPr>
        <p:txBody>
          <a:bodyPr>
            <a:normAutofit/>
          </a:bodyPr>
          <a:lstStyle/>
          <a:p>
            <a:r>
              <a:rPr lang="en-US" sz="3200" dirty="0">
                <a:solidFill>
                  <a:srgbClr val="FFFFFF"/>
                </a:solidFill>
              </a:rPr>
              <a:t>Student and Family Orientation</a:t>
            </a:r>
          </a:p>
        </p:txBody>
      </p:sp>
      <p:sp>
        <p:nvSpPr>
          <p:cNvPr id="3" name="Subtitle 2">
            <a:extLst>
              <a:ext uri="{FF2B5EF4-FFF2-40B4-BE49-F238E27FC236}">
                <a16:creationId xmlns:a16="http://schemas.microsoft.com/office/drawing/2014/main" id="{ED9E8FDB-60EE-45AE-BB89-9A561A61C2AC}"/>
              </a:ext>
            </a:extLst>
          </p:cNvPr>
          <p:cNvSpPr>
            <a:spLocks noGrp="1"/>
          </p:cNvSpPr>
          <p:nvPr>
            <p:ph type="subTitle" idx="1"/>
          </p:nvPr>
        </p:nvSpPr>
        <p:spPr>
          <a:xfrm>
            <a:off x="451514" y="5825437"/>
            <a:ext cx="10930487" cy="469185"/>
          </a:xfrm>
        </p:spPr>
        <p:txBody>
          <a:bodyPr>
            <a:normAutofit/>
          </a:bodyPr>
          <a:lstStyle/>
          <a:p>
            <a:r>
              <a:rPr lang="en-US" b="1">
                <a:solidFill>
                  <a:srgbClr val="FFFFFF"/>
                </a:solidFill>
              </a:rPr>
              <a:t>Welcome</a:t>
            </a:r>
          </a:p>
        </p:txBody>
      </p:sp>
      <p:pic>
        <p:nvPicPr>
          <p:cNvPr id="9" name="Picture 8" descr="Graphical user interface, application&#10;&#10;Description automatically generated">
            <a:extLst>
              <a:ext uri="{FF2B5EF4-FFF2-40B4-BE49-F238E27FC236}">
                <a16:creationId xmlns:a16="http://schemas.microsoft.com/office/drawing/2014/main" id="{63AC9CE9-A592-4134-AFF3-7DE424027E54}"/>
              </a:ext>
            </a:extLst>
          </p:cNvPr>
          <p:cNvPicPr>
            <a:picLocks noChangeAspect="1"/>
          </p:cNvPicPr>
          <p:nvPr/>
        </p:nvPicPr>
        <p:blipFill>
          <a:blip r:embed="rId3"/>
          <a:stretch>
            <a:fillRect/>
          </a:stretch>
        </p:blipFill>
        <p:spPr>
          <a:xfrm>
            <a:off x="451514" y="346325"/>
            <a:ext cx="11288972" cy="397936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8337378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ormAutofit/>
          </a:bodyPr>
          <a:lstStyle/>
          <a:p>
            <a:r>
              <a:rPr lang="en-US" dirty="0"/>
              <a:t>Student Activities</a:t>
            </a:r>
          </a:p>
        </p:txBody>
      </p:sp>
      <p:graphicFrame>
        <p:nvGraphicFramePr>
          <p:cNvPr id="12" name="Content Placeholder 2">
            <a:extLst>
              <a:ext uri="{FF2B5EF4-FFF2-40B4-BE49-F238E27FC236}">
                <a16:creationId xmlns:a16="http://schemas.microsoft.com/office/drawing/2014/main" id="{7674121D-E13B-4372-94BD-0C3C11F5C969}"/>
              </a:ext>
            </a:extLst>
          </p:cNvPr>
          <p:cNvGraphicFramePr>
            <a:graphicFrameLocks noGrp="1"/>
          </p:cNvGraphicFramePr>
          <p:nvPr>
            <p:ph sz="quarter" idx="13"/>
            <p:extLst>
              <p:ext uri="{D42A27DB-BD31-4B8C-83A1-F6EECF244321}">
                <p14:modId xmlns:p14="http://schemas.microsoft.com/office/powerpoint/2010/main" val="2493237309"/>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253672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ormAutofit/>
          </a:bodyPr>
          <a:lstStyle/>
          <a:p>
            <a:r>
              <a:rPr lang="en-US" dirty="0"/>
              <a:t>Family Events &amp; Resources</a:t>
            </a:r>
          </a:p>
        </p:txBody>
      </p:sp>
      <p:graphicFrame>
        <p:nvGraphicFramePr>
          <p:cNvPr id="12" name="Content Placeholder 2">
            <a:extLst>
              <a:ext uri="{FF2B5EF4-FFF2-40B4-BE49-F238E27FC236}">
                <a16:creationId xmlns:a16="http://schemas.microsoft.com/office/drawing/2014/main" id="{7674121D-E13B-4372-94BD-0C3C11F5C969}"/>
              </a:ext>
            </a:extLst>
          </p:cNvPr>
          <p:cNvGraphicFramePr>
            <a:graphicFrameLocks noGrp="1"/>
          </p:cNvGraphicFramePr>
          <p:nvPr>
            <p:ph sz="quarter" idx="13"/>
            <p:extLst>
              <p:ext uri="{D42A27DB-BD31-4B8C-83A1-F6EECF244321}">
                <p14:modId xmlns:p14="http://schemas.microsoft.com/office/powerpoint/2010/main" val="2578027748"/>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170665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ormAutofit/>
          </a:bodyPr>
          <a:lstStyle/>
          <a:p>
            <a:pPr algn="ctr"/>
            <a:r>
              <a:rPr lang="en-US" dirty="0">
                <a:hlinkClick r:id="rId3"/>
              </a:rPr>
              <a:t>https://gearup.wa.gov/students-families</a:t>
            </a:r>
            <a:r>
              <a:rPr lang="en-US" dirty="0"/>
              <a:t> </a:t>
            </a:r>
          </a:p>
        </p:txBody>
      </p:sp>
      <p:graphicFrame>
        <p:nvGraphicFramePr>
          <p:cNvPr id="12" name="Content Placeholder 2">
            <a:extLst>
              <a:ext uri="{FF2B5EF4-FFF2-40B4-BE49-F238E27FC236}">
                <a16:creationId xmlns:a16="http://schemas.microsoft.com/office/drawing/2014/main" id="{7674121D-E13B-4372-94BD-0C3C11F5C969}"/>
              </a:ext>
            </a:extLst>
          </p:cNvPr>
          <p:cNvGraphicFramePr>
            <a:graphicFrameLocks noGrp="1"/>
          </p:cNvGraphicFramePr>
          <p:nvPr>
            <p:ph sz="quarter" idx="13"/>
            <p:extLst>
              <p:ext uri="{D42A27DB-BD31-4B8C-83A1-F6EECF244321}">
                <p14:modId xmlns:p14="http://schemas.microsoft.com/office/powerpoint/2010/main" val="602979394"/>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789363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Plugged In</a:t>
            </a:r>
          </a:p>
        </p:txBody>
      </p:sp>
      <p:sp>
        <p:nvSpPr>
          <p:cNvPr id="4" name="Content Placeholder 3"/>
          <p:cNvSpPr txBox="1">
            <a:spLocks/>
          </p:cNvSpPr>
          <p:nvPr/>
        </p:nvSpPr>
        <p:spPr>
          <a:xfrm>
            <a:off x="403554" y="1757157"/>
            <a:ext cx="11322872" cy="3839775"/>
          </a:xfrm>
          <a:prstGeom prst="rect">
            <a:avLst/>
          </a:prstGeom>
        </p:spPr>
        <p:txBody>
          <a:bodyPr>
            <a:no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320040" lvl="1" indent="0">
              <a:buNone/>
            </a:pPr>
            <a:endParaRPr lang="en-US" sz="2200" dirty="0">
              <a:latin typeface="Tw Cen MT" panose="020B0602020104020603"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7491" b="6735"/>
          <a:stretch/>
        </p:blipFill>
        <p:spPr>
          <a:xfrm>
            <a:off x="676706" y="2167221"/>
            <a:ext cx="3129843" cy="2013439"/>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8430" t="24846" r="12858"/>
          <a:stretch/>
        </p:blipFill>
        <p:spPr>
          <a:xfrm>
            <a:off x="8047892" y="2140844"/>
            <a:ext cx="3392359" cy="2039816"/>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3613"/>
          <a:stretch/>
        </p:blipFill>
        <p:spPr>
          <a:xfrm>
            <a:off x="4165475" y="2168464"/>
            <a:ext cx="3523490" cy="2056252"/>
          </a:xfrm>
          <a:prstGeom prst="rect">
            <a:avLst/>
          </a:prstGeom>
        </p:spPr>
      </p:pic>
      <p:sp>
        <p:nvSpPr>
          <p:cNvPr id="13" name="TextBox 12"/>
          <p:cNvSpPr txBox="1"/>
          <p:nvPr/>
        </p:nvSpPr>
        <p:spPr>
          <a:xfrm>
            <a:off x="403554" y="4440360"/>
            <a:ext cx="3541310" cy="615553"/>
          </a:xfrm>
          <a:prstGeom prst="rect">
            <a:avLst/>
          </a:prstGeom>
          <a:noFill/>
        </p:spPr>
        <p:txBody>
          <a:bodyPr wrap="square" rtlCol="0">
            <a:spAutoFit/>
          </a:bodyPr>
          <a:lstStyle/>
          <a:p>
            <a:pPr algn="ctr"/>
            <a:r>
              <a:rPr lang="en-US" b="1" dirty="0"/>
              <a:t>Fall </a:t>
            </a:r>
          </a:p>
          <a:p>
            <a:pPr algn="ctr"/>
            <a:r>
              <a:rPr lang="en-US" sz="1600" dirty="0"/>
              <a:t>12</a:t>
            </a:r>
            <a:r>
              <a:rPr lang="en-US" sz="1600" baseline="30000" dirty="0"/>
              <a:t>th</a:t>
            </a:r>
            <a:r>
              <a:rPr lang="en-US" sz="1600" dirty="0"/>
              <a:t> year Campaign!</a:t>
            </a:r>
          </a:p>
        </p:txBody>
      </p:sp>
      <p:sp>
        <p:nvSpPr>
          <p:cNvPr id="14" name="TextBox 13"/>
          <p:cNvSpPr txBox="1"/>
          <p:nvPr/>
        </p:nvSpPr>
        <p:spPr>
          <a:xfrm>
            <a:off x="4165475" y="4457302"/>
            <a:ext cx="3670170" cy="615553"/>
          </a:xfrm>
          <a:prstGeom prst="rect">
            <a:avLst/>
          </a:prstGeom>
          <a:noFill/>
        </p:spPr>
        <p:txBody>
          <a:bodyPr wrap="square" rtlCol="0">
            <a:spAutoFit/>
          </a:bodyPr>
          <a:lstStyle/>
          <a:p>
            <a:pPr algn="ctr"/>
            <a:r>
              <a:rPr lang="en-US" b="1" dirty="0"/>
              <a:t>Winter </a:t>
            </a:r>
          </a:p>
          <a:p>
            <a:pPr algn="ctr"/>
            <a:r>
              <a:rPr lang="en-US" sz="1600" dirty="0"/>
              <a:t>College Bound Scholarship Repledge</a:t>
            </a:r>
          </a:p>
        </p:txBody>
      </p:sp>
      <p:sp>
        <p:nvSpPr>
          <p:cNvPr id="15" name="TextBox 14"/>
          <p:cNvSpPr txBox="1"/>
          <p:nvPr/>
        </p:nvSpPr>
        <p:spPr>
          <a:xfrm>
            <a:off x="8047892" y="4457302"/>
            <a:ext cx="3678534" cy="615553"/>
          </a:xfrm>
          <a:prstGeom prst="rect">
            <a:avLst/>
          </a:prstGeom>
          <a:noFill/>
        </p:spPr>
        <p:txBody>
          <a:bodyPr wrap="square" rtlCol="0">
            <a:spAutoFit/>
          </a:bodyPr>
          <a:lstStyle/>
          <a:p>
            <a:pPr algn="ctr"/>
            <a:r>
              <a:rPr lang="en-US" b="1" dirty="0"/>
              <a:t>Spring </a:t>
            </a:r>
          </a:p>
          <a:p>
            <a:pPr algn="ctr"/>
            <a:r>
              <a:rPr lang="en-US" sz="1600" dirty="0"/>
              <a:t>College Signing Celebrations</a:t>
            </a:r>
          </a:p>
        </p:txBody>
      </p:sp>
    </p:spTree>
    <p:extLst>
      <p:ext uri="{BB962C8B-B14F-4D97-AF65-F5344CB8AC3E}">
        <p14:creationId xmlns:p14="http://schemas.microsoft.com/office/powerpoint/2010/main" val="91780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2E3A-DB80-46C8-A227-EE0F7E87D747}"/>
              </a:ext>
            </a:extLst>
          </p:cNvPr>
          <p:cNvSpPr>
            <a:spLocks noGrp="1"/>
          </p:cNvSpPr>
          <p:nvPr>
            <p:ph type="title"/>
          </p:nvPr>
        </p:nvSpPr>
        <p:spPr/>
        <p:txBody>
          <a:bodyPr/>
          <a:lstStyle/>
          <a:p>
            <a:r>
              <a:rPr lang="en-US" dirty="0"/>
              <a:t>Thank you</a:t>
            </a:r>
          </a:p>
        </p:txBody>
      </p:sp>
      <p:sp>
        <p:nvSpPr>
          <p:cNvPr id="6" name="Date Placeholder 5">
            <a:extLst>
              <a:ext uri="{FF2B5EF4-FFF2-40B4-BE49-F238E27FC236}">
                <a16:creationId xmlns:a16="http://schemas.microsoft.com/office/drawing/2014/main" id="{D6C90EA9-2998-4A9C-A666-B38258E20B60}"/>
              </a:ext>
            </a:extLst>
          </p:cNvPr>
          <p:cNvSpPr>
            <a:spLocks noGrp="1"/>
          </p:cNvSpPr>
          <p:nvPr>
            <p:ph type="dt" sz="half" idx="18"/>
          </p:nvPr>
        </p:nvSpPr>
        <p:spPr/>
        <p:txBody>
          <a:bodyPr/>
          <a:lstStyle/>
          <a:p>
            <a:r>
              <a:rPr lang="en-US" dirty="0"/>
              <a:t>9/4/20XX</a:t>
            </a:r>
          </a:p>
        </p:txBody>
      </p:sp>
      <p:sp>
        <p:nvSpPr>
          <p:cNvPr id="7" name="Footer Placeholder 6">
            <a:extLst>
              <a:ext uri="{FF2B5EF4-FFF2-40B4-BE49-F238E27FC236}">
                <a16:creationId xmlns:a16="http://schemas.microsoft.com/office/drawing/2014/main" id="{E1241EFF-1DFD-4B6D-BFDE-8E8B18833441}"/>
              </a:ext>
            </a:extLst>
          </p:cNvPr>
          <p:cNvSpPr>
            <a:spLocks noGrp="1"/>
          </p:cNvSpPr>
          <p:nvPr>
            <p:ph type="ftr" sz="quarter" idx="19"/>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A3BB8335-F249-4F37-8C3F-A672116EB876}"/>
              </a:ext>
            </a:extLst>
          </p:cNvPr>
          <p:cNvSpPr>
            <a:spLocks noGrp="1"/>
          </p:cNvSpPr>
          <p:nvPr>
            <p:ph type="sldNum" sz="quarter" idx="20"/>
          </p:nvPr>
        </p:nvSpPr>
        <p:spPr/>
        <p:txBody>
          <a:bodyPr/>
          <a:lstStyle/>
          <a:p>
            <a:fld id="{A65A5C87-DF58-40C8-B092-1DE63DB4547E}" type="slidenum">
              <a:rPr lang="en-US" smtClean="0"/>
              <a:t>14</a:t>
            </a:fld>
            <a:endParaRPr lang="en-US" dirty="0"/>
          </a:p>
        </p:txBody>
      </p:sp>
      <p:sp>
        <p:nvSpPr>
          <p:cNvPr id="10" name="Text Placeholder 9">
            <a:extLst>
              <a:ext uri="{FF2B5EF4-FFF2-40B4-BE49-F238E27FC236}">
                <a16:creationId xmlns:a16="http://schemas.microsoft.com/office/drawing/2014/main" id="{82977D1C-657B-4FA7-B4A1-CD08EC61D37B}"/>
              </a:ext>
            </a:extLst>
          </p:cNvPr>
          <p:cNvSpPr>
            <a:spLocks noGrp="1"/>
          </p:cNvSpPr>
          <p:nvPr>
            <p:ph type="body" sz="quarter" idx="22"/>
          </p:nvPr>
        </p:nvSpPr>
        <p:spPr/>
        <p:txBody>
          <a:bodyPr/>
          <a:lstStyle/>
          <a:p>
            <a:pPr marL="0" indent="0">
              <a:buNone/>
            </a:pPr>
            <a:r>
              <a:rPr lang="en-US" sz="1600" dirty="0"/>
              <a:t>Presenter name</a:t>
            </a:r>
          </a:p>
        </p:txBody>
      </p:sp>
      <p:sp>
        <p:nvSpPr>
          <p:cNvPr id="11" name="Text Placeholder 10">
            <a:extLst>
              <a:ext uri="{FF2B5EF4-FFF2-40B4-BE49-F238E27FC236}">
                <a16:creationId xmlns:a16="http://schemas.microsoft.com/office/drawing/2014/main" id="{5B2E9EE6-5A74-4119-8DAA-06582357CF72}"/>
              </a:ext>
            </a:extLst>
          </p:cNvPr>
          <p:cNvSpPr>
            <a:spLocks noGrp="1"/>
          </p:cNvSpPr>
          <p:nvPr>
            <p:ph type="body" sz="quarter" idx="23"/>
          </p:nvPr>
        </p:nvSpPr>
        <p:spPr/>
        <p:txBody>
          <a:bodyPr/>
          <a:lstStyle/>
          <a:p>
            <a:r>
              <a:rPr lang="en-US" sz="1600" dirty="0"/>
              <a:t>Email address</a:t>
            </a:r>
            <a:endParaRPr lang="en-US" dirty="0"/>
          </a:p>
        </p:txBody>
      </p:sp>
      <p:sp>
        <p:nvSpPr>
          <p:cNvPr id="12" name="Text Placeholder 11">
            <a:extLst>
              <a:ext uri="{FF2B5EF4-FFF2-40B4-BE49-F238E27FC236}">
                <a16:creationId xmlns:a16="http://schemas.microsoft.com/office/drawing/2014/main" id="{A3CE7679-6065-4440-BCF7-BAFF752B013D}"/>
              </a:ext>
            </a:extLst>
          </p:cNvPr>
          <p:cNvSpPr>
            <a:spLocks noGrp="1"/>
          </p:cNvSpPr>
          <p:nvPr>
            <p:ph type="body" sz="quarter" idx="24"/>
          </p:nvPr>
        </p:nvSpPr>
        <p:spPr/>
        <p:txBody>
          <a:bodyPr/>
          <a:lstStyle/>
          <a:p>
            <a:r>
              <a:rPr lang="en-US" sz="1600" dirty="0"/>
              <a:t>Website</a:t>
            </a:r>
            <a:endParaRPr lang="en-US" dirty="0"/>
          </a:p>
        </p:txBody>
      </p:sp>
      <p:pic>
        <p:nvPicPr>
          <p:cNvPr id="25" name="Online Image Placeholder 23" descr="User">
            <a:extLst>
              <a:ext uri="{FF2B5EF4-FFF2-40B4-BE49-F238E27FC236}">
                <a16:creationId xmlns:a16="http://schemas.microsoft.com/office/drawing/2014/main" id="{DD136AFE-38B3-4FAE-907B-277600FBDED5}"/>
              </a:ext>
            </a:extLst>
          </p:cNvPr>
          <p:cNvPicPr>
            <a:picLocks noGrp="1" noChangeAspect="1"/>
          </p:cNvPicPr>
          <p:nvPr>
            <p:ph type="pic" sz="quarter" idx="25"/>
          </p:nvPr>
        </p:nvPicPr>
        <p:blipFill rotWithShape="1">
          <a:blip r:embed="rId3">
            <a:extLst>
              <a:ext uri="{96DAC541-7B7A-43D3-8B79-37D633B846F1}">
                <asvg:svgBlip xmlns:asvg="http://schemas.microsoft.com/office/drawing/2016/SVG/main" r:embed="rId4"/>
              </a:ext>
            </a:extLst>
          </a:blip>
          <a:srcRect/>
          <a:stretch/>
        </p:blipFill>
        <p:spPr>
          <a:prstGeom prst="rect">
            <a:avLst/>
          </a:prstGeom>
        </p:spPr>
      </p:pic>
      <p:pic>
        <p:nvPicPr>
          <p:cNvPr id="27" name="Online Image Placeholder 27" descr="Envelope">
            <a:extLst>
              <a:ext uri="{FF2B5EF4-FFF2-40B4-BE49-F238E27FC236}">
                <a16:creationId xmlns:a16="http://schemas.microsoft.com/office/drawing/2014/main" id="{79C99175-A844-475F-B903-FB0A246099C3}"/>
              </a:ext>
            </a:extLst>
          </p:cNvPr>
          <p:cNvPicPr>
            <a:picLocks noGrp="1" noChangeAspect="1"/>
          </p:cNvPicPr>
          <p:nvPr>
            <p:ph type="pic" sz="quarter" idx="26"/>
          </p:nvPr>
        </p:nvPicPr>
        <p:blipFill rotWithShape="1">
          <a:blip r:embed="rId5">
            <a:extLst>
              <a:ext uri="{96DAC541-7B7A-43D3-8B79-37D633B846F1}">
                <asvg:svgBlip xmlns:asvg="http://schemas.microsoft.com/office/drawing/2016/SVG/main" r:embed="rId6"/>
              </a:ext>
            </a:extLst>
          </a:blip>
          <a:srcRect/>
          <a:stretch/>
        </p:blipFill>
        <p:spPr>
          <a:prstGeom prst="rect">
            <a:avLst/>
          </a:prstGeom>
        </p:spPr>
      </p:pic>
      <p:pic>
        <p:nvPicPr>
          <p:cNvPr id="29" name="Online Image Placeholder 11" descr="Monitor">
            <a:extLst>
              <a:ext uri="{FF2B5EF4-FFF2-40B4-BE49-F238E27FC236}">
                <a16:creationId xmlns:a16="http://schemas.microsoft.com/office/drawing/2014/main" id="{247D95FD-08A2-4831-BB6A-A0FCA300459A}"/>
              </a:ext>
            </a:extLst>
          </p:cNvPr>
          <p:cNvPicPr>
            <a:picLocks noGrp="1" noChangeAspect="1"/>
          </p:cNvPicPr>
          <p:nvPr>
            <p:ph type="pic" sz="quarter" idx="27"/>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prstGeom prst="rect">
            <a:avLst/>
          </a:prstGeom>
        </p:spPr>
      </p:pic>
      <p:sp>
        <p:nvSpPr>
          <p:cNvPr id="4" name="Picture Placeholder 3">
            <a:extLst>
              <a:ext uri="{FF2B5EF4-FFF2-40B4-BE49-F238E27FC236}">
                <a16:creationId xmlns:a16="http://schemas.microsoft.com/office/drawing/2014/main" id="{FF01D28F-0F2E-4589-AA2B-88A4FC601736}"/>
              </a:ext>
            </a:extLst>
          </p:cNvPr>
          <p:cNvSpPr>
            <a:spLocks noGrp="1"/>
          </p:cNvSpPr>
          <p:nvPr>
            <p:ph type="pic" sz="quarter" idx="14"/>
          </p:nvPr>
        </p:nvSpPr>
        <p:spPr/>
      </p:sp>
      <p:sp>
        <p:nvSpPr>
          <p:cNvPr id="9" name="Picture Placeholder 8">
            <a:extLst>
              <a:ext uri="{FF2B5EF4-FFF2-40B4-BE49-F238E27FC236}">
                <a16:creationId xmlns:a16="http://schemas.microsoft.com/office/drawing/2014/main" id="{E6DC4B73-4157-42C9-92DB-662CB473196A}"/>
              </a:ext>
            </a:extLst>
          </p:cNvPr>
          <p:cNvSpPr>
            <a:spLocks noGrp="1"/>
          </p:cNvSpPr>
          <p:nvPr>
            <p:ph type="pic" sz="quarter" idx="13"/>
          </p:nvPr>
        </p:nvSpPr>
        <p:spPr/>
      </p:sp>
      <p:sp>
        <p:nvSpPr>
          <p:cNvPr id="14" name="Picture Placeholder 13">
            <a:extLst>
              <a:ext uri="{FF2B5EF4-FFF2-40B4-BE49-F238E27FC236}">
                <a16:creationId xmlns:a16="http://schemas.microsoft.com/office/drawing/2014/main" id="{6657403B-EC6D-46B9-9752-CFA3585032BD}"/>
              </a:ext>
            </a:extLst>
          </p:cNvPr>
          <p:cNvSpPr>
            <a:spLocks noGrp="1"/>
          </p:cNvSpPr>
          <p:nvPr>
            <p:ph type="pic" sz="quarter" idx="21"/>
          </p:nvPr>
        </p:nvSpPr>
        <p:spPr/>
      </p:sp>
      <p:sp>
        <p:nvSpPr>
          <p:cNvPr id="16" name="Picture Placeholder 15">
            <a:extLst>
              <a:ext uri="{FF2B5EF4-FFF2-40B4-BE49-F238E27FC236}">
                <a16:creationId xmlns:a16="http://schemas.microsoft.com/office/drawing/2014/main" id="{77DB7262-3192-4B56-A2CA-F063756A5A8B}"/>
              </a:ext>
            </a:extLst>
          </p:cNvPr>
          <p:cNvSpPr>
            <a:spLocks noGrp="1"/>
          </p:cNvSpPr>
          <p:nvPr>
            <p:ph type="pic" sz="quarter" idx="17"/>
          </p:nvPr>
        </p:nvSpPr>
        <p:spPr/>
      </p:sp>
    </p:spTree>
    <p:extLst>
      <p:ext uri="{BB962C8B-B14F-4D97-AF65-F5344CB8AC3E}">
        <p14:creationId xmlns:p14="http://schemas.microsoft.com/office/powerpoint/2010/main" val="204989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a:xfrm>
            <a:off x="8164749" y="457201"/>
            <a:ext cx="3575737" cy="1332688"/>
          </a:xfrm>
        </p:spPr>
        <p:txBody>
          <a:bodyPr vert="horz" lIns="91440" tIns="45720" rIns="91440" bIns="45720" rtlCol="0" anchor="b">
            <a:normAutofit/>
          </a:bodyPr>
          <a:lstStyle/>
          <a:p>
            <a:pPr algn="ctr"/>
            <a:r>
              <a:rPr lang="en-US" sz="3200">
                <a:solidFill>
                  <a:srgbClr val="FFFFFF"/>
                </a:solidFill>
              </a:rPr>
              <a:t>Agenda</a:t>
            </a:r>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a:srcRect l="16" r="16"/>
          <a:stretch/>
        </p:blipFill>
        <p:spPr>
          <a:xfrm>
            <a:off x="1739799" y="457201"/>
            <a:ext cx="4061179" cy="5584161"/>
          </a:xfrm>
          <a:prstGeom prst="roundRect">
            <a:avLst>
              <a:gd name="adj" fmla="val 3876"/>
            </a:avLst>
          </a:prstGeom>
          <a:ln>
            <a:solidFill>
              <a:schemeClr val="accent1"/>
            </a:solidFill>
          </a:ln>
          <a:effectLst/>
        </p:spPr>
      </p:pic>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a:xfrm>
            <a:off x="8164749" y="2024743"/>
            <a:ext cx="3575737" cy="4016619"/>
          </a:xfrm>
        </p:spPr>
        <p:txBody>
          <a:bodyPr vert="horz" lIns="91440" tIns="45720" rIns="91440" bIns="45720" rtlCol="0" anchor="ctr">
            <a:normAutofit fontScale="85000" lnSpcReduction="20000"/>
          </a:bodyPr>
          <a:lstStyle/>
          <a:p>
            <a:pPr>
              <a:buFont typeface="Wingdings 2" charset="2"/>
              <a:buChar char=""/>
            </a:pPr>
            <a:r>
              <a:rPr lang="en-US" sz="3600" dirty="0">
                <a:solidFill>
                  <a:srgbClr val="FFFFFF"/>
                </a:solidFill>
              </a:rPr>
              <a:t>What is GEAR UP?</a:t>
            </a:r>
          </a:p>
          <a:p>
            <a:pPr>
              <a:buFont typeface="Wingdings 2" charset="2"/>
              <a:buChar char=""/>
            </a:pPr>
            <a:r>
              <a:rPr lang="en-US" sz="3600" dirty="0">
                <a:solidFill>
                  <a:srgbClr val="FFFFFF"/>
                </a:solidFill>
              </a:rPr>
              <a:t>How Can GEAR UP Help You and Your Student? </a:t>
            </a:r>
          </a:p>
          <a:p>
            <a:pPr>
              <a:buFont typeface="Wingdings 2" charset="2"/>
              <a:buChar char=""/>
            </a:pPr>
            <a:r>
              <a:rPr lang="en-US" sz="3600" dirty="0">
                <a:solidFill>
                  <a:srgbClr val="FFFFFF"/>
                </a:solidFill>
              </a:rPr>
              <a:t>Where Can You Find Resources?</a:t>
            </a:r>
          </a:p>
          <a:p>
            <a:pPr>
              <a:buFont typeface="Wingdings 2" charset="2"/>
              <a:buChar char=""/>
            </a:pPr>
            <a:r>
              <a:rPr lang="en-US" sz="3600" dirty="0">
                <a:solidFill>
                  <a:srgbClr val="FFFFFF"/>
                </a:solidFill>
              </a:rPr>
              <a:t>School Specific Content</a:t>
            </a:r>
          </a:p>
          <a:p>
            <a:pPr>
              <a:buFont typeface="Wingdings 2" charset="2"/>
              <a:buChar char=""/>
            </a:pPr>
            <a:endParaRPr lang="en-US" sz="1600" dirty="0">
              <a:solidFill>
                <a:srgbClr val="FFFFFF"/>
              </a:solidFill>
            </a:endParaRPr>
          </a:p>
        </p:txBody>
      </p:sp>
    </p:spTree>
    <p:extLst>
      <p:ext uri="{BB962C8B-B14F-4D97-AF65-F5344CB8AC3E}">
        <p14:creationId xmlns:p14="http://schemas.microsoft.com/office/powerpoint/2010/main" val="4167831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7049B15-C225-4840-8ED8-7B7C637F1436}"/>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3F69633E-E64A-452B-854A-8630D0A7193E}"/>
              </a:ext>
            </a:extLst>
          </p:cNvPr>
          <p:cNvSpPr>
            <a:spLocks noGrp="1"/>
          </p:cNvSpPr>
          <p:nvPr>
            <p:ph type="pic" sz="quarter" idx="14"/>
          </p:nvPr>
        </p:nvSpPr>
        <p:spPr/>
      </p:sp>
      <p:sp>
        <p:nvSpPr>
          <p:cNvPr id="17" name="Picture Placeholder 16">
            <a:extLst>
              <a:ext uri="{FF2B5EF4-FFF2-40B4-BE49-F238E27FC236}">
                <a16:creationId xmlns:a16="http://schemas.microsoft.com/office/drawing/2014/main" id="{B7F2610F-644D-4E64-AD13-24BC6E5F765A}"/>
              </a:ext>
            </a:extLst>
          </p:cNvPr>
          <p:cNvSpPr>
            <a:spLocks noGrp="1"/>
          </p:cNvSpPr>
          <p:nvPr>
            <p:ph type="pic" sz="quarter" idx="21"/>
          </p:nvPr>
        </p:nvSpPr>
        <p:spPr/>
      </p:sp>
      <p:sp>
        <p:nvSpPr>
          <p:cNvPr id="14" name="Title 13">
            <a:extLst>
              <a:ext uri="{FF2B5EF4-FFF2-40B4-BE49-F238E27FC236}">
                <a16:creationId xmlns:a16="http://schemas.microsoft.com/office/drawing/2014/main" id="{277DAA8E-E213-4838-8A35-0514DA907CD3}"/>
              </a:ext>
            </a:extLst>
          </p:cNvPr>
          <p:cNvSpPr>
            <a:spLocks noGrp="1"/>
          </p:cNvSpPr>
          <p:nvPr>
            <p:ph type="title"/>
          </p:nvPr>
        </p:nvSpPr>
        <p:spPr/>
        <p:txBody>
          <a:bodyPr/>
          <a:lstStyle/>
          <a:p>
            <a:r>
              <a:rPr lang="en-US" dirty="0"/>
              <a:t>Our Team </a:t>
            </a:r>
          </a:p>
        </p:txBody>
      </p:sp>
      <p:sp>
        <p:nvSpPr>
          <p:cNvPr id="18" name="Picture Placeholder 17">
            <a:extLst>
              <a:ext uri="{FF2B5EF4-FFF2-40B4-BE49-F238E27FC236}">
                <a16:creationId xmlns:a16="http://schemas.microsoft.com/office/drawing/2014/main" id="{F2C8B874-9C71-470C-8E00-0991E60FB98C}"/>
              </a:ext>
            </a:extLst>
          </p:cNvPr>
          <p:cNvSpPr>
            <a:spLocks noGrp="1"/>
          </p:cNvSpPr>
          <p:nvPr>
            <p:ph type="pic" sz="quarter" idx="28"/>
          </p:nvPr>
        </p:nvSpPr>
        <p:spPr/>
      </p:sp>
      <p:sp>
        <p:nvSpPr>
          <p:cNvPr id="19" name="Picture Placeholder 18">
            <a:extLst>
              <a:ext uri="{FF2B5EF4-FFF2-40B4-BE49-F238E27FC236}">
                <a16:creationId xmlns:a16="http://schemas.microsoft.com/office/drawing/2014/main" id="{97DF423A-F4DB-4A75-88D3-EE5DB5B15BCA}"/>
              </a:ext>
            </a:extLst>
          </p:cNvPr>
          <p:cNvSpPr>
            <a:spLocks noGrp="1"/>
          </p:cNvSpPr>
          <p:nvPr>
            <p:ph type="pic" sz="quarter" idx="29"/>
          </p:nvPr>
        </p:nvSpPr>
        <p:spPr/>
      </p:sp>
      <p:sp>
        <p:nvSpPr>
          <p:cNvPr id="4" name="Date Placeholder 3">
            <a:extLst>
              <a:ext uri="{FF2B5EF4-FFF2-40B4-BE49-F238E27FC236}">
                <a16:creationId xmlns:a16="http://schemas.microsoft.com/office/drawing/2014/main" id="{C19C6AA6-F64A-4EED-BD98-372E60328C74}"/>
              </a:ext>
            </a:extLst>
          </p:cNvPr>
          <p:cNvSpPr>
            <a:spLocks noGrp="1"/>
          </p:cNvSpPr>
          <p:nvPr>
            <p:ph type="dt" sz="half" idx="32"/>
          </p:nvPr>
        </p:nvSpPr>
        <p:spPr/>
        <p:txBody>
          <a:bodyPr/>
          <a:lstStyle/>
          <a:p>
            <a:r>
              <a:rPr lang="en-US"/>
              <a:t>9/4/20XX</a:t>
            </a:r>
            <a:endParaRPr lang="en-US" dirty="0"/>
          </a:p>
        </p:txBody>
      </p:sp>
      <p:sp>
        <p:nvSpPr>
          <p:cNvPr id="5" name="Footer Placeholder 4">
            <a:extLst>
              <a:ext uri="{FF2B5EF4-FFF2-40B4-BE49-F238E27FC236}">
                <a16:creationId xmlns:a16="http://schemas.microsoft.com/office/drawing/2014/main" id="{642F86A9-C4D0-4493-A1F1-741FDAA3FEAE}"/>
              </a:ext>
            </a:extLst>
          </p:cNvPr>
          <p:cNvSpPr>
            <a:spLocks noGrp="1"/>
          </p:cNvSpPr>
          <p:nvPr>
            <p:ph type="ftr" sz="quarter" idx="33"/>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877E141B-5988-4AA2-BA44-57F5848F2316}"/>
              </a:ext>
            </a:extLst>
          </p:cNvPr>
          <p:cNvSpPr>
            <a:spLocks noGrp="1"/>
          </p:cNvSpPr>
          <p:nvPr>
            <p:ph type="sldNum" sz="quarter" idx="34"/>
          </p:nvPr>
        </p:nvSpPr>
        <p:spPr/>
        <p:txBody>
          <a:bodyPr/>
          <a:lstStyle/>
          <a:p>
            <a:fld id="{A65A5C87-DF58-40C8-B092-1DE63DB4547E}" type="slidenum">
              <a:rPr lang="en-US" smtClean="0"/>
              <a:pPr/>
              <a:t>3</a:t>
            </a:fld>
            <a:endParaRPr lang="en-US" dirty="0"/>
          </a:p>
        </p:txBody>
      </p:sp>
      <p:sp>
        <p:nvSpPr>
          <p:cNvPr id="21" name="Text Placeholder 20">
            <a:extLst>
              <a:ext uri="{FF2B5EF4-FFF2-40B4-BE49-F238E27FC236}">
                <a16:creationId xmlns:a16="http://schemas.microsoft.com/office/drawing/2014/main" id="{3E4CC28E-AD6D-41E4-AB6A-B64D25125258}"/>
              </a:ext>
            </a:extLst>
          </p:cNvPr>
          <p:cNvSpPr>
            <a:spLocks noGrp="1"/>
          </p:cNvSpPr>
          <p:nvPr>
            <p:ph type="body" sz="quarter" idx="36"/>
          </p:nvPr>
        </p:nvSpPr>
        <p:spPr/>
        <p:txBody>
          <a:bodyPr/>
          <a:lstStyle/>
          <a:p>
            <a:endParaRPr lang="en-US"/>
          </a:p>
        </p:txBody>
      </p:sp>
      <p:sp>
        <p:nvSpPr>
          <p:cNvPr id="22" name="Text Placeholder 21">
            <a:extLst>
              <a:ext uri="{FF2B5EF4-FFF2-40B4-BE49-F238E27FC236}">
                <a16:creationId xmlns:a16="http://schemas.microsoft.com/office/drawing/2014/main" id="{0D66B5A0-2557-4EBA-977C-DC789B907201}"/>
              </a:ext>
            </a:extLst>
          </p:cNvPr>
          <p:cNvSpPr>
            <a:spLocks noGrp="1"/>
          </p:cNvSpPr>
          <p:nvPr>
            <p:ph type="body" sz="quarter" idx="37"/>
          </p:nvPr>
        </p:nvSpPr>
        <p:spPr/>
        <p:txBody>
          <a:bodyPr/>
          <a:lstStyle/>
          <a:p>
            <a:endParaRPr lang="en-US"/>
          </a:p>
        </p:txBody>
      </p:sp>
      <p:sp>
        <p:nvSpPr>
          <p:cNvPr id="23" name="Text Placeholder 22">
            <a:extLst>
              <a:ext uri="{FF2B5EF4-FFF2-40B4-BE49-F238E27FC236}">
                <a16:creationId xmlns:a16="http://schemas.microsoft.com/office/drawing/2014/main" id="{1B019E66-4292-439F-AC94-1FD4C4DA8243}"/>
              </a:ext>
            </a:extLst>
          </p:cNvPr>
          <p:cNvSpPr>
            <a:spLocks noGrp="1"/>
          </p:cNvSpPr>
          <p:nvPr>
            <p:ph type="body" sz="quarter" idx="38"/>
          </p:nvPr>
        </p:nvSpPr>
        <p:spPr/>
        <p:txBody>
          <a:bodyPr/>
          <a:lstStyle/>
          <a:p>
            <a:endParaRPr lang="en-US"/>
          </a:p>
        </p:txBody>
      </p:sp>
      <p:sp>
        <p:nvSpPr>
          <p:cNvPr id="24" name="Text Placeholder 23">
            <a:extLst>
              <a:ext uri="{FF2B5EF4-FFF2-40B4-BE49-F238E27FC236}">
                <a16:creationId xmlns:a16="http://schemas.microsoft.com/office/drawing/2014/main" id="{D3B49D46-610F-4CED-8357-D0EE22479B8C}"/>
              </a:ext>
            </a:extLst>
          </p:cNvPr>
          <p:cNvSpPr>
            <a:spLocks noGrp="1"/>
          </p:cNvSpPr>
          <p:nvPr>
            <p:ph type="body" sz="quarter" idx="39"/>
          </p:nvPr>
        </p:nvSpPr>
        <p:spPr/>
        <p:txBody>
          <a:bodyPr/>
          <a:lstStyle/>
          <a:p>
            <a:endParaRPr lang="en-US"/>
          </a:p>
        </p:txBody>
      </p:sp>
      <p:sp>
        <p:nvSpPr>
          <p:cNvPr id="20" name="Text Placeholder 19">
            <a:extLst>
              <a:ext uri="{FF2B5EF4-FFF2-40B4-BE49-F238E27FC236}">
                <a16:creationId xmlns:a16="http://schemas.microsoft.com/office/drawing/2014/main" id="{C7941CF1-0853-4E35-82B3-0F31F4CED8EA}"/>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114847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 name="Title 1"/>
          <p:cNvSpPr>
            <a:spLocks noGrp="1"/>
          </p:cNvSpPr>
          <p:nvPr>
            <p:ph type="title"/>
          </p:nvPr>
        </p:nvSpPr>
        <p:spPr>
          <a:xfrm>
            <a:off x="451515" y="1734857"/>
            <a:ext cx="3765483" cy="3388287"/>
          </a:xfrm>
        </p:spPr>
        <p:txBody>
          <a:bodyPr anchor="ctr">
            <a:normAutofit/>
          </a:bodyPr>
          <a:lstStyle/>
          <a:p>
            <a:r>
              <a:rPr lang="en-US" dirty="0"/>
              <a:t>What is GEAR UP?</a:t>
            </a:r>
          </a:p>
        </p:txBody>
      </p:sp>
      <p:sp>
        <p:nvSpPr>
          <p:cNvPr id="3" name="Content Placeholder 2">
            <a:extLst>
              <a:ext uri="{FF2B5EF4-FFF2-40B4-BE49-F238E27FC236}">
                <a16:creationId xmlns:a16="http://schemas.microsoft.com/office/drawing/2014/main" id="{5B45424B-D308-43BF-B574-711019BF15A3}"/>
              </a:ext>
            </a:extLst>
          </p:cNvPr>
          <p:cNvSpPr>
            <a:spLocks noGrp="1"/>
          </p:cNvSpPr>
          <p:nvPr>
            <p:ph idx="1"/>
          </p:nvPr>
        </p:nvSpPr>
        <p:spPr>
          <a:xfrm>
            <a:off x="6008068" y="978993"/>
            <a:ext cx="5365218" cy="4900014"/>
          </a:xfrm>
          <a:effectLst/>
        </p:spPr>
        <p:txBody>
          <a:bodyPr>
            <a:normAutofit/>
          </a:bodyPr>
          <a:lstStyle/>
          <a:p>
            <a:r>
              <a:rPr lang="en-US" sz="2400" dirty="0"/>
              <a:t>Our school receives a GEAR UP grant from Washington Student Achievement Council to provide services and resources to help students prepare of continuing their education beyond high school. </a:t>
            </a:r>
          </a:p>
          <a:p>
            <a:r>
              <a:rPr lang="en-US" sz="2400" dirty="0"/>
              <a:t>We can help students with tutoring, mentoring, college visits, academic preparation, counseling and advising. </a:t>
            </a:r>
          </a:p>
          <a:p>
            <a:endParaRPr lang="en-US" dirty="0"/>
          </a:p>
        </p:txBody>
      </p:sp>
    </p:spTree>
    <p:extLst>
      <p:ext uri="{BB962C8B-B14F-4D97-AF65-F5344CB8AC3E}">
        <p14:creationId xmlns:p14="http://schemas.microsoft.com/office/powerpoint/2010/main" val="162509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65199" y="667265"/>
            <a:ext cx="10261602" cy="3022257"/>
          </a:xfrm>
          <a:effectLst/>
        </p:spPr>
        <p:txBody>
          <a:bodyPr vert="horz" lIns="91440" tIns="45720" rIns="91440" bIns="45720" rtlCol="0" anchor="b">
            <a:normAutofit/>
          </a:bodyPr>
          <a:lstStyle/>
          <a:p>
            <a:pPr algn="ctr">
              <a:lnSpc>
                <a:spcPct val="90000"/>
              </a:lnSpc>
            </a:pPr>
            <a:r>
              <a:rPr lang="en-US" sz="4000" b="0" dirty="0">
                <a:solidFill>
                  <a:schemeClr val="tx1"/>
                </a:solidFill>
              </a:rPr>
              <a:t>GEAR UP’s vision is that all students are academically, socially, and financially prepared to enter and complete the postsecondary program or institution of their choice. </a:t>
            </a:r>
          </a:p>
        </p:txBody>
      </p:sp>
      <p:sp>
        <p:nvSpPr>
          <p:cNvPr id="2" name="Text Placeholder 1"/>
          <p:cNvSpPr>
            <a:spLocks noGrp="1"/>
          </p:cNvSpPr>
          <p:nvPr>
            <p:ph type="body" idx="1"/>
          </p:nvPr>
        </p:nvSpPr>
        <p:spPr>
          <a:xfrm>
            <a:off x="1906955" y="4033164"/>
            <a:ext cx="8378090" cy="1181206"/>
          </a:xfrm>
          <a:effectLst/>
        </p:spPr>
        <p:txBody>
          <a:bodyPr vert="horz" lIns="91440" tIns="45720" rIns="91440" bIns="45720" rtlCol="0" anchor="t">
            <a:normAutofit/>
          </a:bodyPr>
          <a:lstStyle/>
          <a:p>
            <a:pPr algn="ctr"/>
            <a:r>
              <a:rPr lang="en-US" sz="4800" b="1" dirty="0"/>
              <a:t>Our Vision	</a:t>
            </a:r>
          </a:p>
        </p:txBody>
      </p:sp>
      <p:sp>
        <p:nvSpPr>
          <p:cNvPr id="12" name="Freeform: Shape 1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56305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vert="horz" lIns="91440" tIns="45720" rIns="91440" bIns="45720" rtlCol="0" anchor="ctr">
            <a:normAutofit/>
          </a:bodyPr>
          <a:lstStyle/>
          <a:p>
            <a:r>
              <a:rPr lang="en-US" sz="4000" dirty="0"/>
              <a:t>Washington State GEAR UP</a:t>
            </a:r>
          </a:p>
        </p:txBody>
      </p:sp>
      <p:sp>
        <p:nvSpPr>
          <p:cNvPr id="10" name="Content Placeholder 9">
            <a:extLst>
              <a:ext uri="{FF2B5EF4-FFF2-40B4-BE49-F238E27FC236}">
                <a16:creationId xmlns:a16="http://schemas.microsoft.com/office/drawing/2014/main" id="{A36DF637-3008-4A61-BB64-DA06344803F2}"/>
              </a:ext>
            </a:extLst>
          </p:cNvPr>
          <p:cNvSpPr>
            <a:spLocks noGrp="1"/>
          </p:cNvSpPr>
          <p:nvPr>
            <p:ph idx="1"/>
          </p:nvPr>
        </p:nvSpPr>
        <p:spPr>
          <a:xfrm>
            <a:off x="6008068" y="978993"/>
            <a:ext cx="5365218" cy="4900014"/>
          </a:xfrm>
          <a:effectLst/>
        </p:spPr>
        <p:txBody>
          <a:bodyPr vert="horz" lIns="91440" tIns="45720" rIns="91440" bIns="45720" rtlCol="0" anchor="ctr">
            <a:normAutofit lnSpcReduction="10000"/>
          </a:bodyPr>
          <a:lstStyle/>
          <a:p>
            <a:pPr marL="285750">
              <a:buFont typeface="Wingdings 2" charset="2"/>
              <a:buChar char=""/>
            </a:pPr>
            <a:r>
              <a:rPr lang="en-US" sz="2400" dirty="0"/>
              <a:t>26 school districts.</a:t>
            </a:r>
          </a:p>
          <a:p>
            <a:pPr marL="285750">
              <a:buFont typeface="Wingdings 2" charset="2"/>
              <a:buChar char=""/>
            </a:pPr>
            <a:r>
              <a:rPr lang="en-US" sz="2400" dirty="0"/>
              <a:t>Over 6,000 students and their families are served annually, starting in the 7th grade through the end of their first year after high school. </a:t>
            </a:r>
          </a:p>
          <a:p>
            <a:pPr marL="285750">
              <a:buFont typeface="Wingdings 2" charset="2"/>
              <a:buChar char=""/>
            </a:pPr>
            <a:r>
              <a:rPr lang="en-US" sz="2400" dirty="0"/>
              <a:t>GEAR UP staff build personalized relationships with students and families to build and support student aspirations – and their goals for continuing their education beyond high school.</a:t>
            </a:r>
          </a:p>
          <a:p>
            <a:pPr marL="285750">
              <a:buFont typeface="Wingdings 2" charset="2"/>
              <a:buChar char=""/>
            </a:pPr>
            <a:r>
              <a:rPr lang="en-US" sz="2400" dirty="0"/>
              <a:t>Provide the academic support needed to ensure students graduate on time.</a:t>
            </a:r>
          </a:p>
        </p:txBody>
      </p:sp>
    </p:spTree>
    <p:extLst>
      <p:ext uri="{BB962C8B-B14F-4D97-AF65-F5344CB8AC3E}">
        <p14:creationId xmlns:p14="http://schemas.microsoft.com/office/powerpoint/2010/main" val="9731177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ormAutofit fontScale="90000"/>
          </a:bodyPr>
          <a:lstStyle/>
          <a:p>
            <a:r>
              <a:rPr lang="en-US" dirty="0"/>
              <a:t>What Do We Mean When We Say Postsecondary Education and Training?</a:t>
            </a:r>
          </a:p>
        </p:txBody>
      </p:sp>
      <p:graphicFrame>
        <p:nvGraphicFramePr>
          <p:cNvPr id="5" name="Content Placeholder 2">
            <a:extLst>
              <a:ext uri="{FF2B5EF4-FFF2-40B4-BE49-F238E27FC236}">
                <a16:creationId xmlns:a16="http://schemas.microsoft.com/office/drawing/2014/main" id="{976E2CCE-9E22-475B-BAF9-8495A2626777}"/>
              </a:ext>
            </a:extLst>
          </p:cNvPr>
          <p:cNvGraphicFramePr>
            <a:graphicFrameLocks noGrp="1"/>
          </p:cNvGraphicFramePr>
          <p:nvPr>
            <p:ph idx="1"/>
            <p:extLst>
              <p:ext uri="{D42A27DB-BD31-4B8C-83A1-F6EECF244321}">
                <p14:modId xmlns:p14="http://schemas.microsoft.com/office/powerpoint/2010/main" val="257970628"/>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624728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9607A7-C194-45C1-9EA4-D513E02DC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0000"/>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a:effectLst/>
        </p:spPr>
        <p:txBody>
          <a:bodyPr>
            <a:normAutofit/>
          </a:bodyPr>
          <a:lstStyle/>
          <a:p>
            <a:r>
              <a:rPr lang="en-US" dirty="0"/>
              <a:t>GEAR UP Services</a:t>
            </a:r>
          </a:p>
        </p:txBody>
      </p:sp>
      <p:sp>
        <p:nvSpPr>
          <p:cNvPr id="3" name="Content Placeholder 2"/>
          <p:cNvSpPr>
            <a:spLocks noGrp="1"/>
          </p:cNvSpPr>
          <p:nvPr>
            <p:ph sz="quarter" idx="13"/>
          </p:nvPr>
        </p:nvSpPr>
        <p:spPr>
          <a:xfrm>
            <a:off x="863882" y="2185988"/>
            <a:ext cx="7954627" cy="3636511"/>
          </a:xfrm>
          <a:effectLst/>
        </p:spPr>
        <p:txBody>
          <a:bodyPr>
            <a:normAutofit fontScale="85000" lnSpcReduction="20000"/>
          </a:bodyPr>
          <a:lstStyle/>
          <a:p>
            <a:endParaRPr lang="en-US" sz="2000" dirty="0"/>
          </a:p>
          <a:p>
            <a:r>
              <a:rPr lang="en-US" sz="2000" dirty="0"/>
              <a:t>Academic enrichment, support and tutoring</a:t>
            </a:r>
          </a:p>
          <a:p>
            <a:r>
              <a:rPr lang="en-US" sz="2000" dirty="0"/>
              <a:t>College admissions test preparation and funding</a:t>
            </a:r>
          </a:p>
          <a:p>
            <a:r>
              <a:rPr lang="en-US" sz="2000" dirty="0"/>
              <a:t>Career exploration, research, guest speakers and job site visits</a:t>
            </a:r>
          </a:p>
          <a:p>
            <a:r>
              <a:rPr lang="en-US" sz="2000" dirty="0"/>
              <a:t>College research, virtual and in-person tours, guest speakers</a:t>
            </a:r>
          </a:p>
          <a:p>
            <a:r>
              <a:rPr lang="en-US" sz="2000" dirty="0"/>
              <a:t>Counseling, advising and mentoring </a:t>
            </a:r>
          </a:p>
          <a:p>
            <a:r>
              <a:rPr lang="en-US" sz="2000" dirty="0"/>
              <a:t>Family events and counseling and advising</a:t>
            </a:r>
          </a:p>
          <a:p>
            <a:r>
              <a:rPr lang="en-US" sz="2000" dirty="0"/>
              <a:t>Financial aid information and support, including FAFSA/WASFA application completion, scholarship applications, and award letter interpretation</a:t>
            </a:r>
          </a:p>
          <a:p>
            <a:r>
              <a:rPr lang="en-US" sz="2000" dirty="0"/>
              <a:t>College application completion support</a:t>
            </a:r>
          </a:p>
          <a:p>
            <a:r>
              <a:rPr lang="en-US" sz="2000" dirty="0"/>
              <a:t>Life skills </a:t>
            </a:r>
          </a:p>
          <a:p>
            <a:endParaRPr lang="en-US" sz="2000" dirty="0"/>
          </a:p>
        </p:txBody>
      </p:sp>
    </p:spTree>
    <p:extLst>
      <p:ext uri="{BB962C8B-B14F-4D97-AF65-F5344CB8AC3E}">
        <p14:creationId xmlns:p14="http://schemas.microsoft.com/office/powerpoint/2010/main" val="301643987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9607A7-C194-45C1-9EA4-D513E02DC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0000"/>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a:effectLst/>
        </p:spPr>
        <p:txBody>
          <a:bodyPr>
            <a:normAutofit/>
          </a:bodyPr>
          <a:lstStyle/>
          <a:p>
            <a:r>
              <a:rPr lang="en-US" dirty="0"/>
              <a:t>GEAR UP Calendar</a:t>
            </a:r>
          </a:p>
        </p:txBody>
      </p:sp>
      <p:sp>
        <p:nvSpPr>
          <p:cNvPr id="3" name="Content Placeholder 2"/>
          <p:cNvSpPr>
            <a:spLocks noGrp="1"/>
          </p:cNvSpPr>
          <p:nvPr>
            <p:ph sz="quarter" idx="13"/>
          </p:nvPr>
        </p:nvSpPr>
        <p:spPr>
          <a:xfrm>
            <a:off x="863882" y="2185988"/>
            <a:ext cx="7954627" cy="3636511"/>
          </a:xfrm>
          <a:effectLst/>
        </p:spPr>
        <p:txBody>
          <a:bodyPr>
            <a:normAutofit/>
          </a:bodyPr>
          <a:lstStyle/>
          <a:p>
            <a:endParaRPr lang="en-US" sz="2000" dirty="0"/>
          </a:p>
          <a:p>
            <a:endParaRPr lang="en-US" sz="2000" dirty="0"/>
          </a:p>
        </p:txBody>
      </p:sp>
    </p:spTree>
    <p:extLst>
      <p:ext uri="{BB962C8B-B14F-4D97-AF65-F5344CB8AC3E}">
        <p14:creationId xmlns:p14="http://schemas.microsoft.com/office/powerpoint/2010/main" val="144816742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927DC71-2909-427C-BDB0-3E47E2101517}">
  <ds:schemaRefs>
    <ds:schemaRef ds:uri="http://schemas.microsoft.com/sharepoint/v3/contenttype/forms"/>
  </ds:schemaRefs>
</ds:datastoreItem>
</file>

<file path=customXml/itemProps2.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0D7697-8E53-4EA8-8CBB-9C19575257B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Quotable</Template>
  <TotalTime>115</TotalTime>
  <Words>954</Words>
  <Application>Microsoft Office PowerPoint</Application>
  <PresentationFormat>Widescreen</PresentationFormat>
  <Paragraphs>104</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Segoe UI</vt:lpstr>
      <vt:lpstr>Tw Cen MT</vt:lpstr>
      <vt:lpstr>Wingdings 2</vt:lpstr>
      <vt:lpstr>Quotable</vt:lpstr>
      <vt:lpstr>Student and Family Orientation</vt:lpstr>
      <vt:lpstr>Agenda</vt:lpstr>
      <vt:lpstr>Our Team </vt:lpstr>
      <vt:lpstr>What is GEAR UP?</vt:lpstr>
      <vt:lpstr>GEAR UP’s vision is that all students are academically, socially, and financially prepared to enter and complete the postsecondary program or institution of their choice. </vt:lpstr>
      <vt:lpstr>Washington State GEAR UP</vt:lpstr>
      <vt:lpstr>What Do We Mean When We Say Postsecondary Education and Training?</vt:lpstr>
      <vt:lpstr>GEAR UP Services</vt:lpstr>
      <vt:lpstr>GEAR UP Calendar</vt:lpstr>
      <vt:lpstr>Student Activities</vt:lpstr>
      <vt:lpstr>Family Events &amp; Resources</vt:lpstr>
      <vt:lpstr>https://gearup.wa.gov/students-families </vt:lpstr>
      <vt:lpstr>Get Plugged In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GEAR UP Orientation</dc:title>
  <dc:creator>Kelly, Beth (WSAC)</dc:creator>
  <cp:lastModifiedBy>Kelly, Beth (WSAC)</cp:lastModifiedBy>
  <cp:revision>18</cp:revision>
  <dcterms:created xsi:type="dcterms:W3CDTF">2020-12-01T23:36:25Z</dcterms:created>
  <dcterms:modified xsi:type="dcterms:W3CDTF">2021-08-28T20:17:03Z</dcterms:modified>
</cp:coreProperties>
</file>